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95" r:id="rId1"/>
  </p:sldMasterIdLst>
  <p:notesMasterIdLst>
    <p:notesMasterId r:id="rId54"/>
  </p:notesMasterIdLst>
  <p:handoutMasterIdLst>
    <p:handoutMasterId r:id="rId55"/>
  </p:handoutMasterIdLst>
  <p:sldIdLst>
    <p:sldId id="559" r:id="rId2"/>
    <p:sldId id="696" r:id="rId3"/>
    <p:sldId id="697" r:id="rId4"/>
    <p:sldId id="342" r:id="rId5"/>
    <p:sldId id="389" r:id="rId6"/>
    <p:sldId id="706" r:id="rId7"/>
    <p:sldId id="707" r:id="rId8"/>
    <p:sldId id="708" r:id="rId9"/>
    <p:sldId id="709" r:id="rId10"/>
    <p:sldId id="710" r:id="rId11"/>
    <p:sldId id="711" r:id="rId12"/>
    <p:sldId id="712" r:id="rId13"/>
    <p:sldId id="713" r:id="rId14"/>
    <p:sldId id="714" r:id="rId15"/>
    <p:sldId id="715" r:id="rId16"/>
    <p:sldId id="716" r:id="rId17"/>
    <p:sldId id="717" r:id="rId18"/>
    <p:sldId id="718" r:id="rId19"/>
    <p:sldId id="719" r:id="rId20"/>
    <p:sldId id="720" r:id="rId21"/>
    <p:sldId id="726" r:id="rId22"/>
    <p:sldId id="727" r:id="rId23"/>
    <p:sldId id="721" r:id="rId24"/>
    <p:sldId id="723" r:id="rId25"/>
    <p:sldId id="724" r:id="rId26"/>
    <p:sldId id="732" r:id="rId27"/>
    <p:sldId id="731" r:id="rId28"/>
    <p:sldId id="734" r:id="rId29"/>
    <p:sldId id="735" r:id="rId30"/>
    <p:sldId id="733" r:id="rId31"/>
    <p:sldId id="725" r:id="rId32"/>
    <p:sldId id="728" r:id="rId33"/>
    <p:sldId id="673" r:id="rId34"/>
    <p:sldId id="722" r:id="rId35"/>
    <p:sldId id="630" r:id="rId36"/>
    <p:sldId id="698" r:id="rId37"/>
    <p:sldId id="699" r:id="rId38"/>
    <p:sldId id="701" r:id="rId39"/>
    <p:sldId id="631" r:id="rId40"/>
    <p:sldId id="632" r:id="rId41"/>
    <p:sldId id="633" r:id="rId42"/>
    <p:sldId id="634" r:id="rId43"/>
    <p:sldId id="702" r:id="rId44"/>
    <p:sldId id="692" r:id="rId45"/>
    <p:sldId id="635" r:id="rId46"/>
    <p:sldId id="703" r:id="rId47"/>
    <p:sldId id="638" r:id="rId48"/>
    <p:sldId id="700" r:id="rId49"/>
    <p:sldId id="704" r:id="rId50"/>
    <p:sldId id="705" r:id="rId51"/>
    <p:sldId id="730" r:id="rId52"/>
    <p:sldId id="729" r:id="rId53"/>
  </p:sldIdLst>
  <p:sldSz cx="9144000" cy="6858000" type="screen4x3"/>
  <p:notesSz cx="6858000" cy="9144000"/>
  <p:defaultTextStyle>
    <a:defPPr>
      <a:defRPr lang="en-US"/>
    </a:defPPr>
    <a:lvl1pPr algn="ctr" rtl="0" fontAlgn="base">
      <a:spcBef>
        <a:spcPct val="0"/>
      </a:spcBef>
      <a:spcAft>
        <a:spcPct val="0"/>
      </a:spcAft>
      <a:defRPr kern="1200">
        <a:solidFill>
          <a:schemeClr val="tx1"/>
        </a:solidFill>
        <a:latin typeface="Arial" charset="0"/>
        <a:ea typeface="黑体" pitchFamily="2" charset="-122"/>
        <a:cs typeface="+mn-cs"/>
      </a:defRPr>
    </a:lvl1pPr>
    <a:lvl2pPr marL="457200" algn="ctr" rtl="0" fontAlgn="base">
      <a:spcBef>
        <a:spcPct val="0"/>
      </a:spcBef>
      <a:spcAft>
        <a:spcPct val="0"/>
      </a:spcAft>
      <a:defRPr kern="1200">
        <a:solidFill>
          <a:schemeClr val="tx1"/>
        </a:solidFill>
        <a:latin typeface="Arial" charset="0"/>
        <a:ea typeface="黑体" pitchFamily="2" charset="-122"/>
        <a:cs typeface="+mn-cs"/>
      </a:defRPr>
    </a:lvl2pPr>
    <a:lvl3pPr marL="914400" algn="ctr" rtl="0" fontAlgn="base">
      <a:spcBef>
        <a:spcPct val="0"/>
      </a:spcBef>
      <a:spcAft>
        <a:spcPct val="0"/>
      </a:spcAft>
      <a:defRPr kern="1200">
        <a:solidFill>
          <a:schemeClr val="tx1"/>
        </a:solidFill>
        <a:latin typeface="Arial" charset="0"/>
        <a:ea typeface="黑体" pitchFamily="2" charset="-122"/>
        <a:cs typeface="+mn-cs"/>
      </a:defRPr>
    </a:lvl3pPr>
    <a:lvl4pPr marL="1371600" algn="ctr" rtl="0" fontAlgn="base">
      <a:spcBef>
        <a:spcPct val="0"/>
      </a:spcBef>
      <a:spcAft>
        <a:spcPct val="0"/>
      </a:spcAft>
      <a:defRPr kern="1200">
        <a:solidFill>
          <a:schemeClr val="tx1"/>
        </a:solidFill>
        <a:latin typeface="Arial" charset="0"/>
        <a:ea typeface="黑体" pitchFamily="2" charset="-122"/>
        <a:cs typeface="+mn-cs"/>
      </a:defRPr>
    </a:lvl4pPr>
    <a:lvl5pPr marL="1828800" algn="ctr" rtl="0" fontAlgn="base">
      <a:spcBef>
        <a:spcPct val="0"/>
      </a:spcBef>
      <a:spcAft>
        <a:spcPct val="0"/>
      </a:spcAft>
      <a:defRPr kern="1200">
        <a:solidFill>
          <a:schemeClr val="tx1"/>
        </a:solidFill>
        <a:latin typeface="Arial" charset="0"/>
        <a:ea typeface="黑体" pitchFamily="2" charset="-122"/>
        <a:cs typeface="+mn-cs"/>
      </a:defRPr>
    </a:lvl5pPr>
    <a:lvl6pPr marL="2286000" algn="l" defTabSz="914400" rtl="0" eaLnBrk="1" latinLnBrk="0" hangingPunct="1">
      <a:defRPr kern="1200">
        <a:solidFill>
          <a:schemeClr val="tx1"/>
        </a:solidFill>
        <a:latin typeface="Arial" charset="0"/>
        <a:ea typeface="黑体" pitchFamily="2" charset="-122"/>
        <a:cs typeface="+mn-cs"/>
      </a:defRPr>
    </a:lvl6pPr>
    <a:lvl7pPr marL="2743200" algn="l" defTabSz="914400" rtl="0" eaLnBrk="1" latinLnBrk="0" hangingPunct="1">
      <a:defRPr kern="1200">
        <a:solidFill>
          <a:schemeClr val="tx1"/>
        </a:solidFill>
        <a:latin typeface="Arial" charset="0"/>
        <a:ea typeface="黑体" pitchFamily="2" charset="-122"/>
        <a:cs typeface="+mn-cs"/>
      </a:defRPr>
    </a:lvl7pPr>
    <a:lvl8pPr marL="3200400" algn="l" defTabSz="914400" rtl="0" eaLnBrk="1" latinLnBrk="0" hangingPunct="1">
      <a:defRPr kern="1200">
        <a:solidFill>
          <a:schemeClr val="tx1"/>
        </a:solidFill>
        <a:latin typeface="Arial" charset="0"/>
        <a:ea typeface="黑体" pitchFamily="2" charset="-122"/>
        <a:cs typeface="+mn-cs"/>
      </a:defRPr>
    </a:lvl8pPr>
    <a:lvl9pPr marL="3657600" algn="l" defTabSz="914400" rtl="0" eaLnBrk="1" latinLnBrk="0" hangingPunct="1">
      <a:defRPr kern="1200">
        <a:solidFill>
          <a:schemeClr val="tx1"/>
        </a:solidFill>
        <a:latin typeface="Arial" charset="0"/>
        <a:ea typeface="黑体" pitchFamily="2" charset="-122"/>
        <a:cs typeface="+mn-cs"/>
      </a:defRPr>
    </a:lvl9pPr>
  </p:defaultTextStyle>
  <p:extLst>
    <p:ext uri="{EFAFB233-063F-42B5-8137-9DF3F51BA10A}">
      <p15:sldGuideLst xmlns:p15="http://schemas.microsoft.com/office/powerpoint/2012/main" xmlns="">
        <p15:guide id="1" orient="horz" pos="2160">
          <p15:clr>
            <a:srgbClr val="A4A3A4"/>
          </p15:clr>
        </p15:guide>
        <p15:guide id="2" orient="horz" pos="3074">
          <p15:clr>
            <a:srgbClr val="A4A3A4"/>
          </p15:clr>
        </p15:guide>
        <p15:guide id="3"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EDF5FD"/>
    <a:srgbClr val="E2F5FE"/>
    <a:srgbClr val="EBF9EC"/>
    <a:srgbClr val="FBFFFE"/>
    <a:srgbClr val="852C09"/>
    <a:srgbClr val="FCF1DC"/>
    <a:srgbClr val="FFCC99"/>
    <a:srgbClr val="FFFFF3"/>
    <a:srgbClr val="FFFF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860" autoAdjust="0"/>
    <p:restoredTop sz="76799" autoAdjust="0"/>
  </p:normalViewPr>
  <p:slideViewPr>
    <p:cSldViewPr>
      <p:cViewPr varScale="1">
        <p:scale>
          <a:sx n="92" d="100"/>
          <a:sy n="92" d="100"/>
        </p:scale>
        <p:origin x="-1872" y="-104"/>
      </p:cViewPr>
      <p:guideLst>
        <p:guide orient="horz" pos="2160"/>
        <p:guide orient="horz" pos="3074"/>
        <p:guide pos="2880"/>
      </p:guideLst>
    </p:cSldViewPr>
  </p:slideViewPr>
  <p:outlineViewPr>
    <p:cViewPr>
      <p:scale>
        <a:sx n="33" d="100"/>
        <a:sy n="33" d="100"/>
      </p:scale>
      <p:origin x="0" y="-501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4" d="100"/>
          <a:sy n="64" d="100"/>
        </p:scale>
        <p:origin x="-2862"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notesMaster" Target="notesMasters/notesMaster1.xml"/><Relationship Id="rId55" Type="http://schemas.openxmlformats.org/officeDocument/2006/relationships/handoutMaster" Target="handoutMasters/handoutMaster1.xml"/><Relationship Id="rId56" Type="http://schemas.openxmlformats.org/officeDocument/2006/relationships/printerSettings" Target="printerSettings/printerSettings1.bin"/><Relationship Id="rId57" Type="http://schemas.openxmlformats.org/officeDocument/2006/relationships/presProps" Target="presProps.xml"/><Relationship Id="rId58" Type="http://schemas.openxmlformats.org/officeDocument/2006/relationships/viewProps" Target="viewProps.xml"/><Relationship Id="rId59" Type="http://schemas.openxmlformats.org/officeDocument/2006/relationships/theme" Target="theme/theme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Tahoma" pitchFamily="34" charset="0"/>
                <a:ea typeface="+mn-ea"/>
              </a:defRPr>
            </a:lvl1pPr>
          </a:lstStyle>
          <a:p>
            <a:pPr>
              <a:defRPr/>
            </a:pPr>
            <a:endParaRPr lang="zh-CN" altLang="en-US"/>
          </a:p>
        </p:txBody>
      </p:sp>
      <p:sp>
        <p:nvSpPr>
          <p:cNvPr id="4608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34" charset="0"/>
                <a:ea typeface="+mn-ea"/>
              </a:defRPr>
            </a:lvl1pPr>
          </a:lstStyle>
          <a:p>
            <a:pPr>
              <a:defRPr/>
            </a:pPr>
            <a:endParaRPr lang="en-US" altLang="zh-CN"/>
          </a:p>
        </p:txBody>
      </p:sp>
      <p:sp>
        <p:nvSpPr>
          <p:cNvPr id="4608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Tahoma" pitchFamily="34" charset="0"/>
                <a:ea typeface="+mn-ea"/>
              </a:defRPr>
            </a:lvl1pPr>
          </a:lstStyle>
          <a:p>
            <a:pPr>
              <a:defRPr/>
            </a:pPr>
            <a:endParaRPr lang="en-US" altLang="zh-CN"/>
          </a:p>
        </p:txBody>
      </p:sp>
      <p:sp>
        <p:nvSpPr>
          <p:cNvPr id="7" name="灯片编号占位符 6"/>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935F1AC-C26B-4E56-9808-8FC7660A3AB7}" type="slidenum">
              <a:rPr lang="zh-CN" altLang="en-US" smtClean="0"/>
              <a:pPr/>
              <a:t>‹#›</a:t>
            </a:fld>
            <a:endParaRPr lang="zh-CN" altLang="en-US"/>
          </a:p>
        </p:txBody>
      </p:sp>
    </p:spTree>
    <p:extLst>
      <p:ext uri="{BB962C8B-B14F-4D97-AF65-F5344CB8AC3E}">
        <p14:creationId xmlns:p14="http://schemas.microsoft.com/office/powerpoint/2010/main" val="752766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Tahoma" pitchFamily="34" charset="0"/>
                <a:ea typeface="+mn-ea"/>
              </a:defRPr>
            </a:lvl1pPr>
          </a:lstStyle>
          <a:p>
            <a:pPr>
              <a:defRPr/>
            </a:pPr>
            <a:endParaRPr lang="zh-CN" altLang="en-US"/>
          </a:p>
        </p:txBody>
      </p:sp>
      <p:sp>
        <p:nvSpPr>
          <p:cNvPr id="4813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34" charset="0"/>
                <a:ea typeface="+mn-ea"/>
              </a:defRPr>
            </a:lvl1pPr>
          </a:lstStyle>
          <a:p>
            <a:pPr>
              <a:defRPr/>
            </a:pPr>
            <a:endParaRPr lang="en-US" altLang="zh-CN"/>
          </a:p>
        </p:txBody>
      </p:sp>
      <p:sp>
        <p:nvSpPr>
          <p:cNvPr id="481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813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4813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Tahoma" pitchFamily="34" charset="0"/>
                <a:ea typeface="+mn-ea"/>
              </a:defRPr>
            </a:lvl1pPr>
          </a:lstStyle>
          <a:p>
            <a:pPr>
              <a:defRPr/>
            </a:pPr>
            <a:endParaRPr lang="en-US" altLang="zh-CN"/>
          </a:p>
        </p:txBody>
      </p:sp>
      <p:sp>
        <p:nvSpPr>
          <p:cNvPr id="4813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34" charset="0"/>
                <a:ea typeface="+mn-ea"/>
              </a:defRPr>
            </a:lvl1pPr>
          </a:lstStyle>
          <a:p>
            <a:pPr>
              <a:defRPr/>
            </a:pPr>
            <a:fld id="{CB801823-96DB-4EC2-991A-2DEE593AD1DA}" type="slidenum">
              <a:rPr lang="zh-CN" altLang="en-US"/>
              <a:pPr>
                <a:defRPr/>
              </a:pPr>
              <a:t>‹#›</a:t>
            </a:fld>
            <a:endParaRPr lang="en-US" altLang="zh-CN"/>
          </a:p>
        </p:txBody>
      </p:sp>
    </p:spTree>
    <p:extLst>
      <p:ext uri="{BB962C8B-B14F-4D97-AF65-F5344CB8AC3E}">
        <p14:creationId xmlns:p14="http://schemas.microsoft.com/office/powerpoint/2010/main" val="4725482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1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强调：</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1</a:t>
            </a:r>
            <a:r>
              <a:rPr lang="zh-CN" altLang="en-US" dirty="0" smtClean="0"/>
              <a:t>、多个类样式应用时，与引用顺序无关，与定义顺序有关</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练习题</a:t>
            </a:r>
            <a:r>
              <a:rPr lang="en-US" altLang="zh-CN" dirty="0" smtClean="0"/>
              <a:t>1</a:t>
            </a:r>
            <a:r>
              <a:rPr lang="zh-CN" altLang="en-US" dirty="0" smtClean="0"/>
              <a:t>：</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&lt;</a:t>
            </a:r>
            <a:r>
              <a:rPr lang="en-US" altLang="zh-CN" sz="1200" b="1" kern="1200" dirty="0" smtClean="0">
                <a:solidFill>
                  <a:schemeClr val="tx1"/>
                </a:solidFill>
                <a:effectLst/>
                <a:latin typeface="Times New Roman" pitchFamily="18" charset="0"/>
                <a:ea typeface="宋体" pitchFamily="2" charset="-122"/>
                <a:cs typeface="+mn-cs"/>
              </a:rPr>
              <a:t>head</a:t>
            </a:r>
            <a:r>
              <a:rPr lang="en-US" altLang="zh-CN" dirty="0" smtClean="0"/>
              <a:t>&gt;</a:t>
            </a:r>
            <a:br>
              <a:rPr lang="en-US" altLang="zh-CN" dirty="0" smtClean="0"/>
            </a:br>
            <a:r>
              <a:rPr lang="en-US" altLang="zh-CN" dirty="0" smtClean="0"/>
              <a:t>    &lt;</a:t>
            </a:r>
            <a:r>
              <a:rPr lang="en-US" altLang="zh-CN" sz="1200" b="1" kern="1200" dirty="0" smtClean="0">
                <a:solidFill>
                  <a:schemeClr val="tx1"/>
                </a:solidFill>
                <a:effectLst/>
                <a:latin typeface="Times New Roman" pitchFamily="18" charset="0"/>
                <a:ea typeface="宋体" pitchFamily="2" charset="-122"/>
                <a:cs typeface="+mn-cs"/>
              </a:rPr>
              <a:t>meta </a:t>
            </a:r>
            <a:r>
              <a:rPr lang="en-US" altLang="zh-CN" dirty="0" smtClean="0"/>
              <a:t>http-</a:t>
            </a:r>
            <a:r>
              <a:rPr lang="en-US" altLang="zh-CN" dirty="0" err="1" smtClean="0"/>
              <a:t>equiv</a:t>
            </a:r>
            <a:r>
              <a:rPr lang="en-US" altLang="zh-CN" dirty="0" smtClean="0"/>
              <a:t>=</a:t>
            </a:r>
            <a:r>
              <a:rPr lang="en-US" altLang="zh-CN" sz="1200" b="1" kern="1200" dirty="0" smtClean="0">
                <a:solidFill>
                  <a:schemeClr val="tx1"/>
                </a:solidFill>
                <a:effectLst/>
                <a:latin typeface="Times New Roman" pitchFamily="18" charset="0"/>
                <a:ea typeface="宋体" pitchFamily="2" charset="-122"/>
                <a:cs typeface="+mn-cs"/>
              </a:rPr>
              <a:t>"Content-Type" </a:t>
            </a:r>
            <a:r>
              <a:rPr lang="en-US" altLang="zh-CN" dirty="0" smtClean="0"/>
              <a:t>content=</a:t>
            </a:r>
            <a:r>
              <a:rPr lang="en-US" altLang="zh-CN" sz="1200" b="1" kern="1200" dirty="0" smtClean="0">
                <a:solidFill>
                  <a:schemeClr val="tx1"/>
                </a:solidFill>
                <a:effectLst/>
                <a:latin typeface="Times New Roman" pitchFamily="18" charset="0"/>
                <a:ea typeface="宋体" pitchFamily="2" charset="-122"/>
                <a:cs typeface="+mn-cs"/>
              </a:rPr>
              <a:t>"text/</a:t>
            </a:r>
            <a:r>
              <a:rPr lang="en-US" altLang="zh-CN" sz="1200" b="1" kern="1200" dirty="0" err="1" smtClean="0">
                <a:solidFill>
                  <a:schemeClr val="tx1"/>
                </a:solidFill>
                <a:effectLst/>
                <a:latin typeface="Times New Roman" pitchFamily="18" charset="0"/>
                <a:ea typeface="宋体" pitchFamily="2" charset="-122"/>
                <a:cs typeface="+mn-cs"/>
              </a:rPr>
              <a:t>html;charset</a:t>
            </a:r>
            <a:r>
              <a:rPr lang="en-US" altLang="zh-CN" sz="1200" b="1" kern="1200" dirty="0" smtClean="0">
                <a:solidFill>
                  <a:schemeClr val="tx1"/>
                </a:solidFill>
                <a:effectLst/>
                <a:latin typeface="Times New Roman" pitchFamily="18" charset="0"/>
                <a:ea typeface="宋体" pitchFamily="2" charset="-122"/>
                <a:cs typeface="+mn-cs"/>
              </a:rPr>
              <a:t>=UTF-8"</a:t>
            </a:r>
            <a:r>
              <a:rPr lang="en-US" altLang="zh-CN" dirty="0" smtClean="0"/>
              <a:t>&gt;</a:t>
            </a:r>
            <a:br>
              <a:rPr lang="en-US" altLang="zh-CN" dirty="0" smtClean="0"/>
            </a:br>
            <a:r>
              <a:rPr lang="en-US" altLang="zh-CN" dirty="0" smtClean="0"/>
              <a:t>    &lt;</a:t>
            </a:r>
            <a:r>
              <a:rPr lang="en-US" altLang="zh-CN" sz="1200" b="1" kern="1200" dirty="0" smtClean="0">
                <a:solidFill>
                  <a:schemeClr val="tx1"/>
                </a:solidFill>
                <a:effectLst/>
                <a:latin typeface="Times New Roman" pitchFamily="18" charset="0"/>
                <a:ea typeface="宋体" pitchFamily="2" charset="-122"/>
                <a:cs typeface="+mn-cs"/>
              </a:rPr>
              <a:t>title</a:t>
            </a:r>
            <a:r>
              <a:rPr lang="en-US" altLang="zh-CN" dirty="0" smtClean="0"/>
              <a:t>&gt;Document&lt;/</a:t>
            </a:r>
            <a:r>
              <a:rPr lang="en-US" altLang="zh-CN" sz="1200" b="1" kern="1200" dirty="0" smtClean="0">
                <a:solidFill>
                  <a:schemeClr val="tx1"/>
                </a:solidFill>
                <a:effectLst/>
                <a:latin typeface="Times New Roman" pitchFamily="18" charset="0"/>
                <a:ea typeface="宋体" pitchFamily="2" charset="-122"/>
                <a:cs typeface="+mn-cs"/>
              </a:rPr>
              <a:t>title</a:t>
            </a:r>
            <a:r>
              <a:rPr lang="en-US" altLang="zh-CN" dirty="0" smtClean="0"/>
              <a:t>&gt;</a:t>
            </a:r>
            <a:br>
              <a:rPr lang="en-US" altLang="zh-CN" dirty="0" smtClean="0"/>
            </a:br>
            <a:r>
              <a:rPr lang="en-US" altLang="zh-CN" dirty="0" smtClean="0"/>
              <a:t>    &lt;</a:t>
            </a:r>
            <a:r>
              <a:rPr lang="en-US" altLang="zh-CN" sz="1200" b="1" kern="1200" dirty="0" smtClean="0">
                <a:solidFill>
                  <a:schemeClr val="tx1"/>
                </a:solidFill>
                <a:effectLst/>
                <a:latin typeface="Times New Roman" pitchFamily="18" charset="0"/>
                <a:ea typeface="宋体" pitchFamily="2" charset="-122"/>
                <a:cs typeface="+mn-cs"/>
              </a:rPr>
              <a:t>style </a:t>
            </a:r>
            <a:r>
              <a:rPr lang="en-US" altLang="zh-CN" dirty="0" smtClean="0"/>
              <a:t>type=</a:t>
            </a:r>
            <a:r>
              <a:rPr lang="en-US" altLang="zh-CN" sz="1200" b="1" kern="1200" dirty="0" smtClean="0">
                <a:solidFill>
                  <a:schemeClr val="tx1"/>
                </a:solidFill>
                <a:effectLst/>
                <a:latin typeface="Times New Roman" pitchFamily="18" charset="0"/>
                <a:ea typeface="宋体" pitchFamily="2" charset="-122"/>
                <a:cs typeface="+mn-cs"/>
              </a:rPr>
              <a:t>"text/</a:t>
            </a:r>
            <a:r>
              <a:rPr lang="en-US" altLang="zh-CN" sz="1200" b="1" kern="1200" dirty="0" err="1" smtClean="0">
                <a:solidFill>
                  <a:schemeClr val="tx1"/>
                </a:solidFill>
                <a:effectLst/>
                <a:latin typeface="Times New Roman" pitchFamily="18" charset="0"/>
                <a:ea typeface="宋体" pitchFamily="2" charset="-122"/>
                <a:cs typeface="+mn-cs"/>
              </a:rPr>
              <a:t>css</a:t>
            </a:r>
            <a:r>
              <a:rPr lang="en-US" altLang="zh-CN" sz="1200" b="1" kern="1200" dirty="0" smtClean="0">
                <a:solidFill>
                  <a:schemeClr val="tx1"/>
                </a:solidFill>
                <a:effectLst/>
                <a:latin typeface="Times New Roman" pitchFamily="18" charset="0"/>
                <a:ea typeface="宋体" pitchFamily="2" charset="-122"/>
                <a:cs typeface="+mn-cs"/>
              </a:rPr>
              <a:t>"</a:t>
            </a:r>
            <a:r>
              <a:rPr lang="en-US" altLang="zh-CN" dirty="0" smtClean="0"/>
              <a:t>&gt;</a:t>
            </a:r>
            <a:br>
              <a:rPr lang="en-US" altLang="zh-CN" dirty="0" smtClean="0"/>
            </a:br>
            <a:r>
              <a:rPr lang="en-US" altLang="zh-CN" dirty="0" smtClean="0"/>
              <a:t>        </a:t>
            </a:r>
            <a:r>
              <a:rPr lang="en-US" altLang="zh-CN" sz="1200" b="1" kern="1200" dirty="0" smtClean="0">
                <a:solidFill>
                  <a:schemeClr val="tx1"/>
                </a:solidFill>
                <a:effectLst/>
                <a:latin typeface="Times New Roman" pitchFamily="18" charset="0"/>
                <a:ea typeface="宋体" pitchFamily="2" charset="-122"/>
                <a:cs typeface="+mn-cs"/>
              </a:rPr>
              <a:t>#d1 #p1 </a:t>
            </a:r>
            <a:r>
              <a:rPr lang="en-US" altLang="zh-CN" dirty="0" smtClean="0"/>
              <a:t>{</a:t>
            </a:r>
            <a:br>
              <a:rPr lang="en-US" altLang="zh-CN" dirty="0" smtClean="0"/>
            </a:br>
            <a:r>
              <a:rPr lang="en-US" altLang="zh-CN" dirty="0" smtClean="0"/>
              <a:t>            </a:t>
            </a:r>
            <a:r>
              <a:rPr lang="en-US" altLang="zh-CN" dirty="0" err="1" smtClean="0"/>
              <a:t>color:</a:t>
            </a:r>
            <a:r>
              <a:rPr lang="en-US" altLang="zh-CN" sz="1200" b="1" kern="1200" dirty="0" err="1" smtClean="0">
                <a:solidFill>
                  <a:schemeClr val="tx1"/>
                </a:solidFill>
                <a:effectLst/>
                <a:latin typeface="Times New Roman" pitchFamily="18" charset="0"/>
                <a:ea typeface="宋体" pitchFamily="2" charset="-122"/>
                <a:cs typeface="+mn-cs"/>
              </a:rPr>
              <a:t>green</a:t>
            </a:r>
            <a:r>
              <a:rPr lang="en-US" altLang="zh-CN" dirty="0" smtClean="0"/>
              <a:t>;</a:t>
            </a:r>
            <a:br>
              <a:rPr lang="en-US" altLang="zh-CN" dirty="0" smtClean="0"/>
            </a:br>
            <a:r>
              <a:rPr lang="en-US" altLang="zh-CN" dirty="0" smtClean="0"/>
              <a:t>        }</a:t>
            </a:r>
            <a:br>
              <a:rPr lang="en-US" altLang="zh-CN" dirty="0" smtClean="0"/>
            </a:br>
            <a:r>
              <a:rPr lang="en-US" altLang="zh-CN" dirty="0" smtClean="0"/>
              <a:t>        </a:t>
            </a:r>
            <a:r>
              <a:rPr lang="en-US" altLang="zh-CN" sz="1200" b="1" kern="1200" dirty="0" smtClean="0">
                <a:solidFill>
                  <a:schemeClr val="tx1"/>
                </a:solidFill>
                <a:effectLst/>
                <a:latin typeface="Times New Roman" pitchFamily="18" charset="0"/>
                <a:ea typeface="宋体" pitchFamily="2" charset="-122"/>
                <a:cs typeface="+mn-cs"/>
              </a:rPr>
              <a:t>#d1 p</a:t>
            </a:r>
            <a:r>
              <a:rPr lang="en-US" altLang="zh-CN" dirty="0" smtClean="0"/>
              <a:t>.</a:t>
            </a:r>
            <a:r>
              <a:rPr lang="en-US" altLang="zh-CN" sz="1200" b="1" kern="1200" dirty="0" smtClean="0">
                <a:solidFill>
                  <a:schemeClr val="tx1"/>
                </a:solidFill>
                <a:effectLst/>
                <a:latin typeface="Times New Roman" pitchFamily="18" charset="0"/>
                <a:ea typeface="宋体" pitchFamily="2" charset="-122"/>
                <a:cs typeface="+mn-cs"/>
              </a:rPr>
              <a:t>c2 </a:t>
            </a:r>
            <a:r>
              <a:rPr lang="en-US" altLang="zh-CN" dirty="0" smtClean="0"/>
              <a:t>{</a:t>
            </a:r>
            <a:br>
              <a:rPr lang="en-US" altLang="zh-CN" dirty="0" smtClean="0"/>
            </a:br>
            <a:r>
              <a:rPr lang="en-US" altLang="zh-CN" dirty="0" smtClean="0"/>
              <a:t>            </a:t>
            </a:r>
            <a:r>
              <a:rPr lang="en-US" altLang="zh-CN" dirty="0" err="1" smtClean="0"/>
              <a:t>color:</a:t>
            </a:r>
            <a:r>
              <a:rPr lang="en-US" altLang="zh-CN" sz="1200" b="1" kern="1200" dirty="0" err="1" smtClean="0">
                <a:solidFill>
                  <a:schemeClr val="tx1"/>
                </a:solidFill>
                <a:effectLst/>
                <a:latin typeface="Times New Roman" pitchFamily="18" charset="0"/>
                <a:ea typeface="宋体" pitchFamily="2" charset="-122"/>
                <a:cs typeface="+mn-cs"/>
              </a:rPr>
              <a:t>blue</a:t>
            </a:r>
            <a:r>
              <a:rPr lang="en-US" altLang="zh-CN" dirty="0" smtClean="0"/>
              <a:t>;</a:t>
            </a:r>
            <a:br>
              <a:rPr lang="en-US" altLang="zh-CN" dirty="0" smtClean="0"/>
            </a:br>
            <a:r>
              <a:rPr lang="en-US" altLang="zh-CN" dirty="0" smtClean="0"/>
              <a:t>        }</a:t>
            </a:r>
            <a:br>
              <a:rPr lang="en-US" altLang="zh-CN" dirty="0" smtClean="0"/>
            </a:br>
            <a:r>
              <a:rPr lang="en-US" altLang="zh-CN" dirty="0" smtClean="0"/>
              <a:t>        </a:t>
            </a:r>
            <a:r>
              <a:rPr lang="en-US" altLang="zh-CN" sz="1200" b="1" kern="1200" dirty="0" smtClean="0">
                <a:solidFill>
                  <a:schemeClr val="tx1"/>
                </a:solidFill>
                <a:effectLst/>
                <a:latin typeface="Times New Roman" pitchFamily="18" charset="0"/>
                <a:ea typeface="宋体" pitchFamily="2" charset="-122"/>
                <a:cs typeface="+mn-cs"/>
              </a:rPr>
              <a:t>div</a:t>
            </a:r>
            <a:r>
              <a:rPr lang="en-US" altLang="zh-CN" dirty="0" smtClean="0"/>
              <a:t>.</a:t>
            </a:r>
            <a:r>
              <a:rPr lang="en-US" altLang="zh-CN" sz="1200" b="1" kern="1200" dirty="0" smtClean="0">
                <a:solidFill>
                  <a:schemeClr val="tx1"/>
                </a:solidFill>
                <a:effectLst/>
                <a:latin typeface="Times New Roman" pitchFamily="18" charset="0"/>
                <a:ea typeface="宋体" pitchFamily="2" charset="-122"/>
                <a:cs typeface="+mn-cs"/>
              </a:rPr>
              <a:t>c1 p</a:t>
            </a:r>
            <a:r>
              <a:rPr lang="en-US" altLang="zh-CN" dirty="0" smtClean="0"/>
              <a:t>.</a:t>
            </a:r>
            <a:r>
              <a:rPr lang="en-US" altLang="zh-CN" sz="1200" b="1" kern="1200" dirty="0" smtClean="0">
                <a:solidFill>
                  <a:schemeClr val="tx1"/>
                </a:solidFill>
                <a:effectLst/>
                <a:latin typeface="Times New Roman" pitchFamily="18" charset="0"/>
                <a:ea typeface="宋体" pitchFamily="2" charset="-122"/>
                <a:cs typeface="+mn-cs"/>
              </a:rPr>
              <a:t>c2</a:t>
            </a:r>
            <a:r>
              <a:rPr lang="en-US" altLang="zh-CN" dirty="0" smtClean="0"/>
              <a:t>{</a:t>
            </a:r>
            <a:br>
              <a:rPr lang="en-US" altLang="zh-CN" dirty="0" smtClean="0"/>
            </a:br>
            <a:r>
              <a:rPr lang="en-US" altLang="zh-CN" dirty="0" smtClean="0"/>
              <a:t>            </a:t>
            </a:r>
            <a:r>
              <a:rPr lang="en-US" altLang="zh-CN" dirty="0" err="1" smtClean="0"/>
              <a:t>color:</a:t>
            </a:r>
            <a:r>
              <a:rPr lang="en-US" altLang="zh-CN" sz="1200" b="1" kern="1200" dirty="0" err="1" smtClean="0">
                <a:solidFill>
                  <a:schemeClr val="tx1"/>
                </a:solidFill>
                <a:effectLst/>
                <a:latin typeface="Times New Roman" pitchFamily="18" charset="0"/>
                <a:ea typeface="宋体" pitchFamily="2" charset="-122"/>
                <a:cs typeface="+mn-cs"/>
              </a:rPr>
              <a:t>red</a:t>
            </a:r>
            <a:r>
              <a:rPr lang="en-US" altLang="zh-CN" dirty="0" smtClean="0"/>
              <a:t>;</a:t>
            </a:r>
            <a:br>
              <a:rPr lang="en-US" altLang="zh-CN" dirty="0" smtClean="0"/>
            </a:br>
            <a:r>
              <a:rPr lang="en-US" altLang="zh-CN" dirty="0" smtClean="0"/>
              <a:t>        }</a:t>
            </a:r>
            <a:br>
              <a:rPr lang="en-US" altLang="zh-CN" dirty="0" smtClean="0"/>
            </a:br>
            <a:r>
              <a:rPr lang="en-US" altLang="zh-CN" dirty="0" smtClean="0"/>
              <a:t>    &lt;/</a:t>
            </a:r>
            <a:r>
              <a:rPr lang="en-US" altLang="zh-CN" sz="1200" b="1" kern="1200" dirty="0" smtClean="0">
                <a:solidFill>
                  <a:schemeClr val="tx1"/>
                </a:solidFill>
                <a:effectLst/>
                <a:latin typeface="Times New Roman" pitchFamily="18" charset="0"/>
                <a:ea typeface="宋体" pitchFamily="2" charset="-122"/>
                <a:cs typeface="+mn-cs"/>
              </a:rPr>
              <a:t>style</a:t>
            </a:r>
            <a:r>
              <a:rPr lang="en-US" altLang="zh-CN" dirty="0" smtClean="0"/>
              <a:t>&gt;</a:t>
            </a:r>
            <a:br>
              <a:rPr lang="en-US" altLang="zh-CN" dirty="0" smtClean="0"/>
            </a:br>
            <a:r>
              <a:rPr lang="en-US" altLang="zh-CN" dirty="0" smtClean="0"/>
              <a:t>&lt;/</a:t>
            </a:r>
            <a:r>
              <a:rPr lang="en-US" altLang="zh-CN" sz="1200" b="1" kern="1200" dirty="0" smtClean="0">
                <a:solidFill>
                  <a:schemeClr val="tx1"/>
                </a:solidFill>
                <a:effectLst/>
                <a:latin typeface="Times New Roman" pitchFamily="18" charset="0"/>
                <a:ea typeface="宋体" pitchFamily="2" charset="-122"/>
                <a:cs typeface="+mn-cs"/>
              </a:rPr>
              <a:t>head</a:t>
            </a:r>
            <a:r>
              <a:rPr lang="en-US" altLang="zh-CN" dirty="0" smtClean="0"/>
              <a:t>&gt;</a:t>
            </a:r>
            <a:br>
              <a:rPr lang="en-US" altLang="zh-CN" dirty="0" smtClean="0"/>
            </a:br>
            <a:r>
              <a:rPr lang="en-US" altLang="zh-CN" dirty="0" smtClean="0"/>
              <a:t>&lt;</a:t>
            </a:r>
            <a:r>
              <a:rPr lang="en-US" altLang="zh-CN" sz="1200" b="1" kern="1200" dirty="0" smtClean="0">
                <a:solidFill>
                  <a:schemeClr val="tx1"/>
                </a:solidFill>
                <a:effectLst/>
                <a:latin typeface="Times New Roman" pitchFamily="18" charset="0"/>
                <a:ea typeface="宋体" pitchFamily="2" charset="-122"/>
                <a:cs typeface="+mn-cs"/>
              </a:rPr>
              <a:t>body</a:t>
            </a:r>
            <a:r>
              <a:rPr lang="en-US" altLang="zh-CN" dirty="0" smtClean="0"/>
              <a:t>&gt;</a:t>
            </a:r>
            <a:br>
              <a:rPr lang="en-US" altLang="zh-CN" dirty="0" smtClean="0"/>
            </a:br>
            <a:r>
              <a:rPr lang="en-US" altLang="zh-CN" dirty="0" smtClean="0"/>
              <a:t>&lt;</a:t>
            </a:r>
            <a:r>
              <a:rPr lang="en-US" altLang="zh-CN" sz="1200" b="1" kern="1200" dirty="0" smtClean="0">
                <a:solidFill>
                  <a:schemeClr val="tx1"/>
                </a:solidFill>
                <a:effectLst/>
                <a:latin typeface="Times New Roman" pitchFamily="18" charset="0"/>
                <a:ea typeface="宋体" pitchFamily="2" charset="-122"/>
                <a:cs typeface="+mn-cs"/>
              </a:rPr>
              <a:t>div </a:t>
            </a:r>
            <a:r>
              <a:rPr lang="en-US" altLang="zh-CN" dirty="0" smtClean="0"/>
              <a:t>id=</a:t>
            </a:r>
            <a:r>
              <a:rPr lang="en-US" altLang="zh-CN" sz="1200" b="1" kern="1200" dirty="0" smtClean="0">
                <a:solidFill>
                  <a:schemeClr val="tx1"/>
                </a:solidFill>
                <a:effectLst/>
                <a:latin typeface="Times New Roman" pitchFamily="18" charset="0"/>
                <a:ea typeface="宋体" pitchFamily="2" charset="-122"/>
                <a:cs typeface="+mn-cs"/>
              </a:rPr>
              <a:t>"d1" </a:t>
            </a:r>
            <a:r>
              <a:rPr lang="en-US" altLang="zh-CN" dirty="0" smtClean="0"/>
              <a:t>class=</a:t>
            </a:r>
            <a:r>
              <a:rPr lang="en-US" altLang="zh-CN" sz="1200" b="1" kern="1200" dirty="0" smtClean="0">
                <a:solidFill>
                  <a:schemeClr val="tx1"/>
                </a:solidFill>
                <a:effectLst/>
                <a:latin typeface="Times New Roman" pitchFamily="18" charset="0"/>
                <a:ea typeface="宋体" pitchFamily="2" charset="-122"/>
                <a:cs typeface="+mn-cs"/>
              </a:rPr>
              <a:t>"c1"</a:t>
            </a:r>
            <a:r>
              <a:rPr lang="en-US" altLang="zh-CN" dirty="0" smtClean="0"/>
              <a:t>&gt;</a:t>
            </a:r>
            <a:br>
              <a:rPr lang="en-US" altLang="zh-CN" dirty="0" smtClean="0"/>
            </a:br>
            <a:r>
              <a:rPr lang="en-US" altLang="zh-CN" dirty="0" smtClean="0"/>
              <a:t>   &lt;</a:t>
            </a:r>
            <a:r>
              <a:rPr lang="en-US" altLang="zh-CN" sz="1200" b="1" kern="1200" dirty="0" smtClean="0">
                <a:solidFill>
                  <a:schemeClr val="tx1"/>
                </a:solidFill>
                <a:effectLst/>
                <a:latin typeface="Times New Roman" pitchFamily="18" charset="0"/>
                <a:ea typeface="宋体" pitchFamily="2" charset="-122"/>
                <a:cs typeface="+mn-cs"/>
              </a:rPr>
              <a:t>p </a:t>
            </a:r>
            <a:r>
              <a:rPr lang="en-US" altLang="zh-CN" dirty="0" smtClean="0"/>
              <a:t>id=</a:t>
            </a:r>
            <a:r>
              <a:rPr lang="en-US" altLang="zh-CN" sz="1200" b="1" kern="1200" dirty="0" smtClean="0">
                <a:solidFill>
                  <a:schemeClr val="tx1"/>
                </a:solidFill>
                <a:effectLst/>
                <a:latin typeface="Times New Roman" pitchFamily="18" charset="0"/>
                <a:ea typeface="宋体" pitchFamily="2" charset="-122"/>
                <a:cs typeface="+mn-cs"/>
              </a:rPr>
              <a:t>"p1" </a:t>
            </a:r>
            <a:r>
              <a:rPr lang="en-US" altLang="zh-CN" dirty="0" smtClean="0"/>
              <a:t>class=</a:t>
            </a:r>
            <a:r>
              <a:rPr lang="en-US" altLang="zh-CN" sz="1200" b="1" kern="1200" dirty="0" smtClean="0">
                <a:solidFill>
                  <a:schemeClr val="tx1"/>
                </a:solidFill>
                <a:effectLst/>
                <a:latin typeface="Times New Roman" pitchFamily="18" charset="0"/>
                <a:ea typeface="宋体" pitchFamily="2" charset="-122"/>
                <a:cs typeface="+mn-cs"/>
              </a:rPr>
              <a:t>"c2"</a:t>
            </a:r>
            <a:r>
              <a:rPr lang="en-US" altLang="zh-CN" dirty="0" smtClean="0"/>
              <a:t>&gt;</a:t>
            </a:r>
            <a:br>
              <a:rPr lang="en-US" altLang="zh-CN" dirty="0" smtClean="0"/>
            </a:br>
            <a:r>
              <a:rPr lang="en-US" altLang="zh-CN" dirty="0" smtClean="0"/>
              <a:t>       </a:t>
            </a:r>
            <a:r>
              <a:rPr lang="zh-CN" altLang="en-US" dirty="0" smtClean="0"/>
              <a:t>我是啥颜色呢？</a:t>
            </a:r>
            <a:br>
              <a:rPr lang="zh-CN" altLang="en-US" dirty="0" smtClean="0"/>
            </a:br>
            <a:r>
              <a:rPr lang="zh-CN" altLang="en-US" dirty="0" smtClean="0"/>
              <a:t>   </a:t>
            </a:r>
            <a:r>
              <a:rPr lang="en-US" altLang="zh-CN" dirty="0" smtClean="0"/>
              <a:t>&lt;/</a:t>
            </a:r>
            <a:r>
              <a:rPr lang="en-US" altLang="zh-CN" sz="1200" b="1" kern="1200" dirty="0" smtClean="0">
                <a:solidFill>
                  <a:schemeClr val="tx1"/>
                </a:solidFill>
                <a:effectLst/>
                <a:latin typeface="Times New Roman" pitchFamily="18" charset="0"/>
                <a:ea typeface="宋体" pitchFamily="2" charset="-122"/>
                <a:cs typeface="+mn-cs"/>
              </a:rPr>
              <a:t>p</a:t>
            </a:r>
            <a:r>
              <a:rPr lang="en-US" altLang="zh-CN" dirty="0" smtClean="0"/>
              <a:t>&gt;</a:t>
            </a:r>
            <a:br>
              <a:rPr lang="en-US" altLang="zh-CN" dirty="0" smtClean="0"/>
            </a:br>
            <a:r>
              <a:rPr lang="en-US" altLang="zh-CN" dirty="0" smtClean="0"/>
              <a:t>&lt;/</a:t>
            </a:r>
            <a:r>
              <a:rPr lang="en-US" altLang="zh-CN" sz="1200" b="1" kern="1200" dirty="0" smtClean="0">
                <a:solidFill>
                  <a:schemeClr val="tx1"/>
                </a:solidFill>
                <a:effectLst/>
                <a:latin typeface="Times New Roman" pitchFamily="18" charset="0"/>
                <a:ea typeface="宋体" pitchFamily="2" charset="-122"/>
                <a:cs typeface="+mn-cs"/>
              </a:rPr>
              <a:t>div</a:t>
            </a:r>
            <a:r>
              <a:rPr lang="en-US" altLang="zh-CN" dirty="0" smtClean="0"/>
              <a:t>&gt;</a:t>
            </a:r>
            <a:br>
              <a:rPr lang="en-US" altLang="zh-CN" dirty="0" smtClean="0"/>
            </a:br>
            <a:r>
              <a:rPr lang="en-US" altLang="zh-CN" dirty="0" smtClean="0"/>
              <a:t>&lt;/</a:t>
            </a:r>
            <a:r>
              <a:rPr lang="en-US" altLang="zh-CN" sz="1200" b="1" kern="1200" dirty="0" smtClean="0">
                <a:solidFill>
                  <a:schemeClr val="tx1"/>
                </a:solidFill>
                <a:effectLst/>
                <a:latin typeface="Times New Roman" pitchFamily="18" charset="0"/>
                <a:ea typeface="宋体" pitchFamily="2" charset="-122"/>
                <a:cs typeface="+mn-cs"/>
              </a:rPr>
              <a:t>body</a:t>
            </a:r>
            <a:r>
              <a:rPr lang="en-US" altLang="zh-CN" dirty="0" smtClean="0"/>
              <a:t>&gt;</a:t>
            </a:r>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4</a:t>
            </a:fld>
            <a:endParaRPr lang="en-US" altLang="zh-CN"/>
          </a:p>
        </p:txBody>
      </p:sp>
    </p:spTree>
    <p:extLst>
      <p:ext uri="{BB962C8B-B14F-4D97-AF65-F5344CB8AC3E}">
        <p14:creationId xmlns:p14="http://schemas.microsoft.com/office/powerpoint/2010/main" val="2879103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p:txBody>
          <a:bodyPr/>
          <a:lstStyle/>
          <a:p>
            <a:pPr>
              <a:defRPr/>
            </a:pPr>
            <a:fld id="{14EBFBE4-A425-44C5-B009-C4B4E27CBA05}" type="slidenum">
              <a:rPr lang="zh-CN" altLang="en-US" smtClean="0"/>
              <a:pPr>
                <a:defRPr/>
              </a:pPr>
              <a:t>13</a:t>
            </a:fld>
            <a:endParaRPr lang="en-US" altLang="zh-CN"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xfrm>
            <a:off x="685800" y="4343400"/>
            <a:ext cx="5486400" cy="4114800"/>
          </a:xfrm>
          <a:noFill/>
          <a:ln/>
        </p:spPr>
        <p:txBody>
          <a:bodyPr/>
          <a:lstStyle/>
          <a:p>
            <a:pPr eaLnBrk="1" hangingPunct="1"/>
            <a:r>
              <a:rPr lang="zh-CN" altLang="en-US" dirty="0" smtClean="0">
                <a:ea typeface="宋体" charset="-122"/>
              </a:rPr>
              <a:t>教学指导：</a:t>
            </a:r>
            <a:endParaRPr lang="en-US" altLang="zh-CN" dirty="0" smtClean="0">
              <a:ea typeface="宋体" charset="-122"/>
            </a:endParaRPr>
          </a:p>
          <a:p>
            <a:pPr eaLnBrk="1" hangingPunct="1"/>
            <a:r>
              <a:rPr lang="en-US" altLang="zh-CN" dirty="0" smtClean="0">
                <a:ea typeface="宋体" charset="-122"/>
              </a:rPr>
              <a:t>1.</a:t>
            </a:r>
            <a:r>
              <a:rPr lang="zh-CN" altLang="en-US" dirty="0" smtClean="0">
                <a:ea typeface="宋体" charset="-122"/>
              </a:rPr>
              <a:t>强调行高是指行距，后面会具体介绍</a:t>
            </a:r>
          </a:p>
        </p:txBody>
      </p:sp>
    </p:spTree>
    <p:extLst>
      <p:ext uri="{BB962C8B-B14F-4D97-AF65-F5344CB8AC3E}">
        <p14:creationId xmlns:p14="http://schemas.microsoft.com/office/powerpoint/2010/main" val="14467125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p:txBody>
          <a:bodyPr/>
          <a:lstStyle/>
          <a:p>
            <a:pPr>
              <a:defRPr/>
            </a:pPr>
            <a:fld id="{14EBFBE4-A425-44C5-B009-C4B4E27CBA05}" type="slidenum">
              <a:rPr lang="zh-CN" altLang="en-US" smtClean="0"/>
              <a:pPr>
                <a:defRPr/>
              </a:pPr>
              <a:t>14</a:t>
            </a:fld>
            <a:endParaRPr lang="en-US" altLang="zh-CN"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xfrm>
            <a:off x="685800" y="4343400"/>
            <a:ext cx="5486400" cy="4114800"/>
          </a:xfrm>
          <a:noFill/>
          <a:ln/>
        </p:spPr>
        <p:txBody>
          <a:bodyPr/>
          <a:lstStyle/>
          <a:p>
            <a:pPr eaLnBrk="1" hangingPunct="1"/>
            <a:endParaRPr lang="zh-CN" altLang="en-US" dirty="0" smtClean="0">
              <a:ea typeface="宋体" charset="-122"/>
            </a:endParaRPr>
          </a:p>
        </p:txBody>
      </p:sp>
    </p:spTree>
    <p:extLst>
      <p:ext uri="{BB962C8B-B14F-4D97-AF65-F5344CB8AC3E}">
        <p14:creationId xmlns:p14="http://schemas.microsoft.com/office/powerpoint/2010/main" val="39864227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、介绍颜色的表示方式（英文单词、十六进制（</a:t>
            </a:r>
            <a:r>
              <a:rPr lang="en-US" altLang="zh-CN" dirty="0" smtClean="0"/>
              <a:t>6</a:t>
            </a:r>
            <a:r>
              <a:rPr lang="zh-CN" altLang="en-US" dirty="0" smtClean="0"/>
              <a:t>位，简写的</a:t>
            </a:r>
            <a:r>
              <a:rPr lang="en-US" altLang="zh-CN" dirty="0" smtClean="0"/>
              <a:t>3</a:t>
            </a:r>
            <a:r>
              <a:rPr lang="zh-CN" altLang="en-US" dirty="0" smtClean="0"/>
              <a:t>位）、</a:t>
            </a:r>
            <a:r>
              <a:rPr lang="en-US" altLang="zh-CN" dirty="0" smtClean="0"/>
              <a:t>RBG</a:t>
            </a:r>
            <a:r>
              <a:rPr lang="zh-CN" altLang="en-US" dirty="0" smtClean="0"/>
              <a:t>方式）</a:t>
            </a:r>
            <a:endParaRPr lang="en-US" altLang="zh-CN" dirty="0" smtClean="0"/>
          </a:p>
          <a:p>
            <a:r>
              <a:rPr lang="en-US" altLang="zh-CN" dirty="0" smtClean="0"/>
              <a:t>2</a:t>
            </a:r>
            <a:r>
              <a:rPr lang="zh-CN" altLang="en-US" dirty="0" smtClean="0"/>
              <a:t>、强调</a:t>
            </a:r>
            <a:r>
              <a:rPr lang="en-US" altLang="zh-CN" dirty="0" smtClean="0"/>
              <a:t>6</a:t>
            </a:r>
            <a:r>
              <a:rPr lang="zh-CN" altLang="en-US" dirty="0" smtClean="0"/>
              <a:t>位转换成</a:t>
            </a:r>
            <a:r>
              <a:rPr lang="en-US" altLang="zh-CN" dirty="0" smtClean="0"/>
              <a:t>3</a:t>
            </a:r>
            <a:r>
              <a:rPr lang="zh-CN" altLang="en-US" dirty="0" smtClean="0"/>
              <a:t>位时，必须每两位保持相同</a:t>
            </a:r>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15</a:t>
            </a:fld>
            <a:endParaRPr lang="en-US" altLang="zh-CN"/>
          </a:p>
        </p:txBody>
      </p:sp>
    </p:spTree>
    <p:extLst>
      <p:ext uri="{BB962C8B-B14F-4D97-AF65-F5344CB8AC3E}">
        <p14:creationId xmlns:p14="http://schemas.microsoft.com/office/powerpoint/2010/main" val="4954403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教学指导：</a:t>
            </a:r>
            <a:endParaRPr lang="en-US" altLang="zh-CN" dirty="0" smtClean="0"/>
          </a:p>
          <a:p>
            <a:r>
              <a:rPr lang="en-US" altLang="zh-CN" dirty="0" smtClean="0"/>
              <a:t>1</a:t>
            </a:r>
            <a:r>
              <a:rPr lang="zh-CN" altLang="en-US" dirty="0" smtClean="0"/>
              <a:t>、介绍各样式属性的作用</a:t>
            </a:r>
            <a:endParaRPr lang="en-US" altLang="zh-CN" dirty="0" smtClean="0"/>
          </a:p>
          <a:p>
            <a:r>
              <a:rPr lang="en-US" altLang="zh-CN" dirty="0" smtClean="0"/>
              <a:t>2</a:t>
            </a:r>
            <a:r>
              <a:rPr lang="zh-CN" altLang="en-US" dirty="0" smtClean="0"/>
              <a:t>、强调行高是针对行的，不是针对字的</a:t>
            </a:r>
            <a:endParaRPr lang="en-US" altLang="zh-CN" dirty="0" smtClean="0"/>
          </a:p>
          <a:p>
            <a:r>
              <a:rPr lang="en-US" altLang="zh-CN" dirty="0" smtClean="0"/>
              <a:t>3</a:t>
            </a:r>
            <a:r>
              <a:rPr lang="zh-CN" altLang="en-US" dirty="0" smtClean="0"/>
              <a:t>、实用时，利用行高可以让文字垂直居中</a:t>
            </a:r>
            <a:endParaRPr lang="en-US" altLang="zh-CN" dirty="0" smtClean="0"/>
          </a:p>
          <a:p>
            <a:r>
              <a:rPr lang="en-US" altLang="zh-CN" dirty="0" smtClean="0"/>
              <a:t>4</a:t>
            </a:r>
            <a:r>
              <a:rPr lang="zh-CN" altLang="en-US" dirty="0" smtClean="0"/>
              <a:t>、强调行高不能针对多行文本垂直居中，只能用</a:t>
            </a:r>
            <a:r>
              <a:rPr lang="en-US" altLang="zh-CN" dirty="0" smtClean="0"/>
              <a:t>padding</a:t>
            </a:r>
            <a:r>
              <a:rPr lang="zh-CN" altLang="en-US" dirty="0" smtClean="0"/>
              <a:t>计算。</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16</a:t>
            </a:fld>
            <a:endParaRPr lang="en-US" altLang="zh-CN"/>
          </a:p>
        </p:txBody>
      </p:sp>
    </p:spTree>
    <p:extLst>
      <p:ext uri="{BB962C8B-B14F-4D97-AF65-F5344CB8AC3E}">
        <p14:creationId xmlns:p14="http://schemas.microsoft.com/office/powerpoint/2010/main" val="36148257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a:t>
            </a:r>
            <a:r>
              <a:rPr lang="en-US" altLang="zh-CN" dirty="0" smtClean="0"/>
              <a:t>text-decoration</a:t>
            </a:r>
            <a:r>
              <a:rPr lang="zh-CN" altLang="en-US" dirty="0" smtClean="0"/>
              <a:t>属性在后面的讲解中会大量用到</a:t>
            </a:r>
            <a:endParaRPr lang="en-US" altLang="zh-CN" dirty="0" smtClean="0"/>
          </a:p>
          <a:p>
            <a:r>
              <a:rPr lang="en-US" altLang="zh-CN" dirty="0" smtClean="0"/>
              <a:t>2</a:t>
            </a:r>
            <a:r>
              <a:rPr lang="zh-CN" altLang="en-US" dirty="0" smtClean="0"/>
              <a:t>、</a:t>
            </a:r>
            <a:r>
              <a:rPr lang="en-US" altLang="zh-CN" dirty="0" smtClean="0"/>
              <a:t>vertical-align</a:t>
            </a:r>
            <a:r>
              <a:rPr lang="zh-CN" altLang="en-US" dirty="0" smtClean="0"/>
              <a:t>属性强调</a:t>
            </a:r>
            <a:r>
              <a:rPr lang="en-US" altLang="zh-CN" dirty="0" smtClean="0"/>
              <a:t>middle</a:t>
            </a:r>
            <a:r>
              <a:rPr lang="zh-CN" altLang="en-US" dirty="0" smtClean="0"/>
              <a:t>即可</a:t>
            </a:r>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17</a:t>
            </a:fld>
            <a:endParaRPr lang="en-US" altLang="zh-CN"/>
          </a:p>
        </p:txBody>
      </p:sp>
    </p:spTree>
    <p:extLst>
      <p:ext uri="{BB962C8B-B14F-4D97-AF65-F5344CB8AC3E}">
        <p14:creationId xmlns:p14="http://schemas.microsoft.com/office/powerpoint/2010/main" val="2200406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、介绍伪类是指随用户的状态变化而改变的类样式。</a:t>
            </a:r>
            <a:endParaRPr lang="en-US" altLang="zh-CN" dirty="0" smtClean="0"/>
          </a:p>
          <a:p>
            <a:r>
              <a:rPr lang="en-US" altLang="zh-CN" sz="1200" kern="1200" dirty="0" smtClean="0">
                <a:solidFill>
                  <a:schemeClr val="tx1"/>
                </a:solidFill>
                <a:effectLst/>
                <a:latin typeface="Times New Roman" pitchFamily="18" charset="0"/>
                <a:ea typeface="宋体" pitchFamily="2" charset="-122"/>
                <a:cs typeface="+mn-cs"/>
              </a:rPr>
              <a:t>2</a:t>
            </a:r>
            <a:r>
              <a:rPr lang="zh-CN" altLang="en-US" sz="1200" kern="1200" dirty="0" smtClean="0">
                <a:solidFill>
                  <a:schemeClr val="tx1"/>
                </a:solidFill>
                <a:effectLst/>
                <a:latin typeface="Times New Roman" pitchFamily="18" charset="0"/>
                <a:ea typeface="宋体" pitchFamily="2" charset="-122"/>
                <a:cs typeface="+mn-cs"/>
              </a:rPr>
              <a:t>、强调</a:t>
            </a:r>
            <a:r>
              <a:rPr lang="en-US" altLang="zh-CN" sz="1200" kern="1200" dirty="0" smtClean="0">
                <a:solidFill>
                  <a:schemeClr val="tx1"/>
                </a:solidFill>
                <a:effectLst/>
                <a:latin typeface="Times New Roman" pitchFamily="18" charset="0"/>
                <a:ea typeface="宋体" pitchFamily="2" charset="-122"/>
                <a:cs typeface="+mn-cs"/>
              </a:rPr>
              <a:t>a</a:t>
            </a:r>
            <a:r>
              <a:rPr lang="zh-CN" altLang="zh-CN" sz="1200" kern="1200" dirty="0" smtClean="0">
                <a:solidFill>
                  <a:schemeClr val="tx1"/>
                </a:solidFill>
                <a:effectLst/>
                <a:latin typeface="Times New Roman" pitchFamily="18" charset="0"/>
                <a:ea typeface="宋体" pitchFamily="2" charset="-122"/>
                <a:cs typeface="+mn-cs"/>
              </a:rPr>
              <a:t>不继承</a:t>
            </a:r>
            <a:r>
              <a:rPr lang="en-US" altLang="zh-CN" sz="1200" kern="1200" dirty="0" smtClean="0">
                <a:solidFill>
                  <a:schemeClr val="tx1"/>
                </a:solidFill>
                <a:effectLst/>
                <a:latin typeface="Times New Roman" pitchFamily="18" charset="0"/>
                <a:ea typeface="宋体" pitchFamily="2" charset="-122"/>
                <a:cs typeface="+mn-cs"/>
              </a:rPr>
              <a:t>text</a:t>
            </a:r>
            <a:r>
              <a:rPr lang="zh-CN" altLang="zh-CN" sz="1200" kern="1200" dirty="0" smtClean="0">
                <a:solidFill>
                  <a:schemeClr val="tx1"/>
                </a:solidFill>
                <a:effectLst/>
                <a:latin typeface="Times New Roman" pitchFamily="18" charset="0"/>
                <a:ea typeface="宋体" pitchFamily="2" charset="-122"/>
                <a:cs typeface="+mn-cs"/>
              </a:rPr>
              <a:t>、</a:t>
            </a:r>
            <a:r>
              <a:rPr lang="en-US" altLang="zh-CN" sz="1200" kern="1200" dirty="0" smtClean="0">
                <a:solidFill>
                  <a:schemeClr val="tx1"/>
                </a:solidFill>
                <a:effectLst/>
                <a:latin typeface="Times New Roman" pitchFamily="18" charset="0"/>
                <a:ea typeface="宋体" pitchFamily="2" charset="-122"/>
                <a:cs typeface="+mn-cs"/>
              </a:rPr>
              <a:t>font</a:t>
            </a:r>
            <a:r>
              <a:rPr lang="zh-CN" altLang="zh-CN" sz="1200" kern="1200" dirty="0" smtClean="0">
                <a:solidFill>
                  <a:schemeClr val="tx1"/>
                </a:solidFill>
                <a:effectLst/>
                <a:latin typeface="Times New Roman" pitchFamily="18" charset="0"/>
                <a:ea typeface="宋体" pitchFamily="2" charset="-122"/>
                <a:cs typeface="+mn-cs"/>
              </a:rPr>
              <a:t>这些</a:t>
            </a:r>
            <a:r>
              <a:rPr lang="zh-CN" altLang="en-US" sz="1200" kern="1200" dirty="0" smtClean="0">
                <a:solidFill>
                  <a:schemeClr val="tx1"/>
                </a:solidFill>
                <a:effectLst/>
                <a:latin typeface="Times New Roman" pitchFamily="18" charset="0"/>
                <a:ea typeface="宋体" pitchFamily="2" charset="-122"/>
                <a:cs typeface="+mn-cs"/>
              </a:rPr>
              <a:t>样式</a:t>
            </a:r>
            <a:r>
              <a:rPr lang="zh-CN" altLang="zh-CN" sz="1200" kern="1200" dirty="0" smtClean="0">
                <a:solidFill>
                  <a:schemeClr val="tx1"/>
                </a:solidFill>
                <a:effectLst/>
                <a:latin typeface="Times New Roman" pitchFamily="18" charset="0"/>
                <a:ea typeface="宋体" pitchFamily="2" charset="-122"/>
                <a:cs typeface="+mn-cs"/>
              </a:rPr>
              <a:t>。因为</a:t>
            </a:r>
            <a:r>
              <a:rPr lang="en-US" altLang="zh-CN" sz="1200" kern="1200" dirty="0" smtClean="0">
                <a:solidFill>
                  <a:schemeClr val="tx1"/>
                </a:solidFill>
                <a:effectLst/>
                <a:latin typeface="Times New Roman" pitchFamily="18" charset="0"/>
                <a:ea typeface="宋体" pitchFamily="2" charset="-122"/>
                <a:cs typeface="+mn-cs"/>
              </a:rPr>
              <a:t>a</a:t>
            </a:r>
            <a:r>
              <a:rPr lang="zh-CN" altLang="zh-CN" sz="1200" kern="1200" dirty="0" smtClean="0">
                <a:solidFill>
                  <a:schemeClr val="tx1"/>
                </a:solidFill>
                <a:effectLst/>
                <a:latin typeface="Times New Roman" pitchFamily="18" charset="0"/>
                <a:ea typeface="宋体" pitchFamily="2" charset="-122"/>
                <a:cs typeface="+mn-cs"/>
              </a:rPr>
              <a:t>自己有一个伪类的权重</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18</a:t>
            </a:fld>
            <a:endParaRPr lang="en-US" altLang="zh-CN"/>
          </a:p>
        </p:txBody>
      </p:sp>
    </p:spTree>
    <p:extLst>
      <p:ext uri="{BB962C8B-B14F-4D97-AF65-F5344CB8AC3E}">
        <p14:creationId xmlns:p14="http://schemas.microsoft.com/office/powerpoint/2010/main" val="22734245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82CD08B-D38A-46D8-B8F0-B146865F4D6D}" type="slidenum">
              <a:rPr lang="zh-CN" altLang="en-US"/>
              <a:pPr>
                <a:defRPr/>
              </a:pPr>
              <a:t>19</a:t>
            </a:fld>
            <a:endParaRPr lang="en-US" altLang="zh-CN"/>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xfrm>
            <a:off x="685800" y="4343400"/>
            <a:ext cx="5486400" cy="4114800"/>
          </a:xfrm>
          <a:noFill/>
          <a:ln/>
        </p:spPr>
        <p:txBody>
          <a:bodyPr/>
          <a:lstStyle/>
          <a:p>
            <a:r>
              <a:rPr lang="zh-CN" altLang="en-US" dirty="0" smtClean="0">
                <a:ea typeface="宋体" charset="-122"/>
              </a:rPr>
              <a:t>教学指导：</a:t>
            </a:r>
            <a:endParaRPr lang="en-US" altLang="zh-CN" dirty="0" smtClean="0">
              <a:ea typeface="宋体" charset="-122"/>
            </a:endParaRPr>
          </a:p>
          <a:p>
            <a:r>
              <a:rPr lang="en-US" altLang="zh-CN" sz="1200" kern="1200" dirty="0" smtClean="0">
                <a:solidFill>
                  <a:schemeClr val="tx1"/>
                </a:solidFill>
                <a:effectLst/>
                <a:latin typeface="Times New Roman" pitchFamily="18" charset="0"/>
                <a:ea typeface="宋体" pitchFamily="2" charset="-122"/>
                <a:cs typeface="+mn-cs"/>
              </a:rPr>
              <a:t>1</a:t>
            </a:r>
            <a:r>
              <a:rPr lang="zh-CN" altLang="en-US" sz="1200" kern="1200" dirty="0" smtClean="0">
                <a:solidFill>
                  <a:schemeClr val="tx1"/>
                </a:solidFill>
                <a:effectLst/>
                <a:latin typeface="Times New Roman" pitchFamily="18" charset="0"/>
                <a:ea typeface="宋体" pitchFamily="2" charset="-122"/>
                <a:cs typeface="+mn-cs"/>
              </a:rPr>
              <a:t>、四种伪类：</a:t>
            </a:r>
            <a:endParaRPr lang="en-US" altLang="zh-CN" sz="1200" kern="1200" dirty="0" smtClean="0">
              <a:solidFill>
                <a:schemeClr val="tx1"/>
              </a:solidFill>
              <a:effectLst/>
              <a:latin typeface="Times New Roman" pitchFamily="18" charset="0"/>
              <a:ea typeface="宋体" pitchFamily="2" charset="-122"/>
              <a:cs typeface="+mn-cs"/>
            </a:endParaRPr>
          </a:p>
          <a:p>
            <a:r>
              <a:rPr lang="en-US" altLang="zh-CN" sz="1200" kern="1200" dirty="0" smtClean="0">
                <a:solidFill>
                  <a:schemeClr val="tx1"/>
                </a:solidFill>
                <a:effectLst/>
                <a:latin typeface="Times New Roman" pitchFamily="18" charset="0"/>
                <a:ea typeface="宋体" pitchFamily="2" charset="-122"/>
                <a:cs typeface="+mn-cs"/>
              </a:rPr>
              <a:t>:link  	</a:t>
            </a:r>
            <a:r>
              <a:rPr lang="zh-CN" altLang="zh-CN" sz="1200" kern="1200" dirty="0" smtClean="0">
                <a:solidFill>
                  <a:schemeClr val="tx1"/>
                </a:solidFill>
                <a:effectLst/>
                <a:latin typeface="Times New Roman" pitchFamily="18" charset="0"/>
                <a:ea typeface="宋体" pitchFamily="2" charset="-122"/>
                <a:cs typeface="+mn-cs"/>
              </a:rPr>
              <a:t>表示， 用户没有点击过这个链接的样式。 是英语“链接”的意思。</a:t>
            </a:r>
          </a:p>
          <a:p>
            <a:r>
              <a:rPr lang="en-US" altLang="zh-CN" sz="1200" kern="1200" dirty="0" smtClean="0">
                <a:solidFill>
                  <a:schemeClr val="tx1"/>
                </a:solidFill>
                <a:effectLst/>
                <a:latin typeface="Times New Roman" pitchFamily="18" charset="0"/>
                <a:ea typeface="宋体" pitchFamily="2" charset="-122"/>
                <a:cs typeface="+mn-cs"/>
              </a:rPr>
              <a:t>:visited	</a:t>
            </a:r>
            <a:r>
              <a:rPr lang="zh-CN" altLang="zh-CN" sz="1200" kern="1200" dirty="0" smtClean="0">
                <a:solidFill>
                  <a:schemeClr val="tx1"/>
                </a:solidFill>
                <a:effectLst/>
                <a:latin typeface="Times New Roman" pitchFamily="18" charset="0"/>
                <a:ea typeface="宋体" pitchFamily="2" charset="-122"/>
                <a:cs typeface="+mn-cs"/>
              </a:rPr>
              <a:t>表示， 用户访问过了这个链接的样式。 是英语“访问过的”的意思。</a:t>
            </a:r>
          </a:p>
          <a:p>
            <a:r>
              <a:rPr lang="en-US" altLang="zh-CN" sz="1200" kern="1200" dirty="0" smtClean="0">
                <a:solidFill>
                  <a:schemeClr val="tx1"/>
                </a:solidFill>
                <a:effectLst/>
                <a:latin typeface="Times New Roman" pitchFamily="18" charset="0"/>
                <a:ea typeface="宋体" pitchFamily="2" charset="-122"/>
                <a:cs typeface="+mn-cs"/>
              </a:rPr>
              <a:t>:hover	</a:t>
            </a:r>
            <a:r>
              <a:rPr lang="zh-CN" altLang="zh-CN" sz="1200" kern="1200" dirty="0" smtClean="0">
                <a:solidFill>
                  <a:schemeClr val="tx1"/>
                </a:solidFill>
                <a:effectLst/>
                <a:latin typeface="Times New Roman" pitchFamily="18" charset="0"/>
                <a:ea typeface="宋体" pitchFamily="2" charset="-122"/>
                <a:cs typeface="+mn-cs"/>
              </a:rPr>
              <a:t>表示， 用户鼠标悬停的时候链接的样式。 是英语“悬停”的意思。</a:t>
            </a:r>
          </a:p>
          <a:p>
            <a:r>
              <a:rPr lang="en-US" altLang="zh-CN" sz="1200" kern="1200" dirty="0" smtClean="0">
                <a:solidFill>
                  <a:schemeClr val="tx1"/>
                </a:solidFill>
                <a:effectLst/>
                <a:latin typeface="Times New Roman" pitchFamily="18" charset="0"/>
                <a:ea typeface="宋体" pitchFamily="2" charset="-122"/>
                <a:cs typeface="+mn-cs"/>
              </a:rPr>
              <a:t>:active	</a:t>
            </a:r>
            <a:r>
              <a:rPr lang="zh-CN" altLang="zh-CN" sz="1200" kern="1200" dirty="0" smtClean="0">
                <a:solidFill>
                  <a:schemeClr val="tx1"/>
                </a:solidFill>
                <a:effectLst/>
                <a:latin typeface="Times New Roman" pitchFamily="18" charset="0"/>
                <a:ea typeface="宋体" pitchFamily="2" charset="-122"/>
                <a:cs typeface="+mn-cs"/>
              </a:rPr>
              <a:t>表示， 用户用鼠标点击这个链接，但是不松手，此刻的样式。 是英语“激活”的意思。</a:t>
            </a:r>
          </a:p>
          <a:p>
            <a:r>
              <a:rPr lang="en-US" altLang="zh-CN" dirty="0" smtClean="0"/>
              <a:t>2</a:t>
            </a:r>
            <a:r>
              <a:rPr lang="zh-CN" altLang="en-US" dirty="0" smtClean="0"/>
              <a:t>、先后顺序会影响样式效果</a:t>
            </a:r>
            <a:endParaRPr lang="en-US" altLang="zh-CN" dirty="0" smtClean="0"/>
          </a:p>
          <a:p>
            <a:r>
              <a:rPr lang="en-US" altLang="zh-CN" dirty="0" smtClean="0"/>
              <a:t>3</a:t>
            </a:r>
            <a:r>
              <a:rPr lang="zh-CN" altLang="en-US" dirty="0" smtClean="0"/>
              <a:t>、实战时，</a:t>
            </a:r>
            <a:r>
              <a:rPr lang="en-US" altLang="zh-CN" dirty="0" smtClean="0"/>
              <a:t>link</a:t>
            </a:r>
            <a:r>
              <a:rPr lang="zh-CN" altLang="en-US" dirty="0" smtClean="0"/>
              <a:t>，</a:t>
            </a:r>
            <a:r>
              <a:rPr lang="en-US" altLang="zh-CN" dirty="0" err="1" smtClean="0"/>
              <a:t>visisted</a:t>
            </a:r>
            <a:r>
              <a:rPr lang="zh-CN" altLang="en-US" dirty="0" smtClean="0"/>
              <a:t>，</a:t>
            </a:r>
            <a:r>
              <a:rPr lang="en-US" altLang="zh-CN" dirty="0" smtClean="0"/>
              <a:t>active</a:t>
            </a:r>
            <a:r>
              <a:rPr lang="zh-CN" altLang="en-US" dirty="0" smtClean="0"/>
              <a:t>可以省略</a:t>
            </a:r>
            <a:endParaRPr lang="en-US" altLang="zh-CN" dirty="0" smtClean="0"/>
          </a:p>
        </p:txBody>
      </p:sp>
    </p:spTree>
    <p:extLst>
      <p:ext uri="{BB962C8B-B14F-4D97-AF65-F5344CB8AC3E}">
        <p14:creationId xmlns:p14="http://schemas.microsoft.com/office/powerpoint/2010/main" val="27514510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82CD08B-D38A-46D8-B8F0-B146865F4D6D}" type="slidenum">
              <a:rPr lang="zh-CN" altLang="en-US"/>
              <a:pPr>
                <a:defRPr/>
              </a:pPr>
              <a:t>20</a:t>
            </a:fld>
            <a:endParaRPr lang="en-US" altLang="zh-CN"/>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xfrm>
            <a:off x="685800" y="4343400"/>
            <a:ext cx="5486400" cy="4114800"/>
          </a:xfrm>
          <a:noFill/>
          <a:ln/>
        </p:spPr>
        <p:txBody>
          <a:bodyPr/>
          <a:lstStyle/>
          <a:p>
            <a:endParaRPr lang="zh-CN" altLang="en-US" b="0" dirty="0" smtClean="0">
              <a:ea typeface="宋体" charset="-122"/>
            </a:endParaRPr>
          </a:p>
        </p:txBody>
      </p:sp>
    </p:spTree>
    <p:extLst>
      <p:ext uri="{BB962C8B-B14F-4D97-AF65-F5344CB8AC3E}">
        <p14:creationId xmlns:p14="http://schemas.microsoft.com/office/powerpoint/2010/main" val="40172821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zh-CN" altLang="en-US" dirty="0" smtClean="0"/>
              <a:t>主要讲解</a:t>
            </a:r>
            <a:r>
              <a:rPr lang="en-US" altLang="zh-CN" dirty="0" smtClean="0"/>
              <a:t>list-style-type</a:t>
            </a:r>
            <a:r>
              <a:rPr lang="zh-CN" altLang="en-US" dirty="0" smtClean="0"/>
              <a:t>和</a:t>
            </a:r>
            <a:r>
              <a:rPr lang="en-US" altLang="zh-CN" dirty="0" smtClean="0"/>
              <a:t>list-type</a:t>
            </a:r>
            <a:r>
              <a:rPr lang="zh-CN" altLang="en-US" dirty="0" smtClean="0"/>
              <a:t>，其他两个属性简单说明一下即可</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21</a:t>
            </a:fld>
            <a:endParaRPr lang="en-US" altLang="zh-CN"/>
          </a:p>
        </p:txBody>
      </p:sp>
    </p:spTree>
    <p:extLst>
      <p:ext uri="{BB962C8B-B14F-4D97-AF65-F5344CB8AC3E}">
        <p14:creationId xmlns:p14="http://schemas.microsoft.com/office/powerpoint/2010/main" val="776380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强调背景的设置属性有多个</a:t>
            </a:r>
          </a:p>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23</a:t>
            </a:fld>
            <a:endParaRPr lang="en-US" altLang="zh-CN"/>
          </a:p>
        </p:txBody>
      </p:sp>
    </p:spTree>
    <p:extLst>
      <p:ext uri="{BB962C8B-B14F-4D97-AF65-F5344CB8AC3E}">
        <p14:creationId xmlns:p14="http://schemas.microsoft.com/office/powerpoint/2010/main" val="3710985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5</a:t>
            </a:fld>
            <a:endParaRPr lang="en-US" altLang="zh-CN"/>
          </a:p>
        </p:txBody>
      </p:sp>
    </p:spTree>
    <p:extLst>
      <p:ext uri="{BB962C8B-B14F-4D97-AF65-F5344CB8AC3E}">
        <p14:creationId xmlns:p14="http://schemas.microsoft.com/office/powerpoint/2010/main" val="15010524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p:txBody>
          <a:bodyPr/>
          <a:lstStyle/>
          <a:p>
            <a:pPr>
              <a:defRPr/>
            </a:pPr>
            <a:fld id="{695E1633-31D3-483A-B493-0CCF0D75DE87}" type="slidenum">
              <a:rPr lang="zh-CN" altLang="en-US" smtClean="0"/>
              <a:pPr>
                <a:defRPr/>
              </a:pPr>
              <a:t>24</a:t>
            </a:fld>
            <a:endParaRPr lang="en-US" altLang="zh-CN"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xfrm>
            <a:off x="685800" y="4343400"/>
            <a:ext cx="5486400" cy="4114800"/>
          </a:xfrm>
          <a:noFill/>
          <a:ln/>
        </p:spPr>
        <p:txBody>
          <a:bodyPr/>
          <a:lstStyle/>
          <a:p>
            <a:r>
              <a:rPr lang="zh-CN" altLang="en-US" dirty="0" smtClean="0"/>
              <a:t>教学指导：</a:t>
            </a:r>
            <a:endParaRPr lang="en-US" altLang="zh-CN" dirty="0" smtClean="0"/>
          </a:p>
          <a:p>
            <a:r>
              <a:rPr lang="en-US" altLang="zh-CN" dirty="0" smtClean="0"/>
              <a:t>1</a:t>
            </a:r>
            <a:r>
              <a:rPr lang="zh-CN" altLang="en-US" dirty="0" smtClean="0"/>
              <a:t>、与</a:t>
            </a:r>
            <a:r>
              <a:rPr lang="en-US" altLang="zh-CN" dirty="0" smtClean="0"/>
              <a:t>color</a:t>
            </a:r>
            <a:r>
              <a:rPr lang="zh-CN" altLang="en-US" dirty="0" smtClean="0"/>
              <a:t>对比讲解</a:t>
            </a:r>
            <a:r>
              <a:rPr lang="en-US" altLang="zh-CN" dirty="0" smtClean="0"/>
              <a:t>background-color</a:t>
            </a:r>
            <a:r>
              <a:rPr lang="zh-CN" altLang="en-US" dirty="0" smtClean="0"/>
              <a:t>属性，简介透明色的作用</a:t>
            </a:r>
            <a:endParaRPr lang="en-US" altLang="zh-CN" dirty="0" smtClean="0"/>
          </a:p>
          <a:p>
            <a:r>
              <a:rPr lang="en-US" altLang="zh-CN" dirty="0" smtClean="0"/>
              <a:t>2</a:t>
            </a:r>
            <a:r>
              <a:rPr lang="zh-CN" altLang="en-US" dirty="0" smtClean="0"/>
              <a:t>、强调背景色在背景图片的下方</a:t>
            </a:r>
            <a:endParaRPr lang="en-US" altLang="zh-CN" dirty="0" smtClean="0"/>
          </a:p>
        </p:txBody>
      </p:sp>
    </p:spTree>
    <p:extLst>
      <p:ext uri="{BB962C8B-B14F-4D97-AF65-F5344CB8AC3E}">
        <p14:creationId xmlns:p14="http://schemas.microsoft.com/office/powerpoint/2010/main" val="5776241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、强调在设置背景图像时，需要使用</a:t>
            </a:r>
            <a:r>
              <a:rPr lang="en-US" altLang="zh-CN" dirty="0" err="1" smtClean="0"/>
              <a:t>url</a:t>
            </a:r>
            <a:r>
              <a:rPr lang="zh-CN" altLang="en-US" dirty="0" smtClean="0"/>
              <a:t>命令</a:t>
            </a:r>
            <a:endParaRPr lang="en-US" altLang="zh-CN" dirty="0" smtClean="0"/>
          </a:p>
          <a:p>
            <a:r>
              <a:rPr lang="en-US" altLang="zh-CN" dirty="0" smtClean="0"/>
              <a:t>2</a:t>
            </a:r>
            <a:r>
              <a:rPr lang="zh-CN" altLang="en-US" dirty="0" smtClean="0"/>
              <a:t>、强调背景图片可以是大图，也可以是小图标</a:t>
            </a:r>
            <a:endParaRPr lang="en-US" altLang="zh-CN" dirty="0" smtClean="0"/>
          </a:p>
          <a:p>
            <a:r>
              <a:rPr lang="en-US" altLang="zh-CN" dirty="0" smtClean="0"/>
              <a:t>2</a:t>
            </a:r>
            <a:r>
              <a:rPr lang="zh-CN" altLang="en-US" dirty="0" smtClean="0"/>
              <a:t>、强调图片默认会自动铺满</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25</a:t>
            </a:fld>
            <a:endParaRPr lang="en-US" altLang="zh-CN"/>
          </a:p>
        </p:txBody>
      </p:sp>
    </p:spTree>
    <p:extLst>
      <p:ext uri="{BB962C8B-B14F-4D97-AF65-F5344CB8AC3E}">
        <p14:creationId xmlns:p14="http://schemas.microsoft.com/office/powerpoint/2010/main" val="37004744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、强调在设置了背景图像时，背景重复方式和定位才有效</a:t>
            </a:r>
            <a:endParaRPr lang="en-US" altLang="zh-CN" dirty="0" smtClean="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26</a:t>
            </a:fld>
            <a:endParaRPr lang="en-US" altLang="zh-CN"/>
          </a:p>
        </p:txBody>
      </p:sp>
    </p:spTree>
    <p:extLst>
      <p:ext uri="{BB962C8B-B14F-4D97-AF65-F5344CB8AC3E}">
        <p14:creationId xmlns:p14="http://schemas.microsoft.com/office/powerpoint/2010/main" val="22587887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、强调在设置背景图像时，这三个属性通常同时使用，只有在设置了背景图像时，背景重复方式和定位才有效</a:t>
            </a:r>
            <a:endParaRPr lang="en-US" altLang="zh-CN" dirty="0" smtClean="0"/>
          </a:p>
          <a:p>
            <a:r>
              <a:rPr lang="en-US" altLang="zh-CN" dirty="0" smtClean="0"/>
              <a:t>2</a:t>
            </a:r>
            <a:r>
              <a:rPr lang="zh-CN" altLang="en-US" dirty="0" smtClean="0"/>
              <a:t>、介绍偏移属性的设置语法</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27</a:t>
            </a:fld>
            <a:endParaRPr lang="en-US" altLang="zh-CN"/>
          </a:p>
        </p:txBody>
      </p:sp>
    </p:spTree>
    <p:extLst>
      <p:ext uri="{BB962C8B-B14F-4D97-AF65-F5344CB8AC3E}">
        <p14:creationId xmlns:p14="http://schemas.microsoft.com/office/powerpoint/2010/main" val="18979135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、强调偏移的方向是图片相对窗口的移动方向</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28</a:t>
            </a:fld>
            <a:endParaRPr lang="en-US" altLang="zh-CN"/>
          </a:p>
        </p:txBody>
      </p:sp>
    </p:spTree>
    <p:extLst>
      <p:ext uri="{BB962C8B-B14F-4D97-AF65-F5344CB8AC3E}">
        <p14:creationId xmlns:p14="http://schemas.microsoft.com/office/powerpoint/2010/main" val="19685803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教学指导：</a:t>
            </a:r>
            <a:endParaRPr lang="en-US" altLang="zh-CN" dirty="0" smtClean="0"/>
          </a:p>
          <a:p>
            <a:r>
              <a:rPr lang="en-US" altLang="zh-CN" dirty="0" smtClean="0"/>
              <a:t>1.</a:t>
            </a:r>
            <a:r>
              <a:rPr lang="zh-CN" altLang="en-US" smtClean="0"/>
              <a:t>强调制作超过浏览器窗口的大图背景时，采用背景偏移方式</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29</a:t>
            </a:fld>
            <a:endParaRPr lang="en-US" altLang="zh-CN"/>
          </a:p>
        </p:txBody>
      </p:sp>
    </p:spTree>
    <p:extLst>
      <p:ext uri="{BB962C8B-B14F-4D97-AF65-F5344CB8AC3E}">
        <p14:creationId xmlns:p14="http://schemas.microsoft.com/office/powerpoint/2010/main" val="29136542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教学指导：</a:t>
            </a:r>
            <a:endParaRPr lang="en-US" altLang="zh-CN" dirty="0" smtClean="0"/>
          </a:p>
          <a:p>
            <a:r>
              <a:rPr lang="en-US" altLang="zh-CN" dirty="0" smtClean="0"/>
              <a:t>1.</a:t>
            </a:r>
            <a:r>
              <a:rPr lang="zh-CN" altLang="en-US" dirty="0" smtClean="0"/>
              <a:t>强调</a:t>
            </a:r>
            <a:r>
              <a:rPr lang="en-US" altLang="zh-CN" dirty="0" smtClean="0"/>
              <a:t>CSS</a:t>
            </a:r>
            <a:r>
              <a:rPr lang="zh-CN" altLang="en-US" dirty="0" smtClean="0"/>
              <a:t>精灵图的优点是减少</a:t>
            </a:r>
            <a:r>
              <a:rPr lang="en-US" altLang="zh-CN" dirty="0" smtClean="0"/>
              <a:t>HTTP</a:t>
            </a:r>
            <a:r>
              <a:rPr lang="zh-CN" altLang="en-US" dirty="0" smtClean="0"/>
              <a:t>请求</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30</a:t>
            </a:fld>
            <a:endParaRPr lang="en-US" altLang="zh-CN"/>
          </a:p>
        </p:txBody>
      </p:sp>
    </p:spTree>
    <p:extLst>
      <p:ext uri="{BB962C8B-B14F-4D97-AF65-F5344CB8AC3E}">
        <p14:creationId xmlns:p14="http://schemas.microsoft.com/office/powerpoint/2010/main" val="12287502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、强调背景设置的综合方式</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31</a:t>
            </a:fld>
            <a:endParaRPr lang="en-US" altLang="zh-CN"/>
          </a:p>
        </p:txBody>
      </p:sp>
    </p:spTree>
    <p:extLst>
      <p:ext uri="{BB962C8B-B14F-4D97-AF65-F5344CB8AC3E}">
        <p14:creationId xmlns:p14="http://schemas.microsoft.com/office/powerpoint/2010/main" val="9688593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72AEC8-ED97-413A-80E1-6BA29B6E893F}" type="slidenum">
              <a:rPr lang="zh-CN" altLang="en-US" smtClean="0"/>
              <a:t>33</a:t>
            </a:fld>
            <a:endParaRPr lang="zh-CN" altLang="en-US"/>
          </a:p>
        </p:txBody>
      </p:sp>
    </p:spTree>
    <p:extLst>
      <p:ext uri="{BB962C8B-B14F-4D97-AF65-F5344CB8AC3E}">
        <p14:creationId xmlns:p14="http://schemas.microsoft.com/office/powerpoint/2010/main" val="2973962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p:txBody>
          <a:bodyPr/>
          <a:lstStyle/>
          <a:p>
            <a:pPr>
              <a:defRPr/>
            </a:pPr>
            <a:fld id="{1C56AA01-32D9-444E-9EDC-6B78153BB1D3}" type="slidenum">
              <a:rPr lang="zh-CN" altLang="en-US" smtClean="0"/>
              <a:pPr>
                <a:defRPr/>
              </a:pPr>
              <a:t>34</a:t>
            </a:fld>
            <a:endParaRPr lang="en-US" altLang="zh-CN"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xfrm>
            <a:off x="685800" y="4343400"/>
            <a:ext cx="5486400" cy="4114800"/>
          </a:xfrm>
          <a:noFill/>
          <a:ln/>
        </p:spPr>
        <p:txBody>
          <a:bodyPr/>
          <a:lstStyle/>
          <a:p>
            <a:r>
              <a:rPr lang="zh-CN" altLang="en-US" dirty="0" smtClean="0"/>
              <a:t>教学指导：</a:t>
            </a:r>
            <a:endParaRPr lang="en-US" altLang="zh-CN" dirty="0" smtClean="0"/>
          </a:p>
          <a:p>
            <a:pPr eaLnBrk="1" hangingPunct="1"/>
            <a:r>
              <a:rPr lang="en-US" altLang="zh-CN" dirty="0" smtClean="0">
                <a:ea typeface="宋体" charset="-122"/>
              </a:rPr>
              <a:t>1</a:t>
            </a:r>
            <a:r>
              <a:rPr lang="zh-CN" altLang="en-US" dirty="0" smtClean="0">
                <a:ea typeface="宋体" charset="-122"/>
              </a:rPr>
              <a:t>、强调</a:t>
            </a:r>
            <a:r>
              <a:rPr lang="en-US" altLang="zh-CN" dirty="0" smtClean="0">
                <a:ea typeface="宋体" charset="-122"/>
              </a:rPr>
              <a:t>div</a:t>
            </a:r>
            <a:r>
              <a:rPr lang="zh-CN" altLang="en-US" dirty="0" smtClean="0">
                <a:ea typeface="宋体" charset="-122"/>
              </a:rPr>
              <a:t>的语义是区块，主要作为容器用于布局</a:t>
            </a:r>
          </a:p>
        </p:txBody>
      </p:sp>
    </p:spTree>
    <p:extLst>
      <p:ext uri="{BB962C8B-B14F-4D97-AF65-F5344CB8AC3E}">
        <p14:creationId xmlns:p14="http://schemas.microsoft.com/office/powerpoint/2010/main" val="1935068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72AEC8-ED97-413A-80E1-6BA29B6E893F}" type="slidenum">
              <a:rPr lang="zh-CN" altLang="en-US" smtClean="0"/>
              <a:t>6</a:t>
            </a:fld>
            <a:endParaRPr lang="zh-CN" altLang="en-US"/>
          </a:p>
        </p:txBody>
      </p:sp>
    </p:spTree>
    <p:extLst>
      <p:ext uri="{BB962C8B-B14F-4D97-AF65-F5344CB8AC3E}">
        <p14:creationId xmlns:p14="http://schemas.microsoft.com/office/powerpoint/2010/main" val="9716020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zh-CN" altLang="en-US" dirty="0" smtClean="0"/>
              <a:t>日常化妆品盒子图片与网页图片对比讲解，然后再讲解盒子模型及属性，并说明边框、外边框和内边框都是四个边，最后介绍盒子模型的立体结构</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35</a:t>
            </a:fld>
            <a:endParaRPr lang="en-US" altLang="zh-CN"/>
          </a:p>
        </p:txBody>
      </p:sp>
    </p:spTree>
    <p:extLst>
      <p:ext uri="{BB962C8B-B14F-4D97-AF65-F5344CB8AC3E}">
        <p14:creationId xmlns:p14="http://schemas.microsoft.com/office/powerpoint/2010/main" val="1676849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教学指导</a:t>
            </a:r>
            <a:endParaRPr lang="en-US" altLang="zh-CN" dirty="0" smtClean="0"/>
          </a:p>
          <a:p>
            <a:r>
              <a:rPr lang="en-US" altLang="zh-CN" dirty="0" smtClean="0"/>
              <a:t>1</a:t>
            </a:r>
            <a:r>
              <a:rPr lang="zh-CN" altLang="en-US" dirty="0" smtClean="0"/>
              <a:t>、强调盒子的内容宽高不等于盒子的宽高</a:t>
            </a:r>
            <a:endParaRPr lang="en-US" altLang="zh-CN" dirty="0" smtClean="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36</a:t>
            </a:fld>
            <a:endParaRPr lang="en-US" altLang="zh-CN"/>
          </a:p>
        </p:txBody>
      </p:sp>
    </p:spTree>
    <p:extLst>
      <p:ext uri="{BB962C8B-B14F-4D97-AF65-F5344CB8AC3E}">
        <p14:creationId xmlns:p14="http://schemas.microsoft.com/office/powerpoint/2010/main" val="10132148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、介绍</a:t>
            </a:r>
            <a:r>
              <a:rPr lang="en-US" altLang="zh-CN" dirty="0" smtClean="0"/>
              <a:t>padding</a:t>
            </a:r>
            <a:r>
              <a:rPr lang="zh-CN" altLang="en-US" dirty="0" smtClean="0"/>
              <a:t>的小属性和综合属性的写法</a:t>
            </a:r>
            <a:endParaRPr lang="en-US" altLang="zh-CN" dirty="0" smtClean="0"/>
          </a:p>
          <a:p>
            <a:r>
              <a:rPr lang="en-US" altLang="zh-CN" dirty="0" smtClean="0"/>
              <a:t>2</a:t>
            </a:r>
            <a:r>
              <a:rPr lang="zh-CN" altLang="en-US" dirty="0" smtClean="0"/>
              <a:t>、介绍综合属性的参数用法（</a:t>
            </a:r>
            <a:r>
              <a:rPr lang="en-US" altLang="zh-CN" dirty="0" smtClean="0"/>
              <a:t>1-4</a:t>
            </a:r>
            <a:r>
              <a:rPr lang="zh-CN" altLang="en-US" dirty="0" smtClean="0"/>
              <a:t>个参数，方向性）</a:t>
            </a:r>
            <a:endParaRPr lang="en-US" altLang="zh-CN" dirty="0" smtClean="0"/>
          </a:p>
          <a:p>
            <a:r>
              <a:rPr lang="en-US" altLang="zh-CN" dirty="0" smtClean="0"/>
              <a:t>3</a:t>
            </a:r>
            <a:r>
              <a:rPr lang="zh-CN" altLang="en-US" dirty="0" smtClean="0"/>
              <a:t>、强调使用小属性层叠综合属性</a:t>
            </a:r>
            <a:endParaRPr lang="en-US" altLang="zh-CN" dirty="0" smtClean="0"/>
          </a:p>
          <a:p>
            <a:r>
              <a:rPr lang="en-US" altLang="zh-CN" sz="1200" kern="1200" dirty="0" smtClean="0">
                <a:solidFill>
                  <a:schemeClr val="tx1"/>
                </a:solidFill>
                <a:effectLst/>
                <a:latin typeface="Times New Roman" pitchFamily="18" charset="0"/>
                <a:ea typeface="宋体" pitchFamily="2" charset="-122"/>
                <a:cs typeface="+mn-cs"/>
              </a:rPr>
              <a:t>4</a:t>
            </a:r>
            <a:r>
              <a:rPr lang="zh-CN" altLang="en-US" sz="1200" kern="1200" dirty="0" smtClean="0">
                <a:solidFill>
                  <a:schemeClr val="tx1"/>
                </a:solidFill>
                <a:effectLst/>
                <a:latin typeface="Times New Roman" pitchFamily="18" charset="0"/>
                <a:ea typeface="宋体" pitchFamily="2" charset="-122"/>
                <a:cs typeface="+mn-cs"/>
              </a:rPr>
              <a:t>、强调</a:t>
            </a:r>
            <a:r>
              <a:rPr lang="zh-CN" altLang="zh-CN" sz="1200" kern="1200" dirty="0" smtClean="0">
                <a:solidFill>
                  <a:schemeClr val="tx1"/>
                </a:solidFill>
                <a:effectLst/>
                <a:latin typeface="Times New Roman" pitchFamily="18" charset="0"/>
                <a:ea typeface="宋体" pitchFamily="2" charset="-122"/>
                <a:cs typeface="+mn-cs"/>
              </a:rPr>
              <a:t>盒子的背景色会覆盖</a:t>
            </a:r>
            <a:r>
              <a:rPr lang="en-US" altLang="zh-CN" sz="1200" kern="1200" dirty="0" smtClean="0">
                <a:solidFill>
                  <a:schemeClr val="tx1"/>
                </a:solidFill>
                <a:effectLst/>
                <a:latin typeface="Times New Roman" pitchFamily="18" charset="0"/>
                <a:ea typeface="宋体" pitchFamily="2" charset="-122"/>
                <a:cs typeface="+mn-cs"/>
              </a:rPr>
              <a:t>padding</a:t>
            </a:r>
            <a:r>
              <a:rPr lang="zh-CN" altLang="zh-CN" sz="1200" kern="1200" dirty="0" smtClean="0">
                <a:solidFill>
                  <a:schemeClr val="tx1"/>
                </a:solidFill>
                <a:effectLst/>
                <a:latin typeface="Times New Roman" pitchFamily="18" charset="0"/>
                <a:ea typeface="宋体" pitchFamily="2" charset="-122"/>
                <a:cs typeface="+mn-cs"/>
              </a:rPr>
              <a:t>区域</a:t>
            </a:r>
          </a:p>
          <a:p>
            <a:r>
              <a:rPr lang="en-US" altLang="zh-CN" sz="1200" kern="1200" dirty="0" smtClean="0">
                <a:solidFill>
                  <a:schemeClr val="tx1"/>
                </a:solidFill>
                <a:effectLst/>
                <a:latin typeface="Times New Roman" pitchFamily="18" charset="0"/>
                <a:ea typeface="宋体" pitchFamily="2" charset="-122"/>
                <a:cs typeface="+mn-cs"/>
              </a:rPr>
              <a:t>5</a:t>
            </a:r>
            <a:r>
              <a:rPr lang="zh-CN" altLang="en-US" sz="1200" kern="1200" dirty="0" smtClean="0">
                <a:solidFill>
                  <a:schemeClr val="tx1"/>
                </a:solidFill>
                <a:effectLst/>
                <a:latin typeface="Times New Roman" pitchFamily="18" charset="0"/>
                <a:ea typeface="宋体" pitchFamily="2" charset="-122"/>
                <a:cs typeface="+mn-cs"/>
              </a:rPr>
              <a:t>、强调</a:t>
            </a:r>
            <a:r>
              <a:rPr lang="zh-CN" altLang="zh-CN" sz="1200" kern="1200" dirty="0" smtClean="0">
                <a:solidFill>
                  <a:schemeClr val="tx1"/>
                </a:solidFill>
                <a:effectLst/>
                <a:latin typeface="Times New Roman" pitchFamily="18" charset="0"/>
                <a:ea typeface="宋体" pitchFamily="2" charset="-122"/>
                <a:cs typeface="+mn-cs"/>
              </a:rPr>
              <a:t>增加</a:t>
            </a:r>
            <a:r>
              <a:rPr lang="en-US" altLang="zh-CN" sz="1200" kern="1200" dirty="0" smtClean="0">
                <a:solidFill>
                  <a:schemeClr val="tx1"/>
                </a:solidFill>
                <a:effectLst/>
                <a:latin typeface="Times New Roman" pitchFamily="18" charset="0"/>
                <a:ea typeface="宋体" pitchFamily="2" charset="-122"/>
                <a:cs typeface="+mn-cs"/>
              </a:rPr>
              <a:t>padding</a:t>
            </a:r>
            <a:r>
              <a:rPr lang="zh-CN" altLang="zh-CN" sz="1200" kern="1200" dirty="0" smtClean="0">
                <a:solidFill>
                  <a:schemeClr val="tx1"/>
                </a:solidFill>
                <a:effectLst/>
                <a:latin typeface="Times New Roman" pitchFamily="18" charset="0"/>
                <a:ea typeface="宋体" pitchFamily="2" charset="-122"/>
                <a:cs typeface="+mn-cs"/>
              </a:rPr>
              <a:t>后会导致盒子的宽高增加</a:t>
            </a:r>
            <a:endParaRPr lang="en-US" altLang="zh-CN" dirty="0" smtClean="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37</a:t>
            </a:fld>
            <a:endParaRPr lang="en-US" altLang="zh-CN"/>
          </a:p>
        </p:txBody>
      </p:sp>
    </p:spTree>
    <p:extLst>
      <p:ext uri="{BB962C8B-B14F-4D97-AF65-F5344CB8AC3E}">
        <p14:creationId xmlns:p14="http://schemas.microsoft.com/office/powerpoint/2010/main" val="38832458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、介绍边框的三个组成部分</a:t>
            </a:r>
            <a:endParaRPr lang="en-US" altLang="zh-CN" dirty="0" smtClean="0"/>
          </a:p>
          <a:p>
            <a:r>
              <a:rPr lang="en-US" altLang="zh-CN" dirty="0" smtClean="0"/>
              <a:t>2</a:t>
            </a:r>
            <a:r>
              <a:rPr lang="zh-CN" altLang="en-US" dirty="0" smtClean="0"/>
              <a:t>、强调边框的颜色可以省略，默认为黑色。宽度和线型必须设置，否则无法显示</a:t>
            </a:r>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38</a:t>
            </a:fld>
            <a:endParaRPr lang="en-US" altLang="zh-CN"/>
          </a:p>
        </p:txBody>
      </p:sp>
    </p:spTree>
    <p:extLst>
      <p:ext uri="{BB962C8B-B14F-4D97-AF65-F5344CB8AC3E}">
        <p14:creationId xmlns:p14="http://schemas.microsoft.com/office/powerpoint/2010/main" val="18183812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、边框颜色设置方式与文本颜色相同</a:t>
            </a:r>
            <a:endParaRPr lang="en-US" altLang="zh-CN" dirty="0" smtClean="0"/>
          </a:p>
          <a:p>
            <a:r>
              <a:rPr lang="en-US" altLang="zh-CN" dirty="0" smtClean="0"/>
              <a:t>2</a:t>
            </a:r>
            <a:r>
              <a:rPr lang="zh-CN" altLang="en-US" dirty="0" smtClean="0"/>
              <a:t>、强调同时设置</a:t>
            </a:r>
            <a:r>
              <a:rPr lang="en-US" altLang="zh-CN" dirty="0" smtClean="0"/>
              <a:t>4</a:t>
            </a:r>
            <a:r>
              <a:rPr lang="zh-CN" altLang="en-US" dirty="0" smtClean="0"/>
              <a:t>个边框颜色时，顺序为上右下左</a:t>
            </a:r>
            <a:endParaRPr lang="en-US" altLang="zh-CN" dirty="0" smtClean="0"/>
          </a:p>
          <a:p>
            <a:r>
              <a:rPr lang="en-US" altLang="zh-CN" dirty="0" smtClean="0"/>
              <a:t>3</a:t>
            </a:r>
            <a:r>
              <a:rPr lang="zh-CN" altLang="en-US" dirty="0" smtClean="0"/>
              <a:t>、详细讲解分别上、下、左、右各边框颜色的不同设置方式，及属性值的顺序</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39</a:t>
            </a:fld>
            <a:endParaRPr lang="en-US" altLang="zh-CN"/>
          </a:p>
        </p:txBody>
      </p:sp>
    </p:spTree>
    <p:extLst>
      <p:ext uri="{BB962C8B-B14F-4D97-AF65-F5344CB8AC3E}">
        <p14:creationId xmlns:p14="http://schemas.microsoft.com/office/powerpoint/2010/main" val="3790691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a:ln/>
        </p:spPr>
      </p:sp>
      <p:sp>
        <p:nvSpPr>
          <p:cNvPr id="50179" name="备注占位符 2"/>
          <p:cNvSpPr>
            <a:spLocks noGrp="1"/>
          </p:cNvSpPr>
          <p:nvPr>
            <p:ph type="body" idx="1"/>
          </p:nvPr>
        </p:nvSpPr>
        <p:spPr>
          <a:noFill/>
          <a:ln/>
        </p:spPr>
        <p:txBody>
          <a:bodyPr/>
          <a:lstStyle/>
          <a:p>
            <a:r>
              <a:rPr lang="zh-CN" altLang="en-US" dirty="0" smtClean="0"/>
              <a:t>教学指导：</a:t>
            </a:r>
            <a:endParaRPr lang="en-US" altLang="zh-CN" dirty="0" smtClean="0"/>
          </a:p>
          <a:p>
            <a:r>
              <a:rPr lang="zh-CN" altLang="en-US" dirty="0" smtClean="0"/>
              <a:t>与边框颜色的设置方式对比进行讲解</a:t>
            </a:r>
          </a:p>
        </p:txBody>
      </p:sp>
      <p:sp>
        <p:nvSpPr>
          <p:cNvPr id="4" name="灯片编号占位符 3"/>
          <p:cNvSpPr>
            <a:spLocks noGrp="1"/>
          </p:cNvSpPr>
          <p:nvPr>
            <p:ph type="sldNum" sz="quarter" idx="5"/>
          </p:nvPr>
        </p:nvSpPr>
        <p:spPr/>
        <p:txBody>
          <a:bodyPr/>
          <a:lstStyle/>
          <a:p>
            <a:pPr>
              <a:defRPr/>
            </a:pPr>
            <a:fld id="{DF3F7375-6634-4311-8ECD-C6F40EB23721}" type="slidenum">
              <a:rPr lang="zh-CN" altLang="en-US" smtClean="0"/>
              <a:pPr>
                <a:defRPr/>
              </a:pPr>
              <a:t>40</a:t>
            </a:fld>
            <a:endParaRPr lang="en-US" altLang="zh-CN"/>
          </a:p>
        </p:txBody>
      </p:sp>
    </p:spTree>
    <p:extLst>
      <p:ext uri="{BB962C8B-B14F-4D97-AF65-F5344CB8AC3E}">
        <p14:creationId xmlns:p14="http://schemas.microsoft.com/office/powerpoint/2010/main" val="10542835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zh-CN" altLang="en-US" dirty="0" smtClean="0"/>
              <a:t>与边框颜色、边框粗细的设置方式对比讲解</a:t>
            </a:r>
          </a:p>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41</a:t>
            </a:fld>
            <a:endParaRPr lang="en-US" altLang="zh-CN"/>
          </a:p>
        </p:txBody>
      </p:sp>
    </p:spTree>
    <p:extLst>
      <p:ext uri="{BB962C8B-B14F-4D97-AF65-F5344CB8AC3E}">
        <p14:creationId xmlns:p14="http://schemas.microsoft.com/office/powerpoint/2010/main" val="2182656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zh-CN" altLang="en-US" dirty="0" smtClean="0"/>
              <a:t>演示完示例</a:t>
            </a:r>
            <a:r>
              <a:rPr lang="en-US" altLang="zh-CN" dirty="0" smtClean="0"/>
              <a:t>1</a:t>
            </a:r>
            <a:r>
              <a:rPr lang="zh-CN" altLang="en-US" dirty="0" smtClean="0"/>
              <a:t>，展示效果图时指出标题上下的空白，然后引出后面的知识点</a:t>
            </a:r>
            <a:r>
              <a:rPr lang="en-US" altLang="zh-CN" dirty="0" smtClean="0"/>
              <a:t>——</a:t>
            </a:r>
            <a:r>
              <a:rPr lang="zh-CN" altLang="en-US" dirty="0" smtClean="0"/>
              <a:t>外边距</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42</a:t>
            </a:fld>
            <a:endParaRPr lang="en-US" altLang="zh-CN"/>
          </a:p>
        </p:txBody>
      </p:sp>
    </p:spTree>
    <p:extLst>
      <p:ext uri="{BB962C8B-B14F-4D97-AF65-F5344CB8AC3E}">
        <p14:creationId xmlns:p14="http://schemas.microsoft.com/office/powerpoint/2010/main" val="63724661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教学指导</a:t>
            </a:r>
            <a:endParaRPr lang="en-US" altLang="zh-CN" dirty="0" smtClean="0"/>
          </a:p>
          <a:p>
            <a:r>
              <a:rPr lang="en-US" altLang="zh-CN" dirty="0" smtClean="0"/>
              <a:t>1</a:t>
            </a:r>
            <a:r>
              <a:rPr lang="zh-CN" altLang="en-US" dirty="0" smtClean="0"/>
              <a:t>、强调综合方式是四边的宽度、颜色、线型全部一致</a:t>
            </a:r>
            <a:endParaRPr lang="en-US" altLang="zh-CN" dirty="0" smtClean="0"/>
          </a:p>
          <a:p>
            <a:r>
              <a:rPr lang="en-US" altLang="zh-CN" dirty="0" smtClean="0"/>
              <a:t>2</a:t>
            </a:r>
            <a:r>
              <a:rPr lang="zh-CN" altLang="en-US" dirty="0" smtClean="0"/>
              <a:t>、强调三要素拆分方式以三要素为基准，每个要素包含四个方向</a:t>
            </a:r>
            <a:endParaRPr lang="en-US" altLang="zh-CN" dirty="0" smtClean="0"/>
          </a:p>
          <a:p>
            <a:r>
              <a:rPr lang="en-US" altLang="zh-CN" dirty="0" smtClean="0"/>
              <a:t>3</a:t>
            </a:r>
            <a:r>
              <a:rPr lang="zh-CN" altLang="en-US" dirty="0" smtClean="0"/>
              <a:t>、强调方向拆分方式以方向为基准，每个方向包含三个要素</a:t>
            </a:r>
            <a:endParaRPr lang="en-US" altLang="zh-CN" dirty="0" smtClean="0"/>
          </a:p>
          <a:p>
            <a:r>
              <a:rPr lang="en-US" altLang="zh-CN" dirty="0" smtClean="0"/>
              <a:t>4</a:t>
            </a:r>
            <a:r>
              <a:rPr lang="zh-CN" altLang="en-US" dirty="0" smtClean="0"/>
              <a:t>、方向和要素组合时可以组成</a:t>
            </a:r>
            <a:r>
              <a:rPr lang="en-US" altLang="zh-CN" dirty="0" smtClean="0"/>
              <a:t>12</a:t>
            </a:r>
            <a:r>
              <a:rPr lang="zh-CN" altLang="en-US" dirty="0" smtClean="0"/>
              <a:t>句</a:t>
            </a:r>
            <a:endParaRPr lang="en-US" altLang="zh-CN" dirty="0" smtClean="0"/>
          </a:p>
          <a:p>
            <a:r>
              <a:rPr lang="en-US" altLang="zh-CN" dirty="0" smtClean="0"/>
              <a:t>5</a:t>
            </a:r>
            <a:r>
              <a:rPr lang="zh-CN" altLang="en-US" dirty="0" smtClean="0"/>
              <a:t>、可以使用小属性层叠综合属性</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43</a:t>
            </a:fld>
            <a:endParaRPr lang="en-US" altLang="zh-CN"/>
          </a:p>
        </p:txBody>
      </p:sp>
    </p:spTree>
    <p:extLst>
      <p:ext uri="{BB962C8B-B14F-4D97-AF65-F5344CB8AC3E}">
        <p14:creationId xmlns:p14="http://schemas.microsoft.com/office/powerpoint/2010/main" val="138111364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强调第二个形状使用</a:t>
            </a:r>
            <a:r>
              <a:rPr lang="en-US" altLang="zh-CN" dirty="0" smtClean="0"/>
              <a:t>border</a:t>
            </a:r>
            <a:r>
              <a:rPr lang="zh-CN" altLang="en-US" dirty="0" smtClean="0"/>
              <a:t>各边的</a:t>
            </a:r>
            <a:r>
              <a:rPr lang="en-US" altLang="zh-CN" dirty="0" smtClean="0"/>
              <a:t>transparent</a:t>
            </a:r>
            <a:r>
              <a:rPr lang="zh-CN" altLang="en-US" dirty="0" smtClean="0"/>
              <a:t>，元素的宽高都为</a:t>
            </a:r>
            <a:r>
              <a:rPr lang="en-US" altLang="zh-CN" dirty="0" smtClean="0"/>
              <a:t>0</a:t>
            </a:r>
            <a:r>
              <a:rPr lang="zh-CN" altLang="en-US" dirty="0" smtClean="0"/>
              <a:t>，通过</a:t>
            </a:r>
            <a:r>
              <a:rPr lang="en-US" altLang="zh-CN" dirty="0" smtClean="0"/>
              <a:t>border-width</a:t>
            </a:r>
            <a:r>
              <a:rPr lang="zh-CN" altLang="en-US" dirty="0" smtClean="0"/>
              <a:t>来设置大小。</a:t>
            </a:r>
            <a:endParaRPr lang="en-US" altLang="zh-CN" dirty="0" smtClean="0"/>
          </a:p>
          <a:p>
            <a:r>
              <a:rPr lang="zh-CN" altLang="en-US" dirty="0" smtClean="0"/>
              <a:t>可以采用这种方法来</a:t>
            </a:r>
            <a:r>
              <a:rPr lang="zh-CN" altLang="en-US" smtClean="0"/>
              <a:t>制作各类箭头</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44</a:t>
            </a:fld>
            <a:endParaRPr lang="en-US" altLang="zh-CN"/>
          </a:p>
        </p:txBody>
      </p:sp>
    </p:spTree>
    <p:extLst>
      <p:ext uri="{BB962C8B-B14F-4D97-AF65-F5344CB8AC3E}">
        <p14:creationId xmlns:p14="http://schemas.microsoft.com/office/powerpoint/2010/main" val="39649296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a:ln/>
        </p:spPr>
      </p:sp>
      <p:sp>
        <p:nvSpPr>
          <p:cNvPr id="50179" name="备注占位符 2"/>
          <p:cNvSpPr>
            <a:spLocks noGrp="1"/>
          </p:cNvSpPr>
          <p:nvPr>
            <p:ph type="body" idx="1"/>
          </p:nvPr>
        </p:nvSpPr>
        <p:spPr>
          <a:noFill/>
          <a:ln/>
        </p:spPr>
        <p:txBody>
          <a:bodyPr/>
          <a:lstStyle/>
          <a:p>
            <a:r>
              <a:rPr lang="zh-CN" altLang="en-US" dirty="0" smtClean="0"/>
              <a:t>教学指导：</a:t>
            </a:r>
            <a:endParaRPr lang="en-US" altLang="zh-CN" dirty="0" smtClean="0"/>
          </a:p>
          <a:p>
            <a:r>
              <a:rPr lang="en-US" altLang="zh-CN" dirty="0" smtClean="0"/>
              <a:t>1</a:t>
            </a:r>
            <a:r>
              <a:rPr lang="zh-CN" altLang="en-US" dirty="0" smtClean="0"/>
              <a:t>、介绍</a:t>
            </a:r>
            <a:r>
              <a:rPr lang="en-US" altLang="zh-CN" dirty="0" smtClean="0"/>
              <a:t>span</a:t>
            </a:r>
            <a:r>
              <a:rPr lang="zh-CN" altLang="en-US" dirty="0" smtClean="0"/>
              <a:t>标记的语法，</a:t>
            </a:r>
            <a:endParaRPr lang="en-US" altLang="zh-CN" dirty="0" smtClean="0"/>
          </a:p>
          <a:p>
            <a:r>
              <a:rPr lang="en-US" altLang="zh-CN" dirty="0" smtClean="0"/>
              <a:t>2</a:t>
            </a:r>
            <a:r>
              <a:rPr lang="zh-CN" altLang="en-US" dirty="0" smtClean="0"/>
              <a:t>、强调</a:t>
            </a:r>
            <a:r>
              <a:rPr lang="en-US" altLang="zh-CN" dirty="0" smtClean="0"/>
              <a:t>span</a:t>
            </a:r>
            <a:r>
              <a:rPr lang="zh-CN" altLang="en-US" dirty="0" smtClean="0"/>
              <a:t>的语义是一段文字中的部分内容，通常在段落标签中使用</a:t>
            </a:r>
          </a:p>
        </p:txBody>
      </p:sp>
      <p:sp>
        <p:nvSpPr>
          <p:cNvPr id="4" name="灯片编号占位符 3"/>
          <p:cNvSpPr>
            <a:spLocks noGrp="1"/>
          </p:cNvSpPr>
          <p:nvPr>
            <p:ph type="sldNum" sz="quarter" idx="5"/>
          </p:nvPr>
        </p:nvSpPr>
        <p:spPr/>
        <p:txBody>
          <a:bodyPr/>
          <a:lstStyle/>
          <a:p>
            <a:pPr>
              <a:defRPr/>
            </a:pPr>
            <a:fld id="{DF3F7375-6634-4311-8ECD-C6F40EB23721}" type="slidenum">
              <a:rPr lang="zh-CN" altLang="en-US" smtClean="0"/>
              <a:pPr>
                <a:defRPr/>
              </a:pPr>
              <a:t>7</a:t>
            </a:fld>
            <a:endParaRPr lang="en-US" altLang="zh-CN"/>
          </a:p>
        </p:txBody>
      </p:sp>
    </p:spTree>
    <p:extLst>
      <p:ext uri="{BB962C8B-B14F-4D97-AF65-F5344CB8AC3E}">
        <p14:creationId xmlns:p14="http://schemas.microsoft.com/office/powerpoint/2010/main" val="16830534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、和内边距的语法基本相同</a:t>
            </a:r>
            <a:endParaRPr lang="en-US" altLang="zh-CN" dirty="0" smtClean="0"/>
          </a:p>
          <a:p>
            <a:r>
              <a:rPr lang="en-US" altLang="zh-CN" dirty="0" smtClean="0"/>
              <a:t>2</a:t>
            </a:r>
            <a:r>
              <a:rPr lang="zh-CN" altLang="en-US" dirty="0" smtClean="0"/>
              <a:t>、强调外边距区域没有背景色</a:t>
            </a:r>
            <a:endParaRPr lang="en-US" altLang="zh-CN" dirty="0" smtClean="0"/>
          </a:p>
          <a:p>
            <a:r>
              <a:rPr lang="en-US" altLang="zh-CN" dirty="0" smtClean="0"/>
              <a:t>3</a:t>
            </a:r>
            <a:r>
              <a:rPr lang="zh-CN" altLang="en-US" dirty="0" smtClean="0"/>
              <a:t>、</a:t>
            </a:r>
            <a:endParaRPr lang="en-US" altLang="zh-CN" dirty="0" smtClean="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45</a:t>
            </a:fld>
            <a:endParaRPr lang="en-US" altLang="zh-CN"/>
          </a:p>
        </p:txBody>
      </p:sp>
    </p:spTree>
    <p:extLst>
      <p:ext uri="{BB962C8B-B14F-4D97-AF65-F5344CB8AC3E}">
        <p14:creationId xmlns:p14="http://schemas.microsoft.com/office/powerpoint/2010/main" val="30455427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endParaRPr lang="en-US" altLang="zh-CN" sz="1200" kern="1200" dirty="0" smtClean="0">
              <a:solidFill>
                <a:schemeClr val="tx1"/>
              </a:solidFill>
              <a:effectLst/>
              <a:latin typeface="Times New Roman" pitchFamily="18" charset="0"/>
              <a:ea typeface="宋体" pitchFamily="2" charset="-122"/>
              <a:cs typeface="+mn-cs"/>
            </a:endParaRPr>
          </a:p>
          <a:p>
            <a:pPr lvl="0"/>
            <a:r>
              <a:rPr lang="en-US" altLang="zh-CN" sz="1200" kern="1200" dirty="0" smtClean="0">
                <a:solidFill>
                  <a:schemeClr val="tx1"/>
                </a:solidFill>
                <a:effectLst/>
                <a:latin typeface="Times New Roman" pitchFamily="18" charset="0"/>
                <a:ea typeface="宋体" pitchFamily="2" charset="-122"/>
                <a:cs typeface="+mn-cs"/>
              </a:rPr>
              <a:t>body,div,dl,dt,dd,ul,ol,li,h1,h2,h3,h4,h5,h6,pre,code,form,fieldset,legend,input,textarea,p,blockquote,th,td{</a:t>
            </a:r>
            <a:endParaRPr lang="zh-CN" altLang="zh-CN" sz="1200" kern="1200" dirty="0" smtClean="0">
              <a:solidFill>
                <a:schemeClr val="tx1"/>
              </a:solidFill>
              <a:effectLst/>
              <a:latin typeface="Times New Roman" pitchFamily="18" charset="0"/>
              <a:ea typeface="宋体" pitchFamily="2" charset="-122"/>
              <a:cs typeface="+mn-cs"/>
            </a:endParaRPr>
          </a:p>
          <a:p>
            <a:pPr lvl="0"/>
            <a:r>
              <a:rPr lang="en-US" altLang="zh-CN" sz="1200" kern="1200" dirty="0" smtClean="0">
                <a:solidFill>
                  <a:schemeClr val="tx1"/>
                </a:solidFill>
                <a:effectLst/>
                <a:latin typeface="Times New Roman" pitchFamily="18" charset="0"/>
                <a:ea typeface="宋体" pitchFamily="2" charset="-122"/>
                <a:cs typeface="+mn-cs"/>
              </a:rPr>
              <a:t>    margin:0;</a:t>
            </a:r>
            <a:endParaRPr lang="zh-CN" altLang="zh-CN" sz="1200" kern="1200" dirty="0" smtClean="0">
              <a:solidFill>
                <a:schemeClr val="tx1"/>
              </a:solidFill>
              <a:effectLst/>
              <a:latin typeface="Times New Roman" pitchFamily="18" charset="0"/>
              <a:ea typeface="宋体" pitchFamily="2" charset="-122"/>
              <a:cs typeface="+mn-cs"/>
            </a:endParaRPr>
          </a:p>
          <a:p>
            <a:pPr lvl="0"/>
            <a:r>
              <a:rPr lang="en-US" altLang="zh-CN" sz="1200" kern="1200" dirty="0" smtClean="0">
                <a:solidFill>
                  <a:schemeClr val="tx1"/>
                </a:solidFill>
                <a:effectLst/>
                <a:latin typeface="Times New Roman" pitchFamily="18" charset="0"/>
                <a:ea typeface="宋体" pitchFamily="2" charset="-122"/>
                <a:cs typeface="+mn-cs"/>
              </a:rPr>
              <a:t>    padding:0</a:t>
            </a:r>
            <a:endParaRPr lang="zh-CN" altLang="zh-CN" sz="1200" kern="1200" dirty="0" smtClean="0">
              <a:solidFill>
                <a:schemeClr val="tx1"/>
              </a:solidFill>
              <a:effectLst/>
              <a:latin typeface="Times New Roman" pitchFamily="18" charset="0"/>
              <a:ea typeface="宋体" pitchFamily="2" charset="-122"/>
              <a:cs typeface="+mn-cs"/>
            </a:endParaRPr>
          </a:p>
          <a:p>
            <a:r>
              <a:rPr lang="en-US" altLang="zh-CN" sz="1200" kern="1200" dirty="0" smtClean="0">
                <a:solidFill>
                  <a:schemeClr val="tx1"/>
                </a:solidFill>
                <a:effectLst/>
                <a:latin typeface="Times New Roman" pitchFamily="18" charset="0"/>
                <a:ea typeface="宋体" pitchFamily="2" charset="-122"/>
                <a:cs typeface="+mn-cs"/>
              </a:rPr>
              <a:t>}</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46</a:t>
            </a:fld>
            <a:endParaRPr lang="en-US" altLang="zh-CN"/>
          </a:p>
        </p:txBody>
      </p:sp>
    </p:spTree>
    <p:extLst>
      <p:ext uri="{BB962C8B-B14F-4D97-AF65-F5344CB8AC3E}">
        <p14:creationId xmlns:p14="http://schemas.microsoft.com/office/powerpoint/2010/main" val="40317158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、介绍常用的字体样式属性，具体后面再详细</a:t>
            </a:r>
            <a:r>
              <a:rPr lang="zh-CN" altLang="en-US" baseline="0" dirty="0" smtClean="0"/>
              <a:t>介绍</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8</a:t>
            </a:fld>
            <a:endParaRPr lang="en-US" altLang="zh-CN"/>
          </a:p>
        </p:txBody>
      </p:sp>
    </p:spTree>
    <p:extLst>
      <p:ext uri="{BB962C8B-B14F-4D97-AF65-F5344CB8AC3E}">
        <p14:creationId xmlns:p14="http://schemas.microsoft.com/office/powerpoint/2010/main" val="13639821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、强调可以同时设置多个字体类型，中间用逗号间隔，备用字体类型可以有很多。</a:t>
            </a:r>
            <a:endParaRPr lang="en-US" altLang="zh-CN" dirty="0" smtClean="0"/>
          </a:p>
          <a:p>
            <a:r>
              <a:rPr lang="en-US" altLang="zh-CN" dirty="0" smtClean="0"/>
              <a:t>2</a:t>
            </a:r>
            <a:r>
              <a:rPr lang="zh-CN" altLang="en-US" dirty="0" smtClean="0"/>
              <a:t>、设置中文和英文时，计算机按先英文再中文进行</a:t>
            </a:r>
            <a:endParaRPr lang="en-US" altLang="zh-CN" dirty="0" smtClean="0"/>
          </a:p>
          <a:p>
            <a:r>
              <a:rPr lang="en-US" altLang="zh-CN" dirty="0" smtClean="0"/>
              <a:t>3</a:t>
            </a:r>
            <a:r>
              <a:rPr lang="zh-CN" altLang="en-US" dirty="0" smtClean="0"/>
              <a:t>、英文推荐</a:t>
            </a:r>
            <a:r>
              <a:rPr lang="en-US" altLang="zh-CN" sz="1200" kern="1200" dirty="0" smtClean="0">
                <a:solidFill>
                  <a:schemeClr val="tx1"/>
                </a:solidFill>
                <a:effectLst/>
                <a:latin typeface="Times New Roman" pitchFamily="18" charset="0"/>
                <a:ea typeface="宋体" pitchFamily="2" charset="-122"/>
                <a:cs typeface="+mn-cs"/>
              </a:rPr>
              <a:t>Arial</a:t>
            </a:r>
            <a:r>
              <a:rPr lang="zh-CN" altLang="zh-CN" sz="1200" kern="1200" dirty="0" smtClean="0">
                <a:solidFill>
                  <a:schemeClr val="tx1"/>
                </a:solidFill>
                <a:effectLst/>
                <a:latin typeface="Times New Roman" pitchFamily="18" charset="0"/>
                <a:ea typeface="宋体" pitchFamily="2" charset="-122"/>
                <a:cs typeface="+mn-cs"/>
              </a:rPr>
              <a:t>，</a:t>
            </a:r>
            <a:r>
              <a:rPr lang="en-US" altLang="zh-CN" sz="1200" kern="1200" dirty="0" smtClean="0">
                <a:solidFill>
                  <a:schemeClr val="tx1"/>
                </a:solidFill>
                <a:effectLst/>
                <a:latin typeface="Times New Roman" pitchFamily="18" charset="0"/>
                <a:ea typeface="宋体" pitchFamily="2" charset="-122"/>
                <a:cs typeface="+mn-cs"/>
              </a:rPr>
              <a:t>Times New Roman</a:t>
            </a:r>
            <a:r>
              <a:rPr lang="zh-CN" altLang="en-US" sz="1200" kern="1200" dirty="0" smtClean="0">
                <a:solidFill>
                  <a:schemeClr val="tx1"/>
                </a:solidFill>
                <a:effectLst/>
                <a:latin typeface="Times New Roman" pitchFamily="18" charset="0"/>
                <a:ea typeface="宋体" pitchFamily="2" charset="-122"/>
                <a:cs typeface="+mn-cs"/>
              </a:rPr>
              <a:t>；中文推荐黑体、宋体、微软雅黑</a:t>
            </a:r>
            <a:endParaRPr lang="en-US" altLang="zh-CN" dirty="0" smtClean="0"/>
          </a:p>
          <a:p>
            <a:r>
              <a:rPr lang="en-US" altLang="zh-CN" dirty="0" smtClean="0"/>
              <a:t>4</a:t>
            </a:r>
            <a:r>
              <a:rPr lang="zh-CN" altLang="en-US" dirty="0" smtClean="0"/>
              <a:t>、宋体在实际开发中使用</a:t>
            </a:r>
            <a:r>
              <a:rPr lang="en-US" altLang="zh-CN" dirty="0" smtClean="0"/>
              <a:t>”</a:t>
            </a:r>
            <a:r>
              <a:rPr lang="en-US" altLang="zh-CN" sz="1200" b="0" i="0" kern="1200" dirty="0" smtClean="0">
                <a:solidFill>
                  <a:schemeClr val="tx1"/>
                </a:solidFill>
                <a:effectLst/>
                <a:latin typeface="Times New Roman" pitchFamily="18" charset="0"/>
                <a:ea typeface="宋体" pitchFamily="2" charset="-122"/>
                <a:cs typeface="+mn-cs"/>
              </a:rPr>
              <a:t>\5b8b\4f53”</a:t>
            </a:r>
            <a:r>
              <a:rPr lang="zh-CN" altLang="en-US" sz="1200" b="0" i="0" kern="1200" dirty="0" smtClean="0">
                <a:solidFill>
                  <a:schemeClr val="tx1"/>
                </a:solidFill>
                <a:effectLst/>
                <a:latin typeface="Times New Roman" pitchFamily="18" charset="0"/>
                <a:ea typeface="宋体" pitchFamily="2" charset="-122"/>
                <a:cs typeface="+mn-cs"/>
              </a:rPr>
              <a:t>，避免中文乱码</a:t>
            </a:r>
            <a:endParaRPr lang="en-US" altLang="zh-CN" sz="1200" b="0" i="0" kern="1200" dirty="0" smtClean="0">
              <a:solidFill>
                <a:schemeClr val="tx1"/>
              </a:solidFill>
              <a:effectLst/>
              <a:latin typeface="Times New Roman" pitchFamily="18" charset="0"/>
              <a:ea typeface="宋体" pitchFamily="2" charset="-122"/>
              <a:cs typeface="+mn-cs"/>
            </a:endParaRPr>
          </a:p>
          <a:p>
            <a:r>
              <a:rPr lang="zh-CN" altLang="en-US" dirty="0" smtClean="0"/>
              <a:t>黑体 </a:t>
            </a:r>
            <a:r>
              <a:rPr lang="en-US" altLang="zh-CN" dirty="0" smtClean="0"/>
              <a:t>\9ED1\4F53  </a:t>
            </a:r>
            <a:r>
              <a:rPr lang="zh-CN" altLang="en-US" dirty="0" smtClean="0"/>
              <a:t>宋体 </a:t>
            </a:r>
            <a:r>
              <a:rPr lang="en-US" altLang="zh-CN" dirty="0" smtClean="0"/>
              <a:t>\5B8B\4F53  </a:t>
            </a:r>
            <a:r>
              <a:rPr lang="zh-CN" altLang="en-US" dirty="0" smtClean="0"/>
              <a:t>楷体 </a:t>
            </a:r>
            <a:r>
              <a:rPr lang="en-US" altLang="zh-CN" dirty="0" smtClean="0"/>
              <a:t>\6977\4F53</a:t>
            </a:r>
            <a:r>
              <a:rPr lang="en-US" altLang="zh-CN" baseline="0" dirty="0" smtClean="0"/>
              <a:t> </a:t>
            </a:r>
            <a:r>
              <a:rPr lang="en-US" altLang="zh-CN" dirty="0" smtClean="0"/>
              <a:t> </a:t>
            </a:r>
            <a:r>
              <a:rPr lang="zh-CN" altLang="en-US" dirty="0" smtClean="0"/>
              <a:t>微软雅黑 </a:t>
            </a:r>
            <a:r>
              <a:rPr lang="en-US" altLang="zh-CN" dirty="0" smtClean="0"/>
              <a:t>\5FAE\8F6F\96C5\9ED1 </a:t>
            </a:r>
          </a:p>
          <a:p>
            <a:r>
              <a:rPr lang="zh-CN" altLang="en-US" dirty="0" smtClean="0"/>
              <a:t>中文字体也可以使用英文别名，例如微软雅黑是</a:t>
            </a:r>
            <a:r>
              <a:rPr lang="en-US" altLang="zh-CN" dirty="0" smtClean="0"/>
              <a:t>”Microsoft</a:t>
            </a:r>
            <a:r>
              <a:rPr lang="en-US" altLang="zh-CN" baseline="0" dirty="0" smtClean="0"/>
              <a:t> </a:t>
            </a:r>
            <a:r>
              <a:rPr lang="en-US" altLang="zh-CN" baseline="0" dirty="0" err="1" smtClean="0"/>
              <a:t>Yahei</a:t>
            </a:r>
            <a:r>
              <a:rPr lang="en-US" altLang="zh-CN" baseline="0" dirty="0" smtClean="0"/>
              <a:t>”</a:t>
            </a:r>
            <a:r>
              <a:rPr lang="zh-CN" altLang="en-US" baseline="0" dirty="0" smtClean="0"/>
              <a:t>，宋体是“</a:t>
            </a:r>
            <a:r>
              <a:rPr lang="en-US" altLang="zh-CN" baseline="0" dirty="0" err="1" smtClean="0"/>
              <a:t>SimSun</a:t>
            </a:r>
            <a:r>
              <a:rPr lang="zh-CN" altLang="en-US" baseline="0" dirty="0" smtClean="0"/>
              <a:t>”</a:t>
            </a:r>
            <a:endParaRPr lang="en-US" altLang="zh-CN" dirty="0" smtClean="0"/>
          </a:p>
          <a:p>
            <a:r>
              <a:rPr lang="en-US" altLang="zh-CN" dirty="0" smtClean="0"/>
              <a:t>5</a:t>
            </a:r>
            <a:r>
              <a:rPr lang="zh-CN" altLang="en-US" dirty="0" smtClean="0"/>
              <a:t>、强调字体设置以后能否正常显示取决于用户电脑中是否安装对应的字库，如果没有时会使用默认的字库（宋体），</a:t>
            </a:r>
            <a:r>
              <a:rPr lang="en-US" altLang="zh-CN" dirty="0" smtClean="0"/>
              <a:t>HTML5</a:t>
            </a:r>
            <a:r>
              <a:rPr lang="zh-CN" altLang="en-US" dirty="0" smtClean="0"/>
              <a:t>提供了指令可以下载安装</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9</a:t>
            </a:fld>
            <a:endParaRPr lang="en-US" altLang="zh-CN"/>
          </a:p>
        </p:txBody>
      </p:sp>
    </p:spTree>
    <p:extLst>
      <p:ext uri="{BB962C8B-B14F-4D97-AF65-F5344CB8AC3E}">
        <p14:creationId xmlns:p14="http://schemas.microsoft.com/office/powerpoint/2010/main" val="22159589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、强调单位</a:t>
            </a:r>
            <a:r>
              <a:rPr lang="en-US" altLang="zh-CN" dirty="0" err="1" smtClean="0"/>
              <a:t>px</a:t>
            </a:r>
            <a:r>
              <a:rPr lang="zh-CN" altLang="en-US" baseline="0" dirty="0" smtClean="0"/>
              <a:t>在网页中的应用</a:t>
            </a:r>
            <a:endParaRPr lang="en-US" altLang="zh-CN" baseline="0" dirty="0" smtClean="0"/>
          </a:p>
          <a:p>
            <a:r>
              <a:rPr lang="en-US" altLang="zh-CN" baseline="0" dirty="0" smtClean="0"/>
              <a:t>2</a:t>
            </a:r>
            <a:r>
              <a:rPr lang="zh-CN" altLang="en-US" baseline="0" dirty="0" smtClean="0"/>
              <a:t>、强调可以使用相对尺寸</a:t>
            </a:r>
            <a:r>
              <a:rPr lang="en-US" altLang="zh-CN" baseline="0" dirty="0" err="1" smtClean="0"/>
              <a:t>em</a:t>
            </a:r>
            <a:r>
              <a:rPr lang="en-US" altLang="zh-CN" baseline="0" dirty="0" smtClean="0"/>
              <a:t>(</a:t>
            </a:r>
            <a:r>
              <a:rPr lang="zh-CN" altLang="en-US" baseline="0" dirty="0" smtClean="0"/>
              <a:t>不加单位时，默认是</a:t>
            </a:r>
            <a:r>
              <a:rPr lang="en-US" altLang="zh-CN" baseline="0" dirty="0" err="1" smtClean="0"/>
              <a:t>em</a:t>
            </a:r>
            <a:r>
              <a:rPr lang="en-US" altLang="zh-CN" baseline="0" dirty="0" smtClean="0"/>
              <a:t>)</a:t>
            </a:r>
            <a:r>
              <a:rPr lang="zh-CN" altLang="en-US" baseline="0" dirty="0" smtClean="0"/>
              <a:t>，</a:t>
            </a:r>
            <a:r>
              <a:rPr lang="en-US" altLang="zh-CN" baseline="0" dirty="0" smtClean="0"/>
              <a:t>%</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10</a:t>
            </a:fld>
            <a:endParaRPr lang="en-US" altLang="zh-CN"/>
          </a:p>
        </p:txBody>
      </p:sp>
    </p:spTree>
    <p:extLst>
      <p:ext uri="{BB962C8B-B14F-4D97-AF65-F5344CB8AC3E}">
        <p14:creationId xmlns:p14="http://schemas.microsoft.com/office/powerpoint/2010/main" val="7521131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p:txBody>
          <a:bodyPr/>
          <a:lstStyle/>
          <a:p>
            <a:pPr>
              <a:defRPr/>
            </a:pPr>
            <a:fld id="{14EBFBE4-A425-44C5-B009-C4B4E27CBA05}" type="slidenum">
              <a:rPr lang="zh-CN" altLang="en-US" smtClean="0"/>
              <a:pPr>
                <a:defRPr/>
              </a:pPr>
              <a:t>11</a:t>
            </a:fld>
            <a:endParaRPr lang="en-US" altLang="zh-CN"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xfrm>
            <a:off x="685800" y="4343400"/>
            <a:ext cx="5486400" cy="4114800"/>
          </a:xfrm>
          <a:noFill/>
          <a:ln/>
        </p:spPr>
        <p:txBody>
          <a:bodyPr/>
          <a:lstStyle/>
          <a:p>
            <a:pPr eaLnBrk="1" hangingPunct="1"/>
            <a:r>
              <a:rPr lang="zh-CN" altLang="en-US" dirty="0" smtClean="0">
                <a:ea typeface="宋体" charset="-122"/>
              </a:rPr>
              <a:t>教学指导：</a:t>
            </a:r>
            <a:endParaRPr lang="en-US" altLang="zh-CN" dirty="0" smtClean="0">
              <a:ea typeface="宋体" charset="-122"/>
            </a:endParaRPr>
          </a:p>
          <a:p>
            <a:pPr eaLnBrk="1" hangingPunct="1"/>
            <a:endParaRPr lang="en-US" altLang="zh-CN" dirty="0" smtClean="0">
              <a:ea typeface="宋体" charset="-122"/>
            </a:endParaRPr>
          </a:p>
        </p:txBody>
      </p:sp>
    </p:spTree>
    <p:extLst>
      <p:ext uri="{BB962C8B-B14F-4D97-AF65-F5344CB8AC3E}">
        <p14:creationId xmlns:p14="http://schemas.microsoft.com/office/powerpoint/2010/main" val="29108902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p:txBody>
          <a:bodyPr/>
          <a:lstStyle/>
          <a:p>
            <a:pPr>
              <a:defRPr/>
            </a:pPr>
            <a:fld id="{837FE78C-5C2A-4C5F-B7BD-7F8CAA7B8610}" type="slidenum">
              <a:rPr lang="zh-CN" altLang="en-US" smtClean="0"/>
              <a:pPr>
                <a:defRPr/>
              </a:pPr>
              <a:t>12</a:t>
            </a:fld>
            <a:endParaRPr lang="en-US" altLang="zh-CN"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xfrm>
            <a:off x="685800" y="4343400"/>
            <a:ext cx="5486400" cy="4114800"/>
          </a:xfrm>
          <a:noFill/>
          <a:ln/>
        </p:spPr>
        <p:txBody>
          <a:bodyPr/>
          <a:lstStyle/>
          <a:p>
            <a:pPr eaLnBrk="1" hangingPunct="1"/>
            <a:r>
              <a:rPr lang="zh-CN" altLang="en-US" dirty="0" smtClean="0">
                <a:ea typeface="宋体" charset="-122"/>
              </a:rPr>
              <a:t>教学指导：</a:t>
            </a:r>
            <a:endParaRPr lang="en-US" altLang="zh-CN" dirty="0" smtClean="0">
              <a:ea typeface="宋体" charset="-122"/>
            </a:endParaRPr>
          </a:p>
          <a:p>
            <a:pPr eaLnBrk="1" hangingPunct="1"/>
            <a:r>
              <a:rPr lang="en-US" altLang="zh-CN" dirty="0" smtClean="0">
                <a:ea typeface="宋体" charset="-122"/>
              </a:rPr>
              <a:t>1</a:t>
            </a:r>
            <a:r>
              <a:rPr lang="zh-CN" altLang="en-US" dirty="0" smtClean="0">
                <a:ea typeface="宋体" charset="-122"/>
              </a:rPr>
              <a:t>、强调</a:t>
            </a:r>
            <a:r>
              <a:rPr lang="en-US" altLang="zh-CN" dirty="0" smtClean="0">
                <a:ea typeface="宋体" charset="-122"/>
              </a:rPr>
              <a:t>bold</a:t>
            </a:r>
            <a:r>
              <a:rPr lang="zh-CN" altLang="en-US" dirty="0" smtClean="0">
                <a:ea typeface="宋体" charset="-122"/>
              </a:rPr>
              <a:t>是</a:t>
            </a:r>
            <a:r>
              <a:rPr lang="en-US" altLang="zh-CN" dirty="0" smtClean="0">
                <a:ea typeface="宋体" charset="-122"/>
              </a:rPr>
              <a:t>700</a:t>
            </a:r>
            <a:r>
              <a:rPr lang="zh-CN" altLang="en-US" dirty="0" smtClean="0">
                <a:ea typeface="宋体" charset="-122"/>
              </a:rPr>
              <a:t>，建议使用数字</a:t>
            </a:r>
          </a:p>
          <a:p>
            <a:pPr eaLnBrk="1" hangingPunct="1"/>
            <a:endParaRPr lang="zh-CN" altLang="en-US" dirty="0" smtClean="0">
              <a:ea typeface="宋体" charset="-122"/>
            </a:endParaRPr>
          </a:p>
        </p:txBody>
      </p:sp>
    </p:spTree>
    <p:extLst>
      <p:ext uri="{BB962C8B-B14F-4D97-AF65-F5344CB8AC3E}">
        <p14:creationId xmlns:p14="http://schemas.microsoft.com/office/powerpoint/2010/main" val="2256596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2824791"/>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灯片编号占位符 4"/>
          <p:cNvSpPr>
            <a:spLocks noGrp="1"/>
          </p:cNvSpPr>
          <p:nvPr>
            <p:ph type="sldNum" sz="quarter" idx="10"/>
          </p:nvPr>
        </p:nvSpPr>
        <p:spPr/>
        <p:txBody>
          <a:bodyPr/>
          <a:lstStyle/>
          <a:p>
            <a:pPr>
              <a:defRPr/>
            </a:pPr>
            <a:fld id="{9394C29D-ED0C-453C-8BBC-C52F19F5BA76}" type="slidenum">
              <a:rPr lang="zh-CN" altLang="en-US" smtClean="0"/>
              <a:pPr>
                <a:defRPr/>
              </a:pPr>
              <a:t>‹#›</a:t>
            </a:fld>
            <a:r>
              <a:rPr lang="en-US" altLang="zh-CN" smtClean="0"/>
              <a:t>/38</a:t>
            </a:r>
            <a:endParaRPr lang="zh-CN" altLang="en-US" dirty="0"/>
          </a:p>
        </p:txBody>
      </p:sp>
    </p:spTree>
    <p:extLst>
      <p:ext uri="{BB962C8B-B14F-4D97-AF65-F5344CB8AC3E}">
        <p14:creationId xmlns:p14="http://schemas.microsoft.com/office/powerpoint/2010/main" val="741572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07213" y="80963"/>
            <a:ext cx="2057400" cy="64436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35013" y="80963"/>
            <a:ext cx="6019800" cy="6443662"/>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灯片编号占位符 4"/>
          <p:cNvSpPr>
            <a:spLocks noGrp="1"/>
          </p:cNvSpPr>
          <p:nvPr>
            <p:ph type="sldNum" sz="quarter" idx="10"/>
          </p:nvPr>
        </p:nvSpPr>
        <p:spPr/>
        <p:txBody>
          <a:bodyPr/>
          <a:lstStyle/>
          <a:p>
            <a:pPr>
              <a:defRPr/>
            </a:pPr>
            <a:fld id="{9394C29D-ED0C-453C-8BBC-C52F19F5BA76}" type="slidenum">
              <a:rPr lang="zh-CN" altLang="en-US" smtClean="0"/>
              <a:pPr>
                <a:defRPr/>
              </a:pPr>
              <a:t>‹#›</a:t>
            </a:fld>
            <a:r>
              <a:rPr lang="en-US" altLang="zh-CN" smtClean="0"/>
              <a:t>/38</a:t>
            </a:r>
            <a:endParaRPr lang="zh-CN" altLang="en-US" dirty="0"/>
          </a:p>
        </p:txBody>
      </p:sp>
    </p:spTree>
    <p:extLst>
      <p:ext uri="{BB962C8B-B14F-4D97-AF65-F5344CB8AC3E}">
        <p14:creationId xmlns:p14="http://schemas.microsoft.com/office/powerpoint/2010/main" val="19903416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4" name="剪去单角的矩形 3"/>
          <p:cNvSpPr/>
          <p:nvPr userDrawn="1"/>
        </p:nvSpPr>
        <p:spPr>
          <a:xfrm>
            <a:off x="0" y="0"/>
            <a:ext cx="9144000" cy="6858000"/>
          </a:xfrm>
          <a:prstGeom prst="snip1Rect">
            <a:avLst>
              <a:gd name="adj" fmla="val 0"/>
            </a:avLst>
          </a:prstGeom>
          <a:solidFill>
            <a:srgbClr val="0370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628650" y="2295526"/>
            <a:ext cx="7886700" cy="1325563"/>
          </a:xfrm>
        </p:spPr>
        <p:txBody>
          <a:bodyPr/>
          <a:lstStyle>
            <a:lvl1pPr algn="ctr">
              <a:defRPr>
                <a:solidFill>
                  <a:schemeClr val="bg1"/>
                </a:solidFill>
              </a:defRPr>
            </a:lvl1pPr>
          </a:lstStyle>
          <a:p>
            <a:r>
              <a:rPr lang="zh-CN" altLang="en-US" smtClean="0"/>
              <a:t>单击此处编辑母版标题样式</a:t>
            </a:r>
            <a:endParaRPr lang="zh-CN" altLang="en-US" dirty="0"/>
          </a:p>
        </p:txBody>
      </p:sp>
    </p:spTree>
    <p:extLst>
      <p:ext uri="{BB962C8B-B14F-4D97-AF65-F5344CB8AC3E}">
        <p14:creationId xmlns:p14="http://schemas.microsoft.com/office/powerpoint/2010/main" val="7520271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32815" y="365125"/>
            <a:ext cx="6016886" cy="882762"/>
          </a:xfrm>
          <a:ln>
            <a:noFill/>
          </a:ln>
        </p:spPr>
        <p:txBody>
          <a:bodyPr vert="horz"/>
          <a:lstStyle>
            <a:lvl1pPr>
              <a:defRPr>
                <a:solidFill>
                  <a:srgbClr val="0370A9"/>
                </a:solidFill>
                <a:latin typeface="Arial" panose="020B0604020202020204" pitchFamily="34" charset="0"/>
                <a:ea typeface="黑体" panose="02010609060101010101" pitchFamily="49" charset="-122"/>
                <a:cs typeface="Arial" panose="020B0604020202020204" pitchFamily="34" charset="0"/>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332816" y="1432553"/>
            <a:ext cx="8390964" cy="4871450"/>
          </a:xfrm>
        </p:spPr>
        <p:txBody>
          <a:bodyPr/>
          <a:lstStyle>
            <a:lvl1pPr>
              <a:defRPr>
                <a:latin typeface="Arial" panose="020B0604020202020204" pitchFamily="34" charset="0"/>
                <a:ea typeface="黑体" panose="02010609060101010101" pitchFamily="49" charset="-122"/>
                <a:cs typeface="Arial" panose="020B0604020202020204" pitchFamily="34" charset="0"/>
              </a:defRPr>
            </a:lvl1pPr>
            <a:lvl2pPr>
              <a:defRPr>
                <a:latin typeface="Arial" panose="020B0604020202020204" pitchFamily="34" charset="0"/>
                <a:ea typeface="黑体" panose="02010609060101010101" pitchFamily="49" charset="-122"/>
                <a:cs typeface="Arial" panose="020B0604020202020204" pitchFamily="34" charset="0"/>
              </a:defRPr>
            </a:lvl2pPr>
            <a:lvl3pPr>
              <a:defRPr>
                <a:latin typeface="Arial" panose="020B0604020202020204" pitchFamily="34" charset="0"/>
                <a:ea typeface="黑体" panose="02010609060101010101" pitchFamily="49" charset="-122"/>
                <a:cs typeface="Arial" panose="020B0604020202020204" pitchFamily="34" charset="0"/>
              </a:defRPr>
            </a:lvl3pPr>
            <a:lvl4pPr>
              <a:defRPr>
                <a:latin typeface="Arial" panose="020B0604020202020204" pitchFamily="34" charset="0"/>
                <a:ea typeface="黑体" panose="02010609060101010101" pitchFamily="49" charset="-122"/>
                <a:cs typeface="Arial" panose="020B0604020202020204" pitchFamily="34" charset="0"/>
              </a:defRPr>
            </a:lvl4pPr>
            <a:lvl5pPr>
              <a:defRPr>
                <a:latin typeface="Arial" panose="020B0604020202020204" pitchFamily="34" charset="0"/>
                <a:ea typeface="黑体" panose="02010609060101010101" pitchFamily="49" charset="-122"/>
                <a:cs typeface="Arial" panose="020B0604020202020204" pitchFamily="34"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extLst>
      <p:ext uri="{BB962C8B-B14F-4D97-AF65-F5344CB8AC3E}">
        <p14:creationId xmlns:p14="http://schemas.microsoft.com/office/powerpoint/2010/main" val="1944849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628650" y="6356351"/>
            <a:ext cx="2057400" cy="365125"/>
          </a:xfrm>
          <a:prstGeom prst="rect">
            <a:avLst/>
          </a:prstGeom>
        </p:spPr>
        <p:txBody>
          <a:bodyPr/>
          <a:lstStyle/>
          <a:p>
            <a:fld id="{0C1794ED-377D-4756-9B15-73DF41E4B166}" type="datetimeFigureOut">
              <a:rPr lang="zh-CN" altLang="en-US" smtClean="0"/>
              <a:t>18/8/20</a:t>
            </a:fld>
            <a:endParaRPr lang="zh-CN" altLang="en-US"/>
          </a:p>
        </p:txBody>
      </p:sp>
      <p:sp>
        <p:nvSpPr>
          <p:cNvPr id="5" name="页脚占位符 4"/>
          <p:cNvSpPr>
            <a:spLocks noGrp="1"/>
          </p:cNvSpPr>
          <p:nvPr>
            <p:ph type="ftr" sz="quarter" idx="11"/>
          </p:nvPr>
        </p:nvSpPr>
        <p:spPr>
          <a:xfrm>
            <a:off x="3028950" y="6356351"/>
            <a:ext cx="3086100" cy="365125"/>
          </a:xfrm>
          <a:prstGeom prst="rect">
            <a:avLst/>
          </a:prstGeom>
        </p:spPr>
        <p:txBody>
          <a:bodyPr/>
          <a:lstStyle/>
          <a:p>
            <a:endParaRPr lang="zh-CN" altLang="en-US" dirty="0"/>
          </a:p>
        </p:txBody>
      </p:sp>
    </p:spTree>
    <p:extLst>
      <p:ext uri="{BB962C8B-B14F-4D97-AF65-F5344CB8AC3E}">
        <p14:creationId xmlns:p14="http://schemas.microsoft.com/office/powerpoint/2010/main" val="2289652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784254" y="1276351"/>
            <a:ext cx="7645398" cy="5010170"/>
          </a:xfrm>
        </p:spPr>
        <p:txBody>
          <a:bodyPr/>
          <a:lstStyle>
            <a:lvl1pPr>
              <a:buSzPct val="80000"/>
              <a:buFontTx/>
              <a:buBlip>
                <a:blip r:embed="rId2"/>
              </a:buBlip>
              <a:defRPr b="1">
                <a:latin typeface="+mn-lt"/>
              </a:defRPr>
            </a:lvl1pPr>
            <a:lvl2pPr>
              <a:buSzPct val="100000"/>
              <a:buFontTx/>
              <a:buBlip>
                <a:blip r:embed="rId3"/>
              </a:buBlip>
              <a:defRPr b="1">
                <a:latin typeface="+mn-lt"/>
              </a:defRPr>
            </a:lvl2pPr>
            <a:lvl3pPr>
              <a:buClr>
                <a:schemeClr val="tx2"/>
              </a:buClr>
              <a:buSzPct val="85000"/>
              <a:buFontTx/>
              <a:buBlip>
                <a:blip r:embed="rId4"/>
              </a:buBlip>
              <a:defRPr b="1">
                <a:latin typeface="+mn-lt"/>
                <a:ea typeface="+mn-ea"/>
              </a:defRPr>
            </a:lvl3pPr>
            <a:lvl4pPr>
              <a:defRPr sz="1800" b="1">
                <a:latin typeface="+mn-lt"/>
                <a:ea typeface="+mn-ea"/>
              </a:defRPr>
            </a:lvl4pPr>
            <a:lvl5pPr>
              <a:defRPr sz="1600" b="1">
                <a:latin typeface="+mn-lt"/>
                <a:ea typeface="+mn-ea"/>
              </a:defRPr>
            </a:lvl5pPr>
          </a:lstStyle>
          <a:p>
            <a:pPr lvl="0"/>
            <a:r>
              <a:rPr lang="zh-CN" altLang="en-US" smtClean="0"/>
              <a:t>单击此处编辑母版文本样式</a:t>
            </a:r>
          </a:p>
          <a:p>
            <a:pPr lvl="1"/>
            <a:r>
              <a:rPr lang="zh-CN" altLang="en-US" smtClean="0"/>
              <a:t>二级</a:t>
            </a:r>
          </a:p>
          <a:p>
            <a:pPr lvl="2"/>
            <a:r>
              <a:rPr lang="zh-CN" altLang="en-US" smtClean="0"/>
              <a:t>三级</a:t>
            </a:r>
          </a:p>
        </p:txBody>
      </p:sp>
      <p:sp>
        <p:nvSpPr>
          <p:cNvPr id="6" name="灯片编号占位符 5"/>
          <p:cNvSpPr>
            <a:spLocks noGrp="1"/>
          </p:cNvSpPr>
          <p:nvPr>
            <p:ph type="sldNum" sz="quarter" idx="10"/>
          </p:nvPr>
        </p:nvSpPr>
        <p:spPr/>
        <p:txBody>
          <a:bodyPr/>
          <a:lstStyle/>
          <a:p>
            <a:pPr>
              <a:defRPr/>
            </a:pPr>
            <a:fld id="{9394C29D-ED0C-453C-8BBC-C52F19F5BA76}" type="slidenum">
              <a:rPr lang="zh-CN" altLang="en-US" smtClean="0"/>
              <a:pPr>
                <a:defRPr/>
              </a:pPr>
              <a:t>‹#›</a:t>
            </a:fld>
            <a:r>
              <a:rPr lang="en-US" altLang="zh-CN" smtClean="0"/>
              <a:t>/37</a:t>
            </a:r>
            <a:endParaRPr lang="zh-CN" altLang="en-US" dirty="0"/>
          </a:p>
        </p:txBody>
      </p:sp>
      <p:sp>
        <p:nvSpPr>
          <p:cNvPr id="5" name="标题 4"/>
          <p:cNvSpPr>
            <a:spLocks noGrp="1"/>
          </p:cNvSpPr>
          <p:nvPr>
            <p:ph type="title"/>
          </p:nvPr>
        </p:nvSpPr>
        <p:spPr/>
        <p:txBody>
          <a:bodyPr/>
          <a:lstStyle/>
          <a:p>
            <a:r>
              <a:rPr kumimoji="1" lang="zh-CN" altLang="en-US" smtClean="0"/>
              <a:t>单击此处编辑母版标题样式</a:t>
            </a:r>
            <a:endParaRPr kumimoji="1" lang="zh-CN" altLang="en-US"/>
          </a:p>
        </p:txBody>
      </p:sp>
    </p:spTree>
    <p:extLst>
      <p:ext uri="{BB962C8B-B14F-4D97-AF65-F5344CB8AC3E}">
        <p14:creationId xmlns:p14="http://schemas.microsoft.com/office/powerpoint/2010/main" val="108320526"/>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228756"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228756"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6" name="灯片编号占位符 5"/>
          <p:cNvSpPr>
            <a:spLocks noGrp="1"/>
          </p:cNvSpPr>
          <p:nvPr>
            <p:ph type="sldNum" sz="quarter" idx="10"/>
          </p:nvPr>
        </p:nvSpPr>
        <p:spPr/>
        <p:txBody>
          <a:bodyPr/>
          <a:lstStyle/>
          <a:p>
            <a:pPr>
              <a:defRPr/>
            </a:pPr>
            <a:fld id="{9394C29D-ED0C-453C-8BBC-C52F19F5BA76}" type="slidenum">
              <a:rPr lang="zh-CN" altLang="en-US" smtClean="0"/>
              <a:pPr>
                <a:defRPr/>
              </a:pPr>
              <a:t>‹#›</a:t>
            </a:fld>
            <a:r>
              <a:rPr lang="en-US" altLang="zh-CN" smtClean="0"/>
              <a:t>/37</a:t>
            </a:r>
            <a:endParaRPr lang="zh-CN" altLang="en-US" dirty="0"/>
          </a:p>
        </p:txBody>
      </p:sp>
    </p:spTree>
    <p:extLst>
      <p:ext uri="{BB962C8B-B14F-4D97-AF65-F5344CB8AC3E}">
        <p14:creationId xmlns:p14="http://schemas.microsoft.com/office/powerpoint/2010/main" val="466686896"/>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650" y="1276350"/>
            <a:ext cx="3889375"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4797425" y="1276350"/>
            <a:ext cx="3889375"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6" name="灯片编号占位符 5"/>
          <p:cNvSpPr>
            <a:spLocks noGrp="1"/>
          </p:cNvSpPr>
          <p:nvPr>
            <p:ph type="sldNum" sz="quarter" idx="10"/>
          </p:nvPr>
        </p:nvSpPr>
        <p:spPr/>
        <p:txBody>
          <a:bodyPr/>
          <a:lstStyle/>
          <a:p>
            <a:pPr>
              <a:defRPr/>
            </a:pPr>
            <a:fld id="{9394C29D-ED0C-453C-8BBC-C52F19F5BA76}" type="slidenum">
              <a:rPr lang="zh-CN" altLang="en-US" smtClean="0"/>
              <a:pPr>
                <a:defRPr/>
              </a:pPr>
              <a:t>‹#›</a:t>
            </a:fld>
            <a:r>
              <a:rPr lang="en-US" altLang="zh-CN" smtClean="0"/>
              <a:t>/37</a:t>
            </a:r>
            <a:endParaRPr lang="zh-CN" altLang="en-US" dirty="0"/>
          </a:p>
        </p:txBody>
      </p:sp>
    </p:spTree>
    <p:extLst>
      <p:ext uri="{BB962C8B-B14F-4D97-AF65-F5344CB8AC3E}">
        <p14:creationId xmlns:p14="http://schemas.microsoft.com/office/powerpoint/2010/main" val="811940865"/>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8" name="灯片编号占位符 7"/>
          <p:cNvSpPr>
            <a:spLocks noGrp="1"/>
          </p:cNvSpPr>
          <p:nvPr>
            <p:ph type="sldNum" sz="quarter" idx="10"/>
          </p:nvPr>
        </p:nvSpPr>
        <p:spPr/>
        <p:txBody>
          <a:bodyPr/>
          <a:lstStyle/>
          <a:p>
            <a:pPr>
              <a:defRPr/>
            </a:pPr>
            <a:fld id="{9394C29D-ED0C-453C-8BBC-C52F19F5BA76}" type="slidenum">
              <a:rPr lang="zh-CN" altLang="en-US" smtClean="0"/>
              <a:pPr>
                <a:defRPr/>
              </a:pPr>
              <a:t>‹#›</a:t>
            </a:fld>
            <a:r>
              <a:rPr lang="en-US" altLang="zh-CN" smtClean="0"/>
              <a:t>/38</a:t>
            </a:r>
            <a:endParaRPr lang="zh-CN" altLang="en-US" dirty="0"/>
          </a:p>
        </p:txBody>
      </p:sp>
    </p:spTree>
    <p:extLst>
      <p:ext uri="{BB962C8B-B14F-4D97-AF65-F5344CB8AC3E}">
        <p14:creationId xmlns:p14="http://schemas.microsoft.com/office/powerpoint/2010/main" val="1666459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4" name="灯片编号占位符 3"/>
          <p:cNvSpPr>
            <a:spLocks noGrp="1"/>
          </p:cNvSpPr>
          <p:nvPr>
            <p:ph type="sldNum" sz="quarter" idx="10"/>
          </p:nvPr>
        </p:nvSpPr>
        <p:spPr/>
        <p:txBody>
          <a:bodyPr/>
          <a:lstStyle/>
          <a:p>
            <a:pPr>
              <a:defRPr/>
            </a:pPr>
            <a:fld id="{9394C29D-ED0C-453C-8BBC-C52F19F5BA76}" type="slidenum">
              <a:rPr lang="zh-CN" altLang="en-US" smtClean="0"/>
              <a:pPr>
                <a:defRPr/>
              </a:pPr>
              <a:t>‹#›</a:t>
            </a:fld>
            <a:r>
              <a:rPr lang="en-US" altLang="zh-CN" smtClean="0"/>
              <a:t>/38</a:t>
            </a:r>
            <a:endParaRPr lang="zh-CN" altLang="en-US" dirty="0"/>
          </a:p>
        </p:txBody>
      </p:sp>
    </p:spTree>
    <p:extLst>
      <p:ext uri="{BB962C8B-B14F-4D97-AF65-F5344CB8AC3E}">
        <p14:creationId xmlns:p14="http://schemas.microsoft.com/office/powerpoint/2010/main" val="1098168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pPr>
              <a:defRPr/>
            </a:pPr>
            <a:fld id="{9394C29D-ED0C-453C-8BBC-C52F19F5BA76}" type="slidenum">
              <a:rPr lang="zh-CN" altLang="en-US" smtClean="0"/>
              <a:pPr>
                <a:defRPr/>
              </a:pPr>
              <a:t>‹#›</a:t>
            </a:fld>
            <a:r>
              <a:rPr lang="en-US" altLang="zh-CN" smtClean="0"/>
              <a:t>/38</a:t>
            </a:r>
            <a:endParaRPr lang="zh-CN" altLang="en-US" dirty="0"/>
          </a:p>
        </p:txBody>
      </p:sp>
    </p:spTree>
    <p:extLst>
      <p:ext uri="{BB962C8B-B14F-4D97-AF65-F5344CB8AC3E}">
        <p14:creationId xmlns:p14="http://schemas.microsoft.com/office/powerpoint/2010/main" val="2045875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6" name="灯片编号占位符 2"/>
          <p:cNvSpPr>
            <a:spLocks noGrp="1"/>
          </p:cNvSpPr>
          <p:nvPr>
            <p:ph type="sldNum" sz="quarter" idx="10"/>
          </p:nvPr>
        </p:nvSpPr>
        <p:spPr>
          <a:xfrm>
            <a:off x="6938963" y="6421438"/>
            <a:ext cx="2133600" cy="365125"/>
          </a:xfrm>
        </p:spPr>
        <p:txBody>
          <a:bodyPr/>
          <a:lstStyle/>
          <a:p>
            <a:pPr>
              <a:defRPr/>
            </a:pPr>
            <a:fld id="{9394C29D-ED0C-453C-8BBC-C52F19F5BA76}" type="slidenum">
              <a:rPr lang="zh-CN" altLang="en-US" smtClean="0"/>
              <a:pPr>
                <a:defRPr/>
              </a:pPr>
              <a:t>‹#›</a:t>
            </a:fld>
            <a:r>
              <a:rPr lang="en-US" altLang="zh-CN" smtClean="0"/>
              <a:t>/38</a:t>
            </a:r>
            <a:endParaRPr lang="zh-CN" altLang="en-US" dirty="0"/>
          </a:p>
        </p:txBody>
      </p:sp>
    </p:spTree>
    <p:extLst>
      <p:ext uri="{BB962C8B-B14F-4D97-AF65-F5344CB8AC3E}">
        <p14:creationId xmlns:p14="http://schemas.microsoft.com/office/powerpoint/2010/main" val="844342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将图片拖动到占位符，或单击添加图标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6" name="灯片编号占位符 5"/>
          <p:cNvSpPr>
            <a:spLocks noGrp="1"/>
          </p:cNvSpPr>
          <p:nvPr>
            <p:ph type="sldNum" sz="quarter" idx="10"/>
          </p:nvPr>
        </p:nvSpPr>
        <p:spPr/>
        <p:txBody>
          <a:bodyPr/>
          <a:lstStyle/>
          <a:p>
            <a:pPr>
              <a:defRPr/>
            </a:pPr>
            <a:fld id="{9394C29D-ED0C-453C-8BBC-C52F19F5BA76}" type="slidenum">
              <a:rPr lang="zh-CN" altLang="en-US" smtClean="0"/>
              <a:pPr>
                <a:defRPr/>
              </a:pPr>
              <a:t>‹#›</a:t>
            </a:fld>
            <a:r>
              <a:rPr lang="en-US" altLang="zh-CN" smtClean="0"/>
              <a:t>/38</a:t>
            </a:r>
            <a:endParaRPr lang="zh-CN" altLang="en-US" dirty="0"/>
          </a:p>
        </p:txBody>
      </p:sp>
    </p:spTree>
    <p:extLst>
      <p:ext uri="{BB962C8B-B14F-4D97-AF65-F5344CB8AC3E}">
        <p14:creationId xmlns:p14="http://schemas.microsoft.com/office/powerpoint/2010/main" val="168475560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1.png"/><Relationship Id="rId17" Type="http://schemas.openxmlformats.org/officeDocument/2006/relationships/image" Target="../media/image2.png"/><Relationship Id="rId18"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idx="1"/>
          </p:nvPr>
        </p:nvSpPr>
        <p:spPr bwMode="auto">
          <a:xfrm>
            <a:off x="755650" y="1276350"/>
            <a:ext cx="7931150" cy="5248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2051" name="Rectangle 3"/>
          <p:cNvSpPr>
            <a:spLocks noGrp="1" noChangeArrowheads="1"/>
          </p:cNvSpPr>
          <p:nvPr>
            <p:ph type="title"/>
          </p:nvPr>
        </p:nvSpPr>
        <p:spPr bwMode="auto">
          <a:xfrm>
            <a:off x="735013" y="80963"/>
            <a:ext cx="8229600" cy="9001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5" name="灯片编号占位符 5"/>
          <p:cNvSpPr>
            <a:spLocks noGrp="1"/>
          </p:cNvSpPr>
          <p:nvPr>
            <p:ph type="sldNum" sz="quarter" idx="4"/>
          </p:nvPr>
        </p:nvSpPr>
        <p:spPr>
          <a:xfrm>
            <a:off x="6938963" y="6421438"/>
            <a:ext cx="2133600" cy="365125"/>
          </a:xfrm>
          <a:prstGeom prst="rect">
            <a:avLst/>
          </a:prstGeom>
        </p:spPr>
        <p:txBody>
          <a:bodyPr/>
          <a:lstStyle>
            <a:lvl1pPr algn="r">
              <a:defRPr sz="1200"/>
            </a:lvl1pPr>
          </a:lstStyle>
          <a:p>
            <a:pPr>
              <a:defRPr/>
            </a:pPr>
            <a:fld id="{9394C29D-ED0C-453C-8BBC-C52F19F5BA76}" type="slidenum">
              <a:rPr lang="zh-CN" altLang="en-US" smtClean="0"/>
              <a:pPr>
                <a:defRPr/>
              </a:pPr>
              <a:t>‹#›</a:t>
            </a:fld>
            <a:r>
              <a:rPr lang="en-US" altLang="zh-CN" smtClean="0"/>
              <a:t>/37</a:t>
            </a:r>
            <a:endParaRPr lang="zh-CN" altLang="en-US" dirty="0"/>
          </a:p>
        </p:txBody>
      </p:sp>
    </p:spTree>
    <p:extLst>
      <p:ext uri="{BB962C8B-B14F-4D97-AF65-F5344CB8AC3E}">
        <p14:creationId xmlns:p14="http://schemas.microsoft.com/office/powerpoint/2010/main" val="449549730"/>
      </p:ext>
    </p:extLst>
  </p:cSld>
  <p:clrMap bg1="lt1" tx1="dk1" bg2="lt2" tx2="dk2" accent1="accent1" accent2="accent2" accent3="accent3" accent4="accent4" accent5="accent5" accent6="accent6" hlink="hlink" folHlink="folHlink"/>
  <p:sldLayoutIdLst>
    <p:sldLayoutId id="2147484096" r:id="rId1"/>
    <p:sldLayoutId id="2147484097" r:id="rId2"/>
    <p:sldLayoutId id="2147484098" r:id="rId3"/>
    <p:sldLayoutId id="2147484099" r:id="rId4"/>
    <p:sldLayoutId id="2147484100" r:id="rId5"/>
    <p:sldLayoutId id="2147484101" r:id="rId6"/>
    <p:sldLayoutId id="2147484102" r:id="rId7"/>
    <p:sldLayoutId id="2147484103" r:id="rId8"/>
    <p:sldLayoutId id="2147484104" r:id="rId9"/>
    <p:sldLayoutId id="2147484105" r:id="rId10"/>
    <p:sldLayoutId id="2147484106" r:id="rId11"/>
    <p:sldLayoutId id="2147484107" r:id="rId12"/>
    <p:sldLayoutId id="2147484108" r:id="rId13"/>
    <p:sldLayoutId id="2147484109" r:id="rId14"/>
  </p:sldLayoutIdLst>
  <p:timing>
    <p:tnLst>
      <p:par>
        <p:cTn xmlns:p14="http://schemas.microsoft.com/office/powerpoint/2010/main" id="1" dur="indefinite" restart="never" nodeType="tmRoot"/>
      </p:par>
    </p:tnLst>
  </p:timing>
  <p:hf hdr="0" ftr="0" dt="0"/>
  <p:txStyles>
    <p:titleStyle>
      <a:lvl1pPr algn="r" rtl="0" eaLnBrk="1" fontAlgn="base" hangingPunct="1">
        <a:spcBef>
          <a:spcPct val="0"/>
        </a:spcBef>
        <a:spcAft>
          <a:spcPct val="0"/>
        </a:spcAft>
        <a:defRPr sz="3200">
          <a:solidFill>
            <a:schemeClr val="tx2">
              <a:lumMod val="75000"/>
            </a:schemeClr>
          </a:solidFill>
          <a:latin typeface="+mj-lt"/>
          <a:ea typeface="+mj-ea"/>
          <a:cs typeface="+mj-cs"/>
        </a:defRPr>
      </a:lvl1pPr>
      <a:lvl2pPr algn="r" rtl="0" eaLnBrk="1" fontAlgn="base" hangingPunct="1">
        <a:spcBef>
          <a:spcPct val="0"/>
        </a:spcBef>
        <a:spcAft>
          <a:spcPct val="0"/>
        </a:spcAft>
        <a:defRPr sz="3200">
          <a:solidFill>
            <a:schemeClr val="bg1"/>
          </a:solidFill>
          <a:latin typeface="Arial" charset="0"/>
          <a:ea typeface="黑体" pitchFamily="2" charset="-122"/>
        </a:defRPr>
      </a:lvl2pPr>
      <a:lvl3pPr algn="r" rtl="0" eaLnBrk="1" fontAlgn="base" hangingPunct="1">
        <a:spcBef>
          <a:spcPct val="0"/>
        </a:spcBef>
        <a:spcAft>
          <a:spcPct val="0"/>
        </a:spcAft>
        <a:defRPr sz="3200">
          <a:solidFill>
            <a:schemeClr val="bg1"/>
          </a:solidFill>
          <a:latin typeface="Arial" charset="0"/>
          <a:ea typeface="黑体" pitchFamily="2" charset="-122"/>
        </a:defRPr>
      </a:lvl3pPr>
      <a:lvl4pPr algn="r" rtl="0" eaLnBrk="1" fontAlgn="base" hangingPunct="1">
        <a:spcBef>
          <a:spcPct val="0"/>
        </a:spcBef>
        <a:spcAft>
          <a:spcPct val="0"/>
        </a:spcAft>
        <a:defRPr sz="3200">
          <a:solidFill>
            <a:schemeClr val="bg1"/>
          </a:solidFill>
          <a:latin typeface="Arial" charset="0"/>
          <a:ea typeface="黑体" pitchFamily="2" charset="-122"/>
        </a:defRPr>
      </a:lvl4pPr>
      <a:lvl5pPr algn="r" rtl="0" eaLnBrk="1" fontAlgn="base" hangingPunct="1">
        <a:spcBef>
          <a:spcPct val="0"/>
        </a:spcBef>
        <a:spcAft>
          <a:spcPct val="0"/>
        </a:spcAft>
        <a:defRPr sz="3200">
          <a:solidFill>
            <a:schemeClr val="bg1"/>
          </a:solidFill>
          <a:latin typeface="Arial" charset="0"/>
          <a:ea typeface="黑体" pitchFamily="2" charset="-122"/>
        </a:defRPr>
      </a:lvl5pPr>
      <a:lvl6pPr marL="457200" algn="r" rtl="0" eaLnBrk="1" fontAlgn="base" hangingPunct="1">
        <a:spcBef>
          <a:spcPct val="0"/>
        </a:spcBef>
        <a:spcAft>
          <a:spcPct val="0"/>
        </a:spcAft>
        <a:defRPr sz="3200">
          <a:solidFill>
            <a:schemeClr val="bg1"/>
          </a:solidFill>
          <a:latin typeface="Arial" charset="0"/>
          <a:ea typeface="黑体" pitchFamily="2" charset="-122"/>
        </a:defRPr>
      </a:lvl6pPr>
      <a:lvl7pPr marL="914400" algn="r" rtl="0" eaLnBrk="1" fontAlgn="base" hangingPunct="1">
        <a:spcBef>
          <a:spcPct val="0"/>
        </a:spcBef>
        <a:spcAft>
          <a:spcPct val="0"/>
        </a:spcAft>
        <a:defRPr sz="3200">
          <a:solidFill>
            <a:schemeClr val="bg1"/>
          </a:solidFill>
          <a:latin typeface="Arial" charset="0"/>
          <a:ea typeface="黑体" pitchFamily="2" charset="-122"/>
        </a:defRPr>
      </a:lvl7pPr>
      <a:lvl8pPr marL="1371600" algn="r" rtl="0" eaLnBrk="1" fontAlgn="base" hangingPunct="1">
        <a:spcBef>
          <a:spcPct val="0"/>
        </a:spcBef>
        <a:spcAft>
          <a:spcPct val="0"/>
        </a:spcAft>
        <a:defRPr sz="3200">
          <a:solidFill>
            <a:schemeClr val="bg1"/>
          </a:solidFill>
          <a:latin typeface="Arial" charset="0"/>
          <a:ea typeface="黑体" pitchFamily="2" charset="-122"/>
        </a:defRPr>
      </a:lvl8pPr>
      <a:lvl9pPr marL="1828800" algn="r" rtl="0" eaLnBrk="1" fontAlgn="base" hangingPunct="1">
        <a:spcBef>
          <a:spcPct val="0"/>
        </a:spcBef>
        <a:spcAft>
          <a:spcPct val="0"/>
        </a:spcAft>
        <a:defRPr sz="3200">
          <a:solidFill>
            <a:schemeClr val="bg1"/>
          </a:solidFill>
          <a:latin typeface="Arial" charset="0"/>
          <a:ea typeface="黑体" pitchFamily="2" charset="-122"/>
        </a:defRPr>
      </a:lvl9pPr>
    </p:titleStyle>
    <p:bodyStyle>
      <a:lvl1pPr marL="342900" indent="-342900" algn="l" rtl="0" eaLnBrk="1" fontAlgn="base" hangingPunct="1">
        <a:spcBef>
          <a:spcPct val="20000"/>
        </a:spcBef>
        <a:spcAft>
          <a:spcPct val="0"/>
        </a:spcAft>
        <a:buClr>
          <a:schemeClr val="tx2"/>
        </a:buClr>
        <a:buSzPct val="100000"/>
        <a:buBlip>
          <a:blip r:embed="rId16"/>
        </a:buBlip>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SzPct val="100000"/>
        <a:buBlip>
          <a:blip r:embed="rId17"/>
        </a:buBlip>
        <a:defRPr sz="2400" b="1">
          <a:solidFill>
            <a:schemeClr val="tx1"/>
          </a:solidFill>
          <a:latin typeface="+mn-lt"/>
          <a:ea typeface="+mn-ea"/>
        </a:defRPr>
      </a:lvl2pPr>
      <a:lvl3pPr marL="1143000" indent="-228600" algn="l" rtl="0" eaLnBrk="1" fontAlgn="base" hangingPunct="1">
        <a:spcBef>
          <a:spcPct val="20000"/>
        </a:spcBef>
        <a:spcAft>
          <a:spcPct val="0"/>
        </a:spcAft>
        <a:buClr>
          <a:schemeClr val="tx1"/>
        </a:buClr>
        <a:buSzPct val="85000"/>
        <a:buBlip>
          <a:blip r:embed="rId18"/>
        </a:buBlip>
        <a:defRPr sz="2000" b="1">
          <a:solidFill>
            <a:schemeClr val="tx1"/>
          </a:solidFill>
          <a:latin typeface="+mn-lt"/>
          <a:ea typeface="宋体" pitchFamily="2" charset="-122"/>
        </a:defRPr>
      </a:lvl3pPr>
      <a:lvl4pPr marL="1600200" indent="-228600" algn="l" rtl="0" eaLnBrk="1" fontAlgn="base" hangingPunct="1">
        <a:spcBef>
          <a:spcPct val="20000"/>
        </a:spcBef>
        <a:spcAft>
          <a:spcPct val="0"/>
        </a:spcAft>
        <a:buClr>
          <a:schemeClr val="tx2"/>
        </a:buClr>
        <a:buFont typeface="Wingdings" pitchFamily="2" charset="2"/>
        <a:buChar char="Ø"/>
        <a:defRPr sz="2000" b="1">
          <a:solidFill>
            <a:schemeClr val="tx1"/>
          </a:solidFill>
          <a:latin typeface="+mn-lt"/>
          <a:ea typeface="楷体_GB2312" pitchFamily="49" charset="-122"/>
        </a:defRPr>
      </a:lvl4pPr>
      <a:lvl5pPr marL="2057400" indent="-228600" algn="l" rtl="0" eaLnBrk="1" fontAlgn="base" hangingPunct="1">
        <a:spcBef>
          <a:spcPct val="20000"/>
        </a:spcBef>
        <a:spcAft>
          <a:spcPct val="0"/>
        </a:spcAft>
        <a:buChar char="»"/>
        <a:defRPr sz="2000" b="1">
          <a:solidFill>
            <a:schemeClr val="tx1"/>
          </a:solidFill>
          <a:latin typeface="+mn-lt"/>
          <a:ea typeface="楷体_GB2312" pitchFamily="49" charset="-122"/>
        </a:defRPr>
      </a:lvl5pPr>
      <a:lvl6pPr marL="2514600" indent="-228600" algn="l" rtl="0" eaLnBrk="1" fontAlgn="base" hangingPunct="1">
        <a:spcBef>
          <a:spcPct val="20000"/>
        </a:spcBef>
        <a:spcAft>
          <a:spcPct val="0"/>
        </a:spcAft>
        <a:buChar char="»"/>
        <a:defRPr sz="2000" b="1">
          <a:solidFill>
            <a:schemeClr val="tx1"/>
          </a:solidFill>
          <a:latin typeface="+mn-lt"/>
          <a:ea typeface="楷体_GB2312" pitchFamily="49" charset="-122"/>
        </a:defRPr>
      </a:lvl6pPr>
      <a:lvl7pPr marL="2971800" indent="-228600" algn="l" rtl="0" eaLnBrk="1" fontAlgn="base" hangingPunct="1">
        <a:spcBef>
          <a:spcPct val="20000"/>
        </a:spcBef>
        <a:spcAft>
          <a:spcPct val="0"/>
        </a:spcAft>
        <a:buChar char="»"/>
        <a:defRPr sz="2000" b="1">
          <a:solidFill>
            <a:schemeClr val="tx1"/>
          </a:solidFill>
          <a:latin typeface="+mn-lt"/>
          <a:ea typeface="楷体_GB2312" pitchFamily="49" charset="-122"/>
        </a:defRPr>
      </a:lvl7pPr>
      <a:lvl8pPr marL="3429000" indent="-228600" algn="l" rtl="0" eaLnBrk="1" fontAlgn="base" hangingPunct="1">
        <a:spcBef>
          <a:spcPct val="20000"/>
        </a:spcBef>
        <a:spcAft>
          <a:spcPct val="0"/>
        </a:spcAft>
        <a:buChar char="»"/>
        <a:defRPr sz="2000" b="1">
          <a:solidFill>
            <a:schemeClr val="tx1"/>
          </a:solidFill>
          <a:latin typeface="+mn-lt"/>
          <a:ea typeface="楷体_GB2312" pitchFamily="49" charset="-122"/>
        </a:defRPr>
      </a:lvl8pPr>
      <a:lvl9pPr marL="3886200" indent="-228600" algn="l" rtl="0" eaLnBrk="1" fontAlgn="base" hangingPunct="1">
        <a:spcBef>
          <a:spcPct val="20000"/>
        </a:spcBef>
        <a:spcAft>
          <a:spcPct val="0"/>
        </a:spcAft>
        <a:buChar char="»"/>
        <a:defRPr sz="2000" b="1">
          <a:solidFill>
            <a:schemeClr val="tx1"/>
          </a:solidFill>
          <a:latin typeface="+mn-lt"/>
          <a:ea typeface="楷体_GB2312" pitchFamily="49"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3.jpe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4.jpeg"/><Relationship Id="rId6"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4" Type="http://schemas.openxmlformats.org/officeDocument/2006/relationships/image" Target="../media/image1.png"/><Relationship Id="rId5"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3" Type="http://schemas.openxmlformats.org/officeDocument/2006/relationships/image" Target="../media/image18.jpe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22.png"/><Relationship Id="rId7" Type="http://schemas.openxmlformats.org/officeDocument/2006/relationships/image" Target="../media/image23.png"/><Relationship Id="rId8" Type="http://schemas.openxmlformats.org/officeDocument/2006/relationships/image" Target="../media/image24.png"/><Relationship Id="rId9" Type="http://schemas.openxmlformats.org/officeDocument/2006/relationships/image" Target="../media/image9.png"/><Relationship Id="rId10" Type="http://schemas.openxmlformats.org/officeDocument/2006/relationships/image" Target="../media/image25.jpe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26.jpeg"/><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27.jpeg"/><Relationship Id="rId4" Type="http://schemas.openxmlformats.org/officeDocument/2006/relationships/image" Target="../media/image28.jpeg"/><Relationship Id="rId5" Type="http://schemas.openxmlformats.org/officeDocument/2006/relationships/image" Target="../media/image29.jpeg"/><Relationship Id="rId6" Type="http://schemas.openxmlformats.org/officeDocument/2006/relationships/image" Target="../media/image30.jpe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4.xml.rels><?xml version="1.0" encoding="UTF-8" standalone="yes"?>
<Relationships xmlns="http://schemas.openxmlformats.org/package/2006/relationships"><Relationship Id="rId3" Type="http://schemas.openxmlformats.org/officeDocument/2006/relationships/image" Target="../media/image31.jpe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32.jpe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33.jpeg"/><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34.png"/><Relationship Id="rId5" Type="http://schemas.openxmlformats.org/officeDocument/2006/relationships/image" Target="../media/image35.png"/><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7.png"/></Relationships>
</file>

<file path=ppt/slides/_rels/slide35.xml.rels><?xml version="1.0" encoding="UTF-8" standalone="yes"?>
<Relationships xmlns="http://schemas.openxmlformats.org/package/2006/relationships"><Relationship Id="rId3" Type="http://schemas.openxmlformats.org/officeDocument/2006/relationships/image" Target="../media/image39.jpeg"/><Relationship Id="rId4" Type="http://schemas.openxmlformats.org/officeDocument/2006/relationships/image" Target="../media/image40.jpeg"/><Relationship Id="rId5" Type="http://schemas.openxmlformats.org/officeDocument/2006/relationships/image" Target="../media/image41.jpeg"/><Relationship Id="rId6" Type="http://schemas.openxmlformats.org/officeDocument/2006/relationships/image" Target="../media/image42.jpeg"/><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43.png"/></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26.jpeg"/><Relationship Id="rId5"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9.png"/></Relationships>
</file>

<file path=ppt/slides/_rels/slide42.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44.jpeg"/><Relationship Id="rId5"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3.xml.rels><?xml version="1.0" encoding="UTF-8" standalone="yes"?>
<Relationships xmlns="http://schemas.openxmlformats.org/package/2006/relationships"><Relationship Id="rId3" Type="http://schemas.openxmlformats.org/officeDocument/2006/relationships/image" Target="../media/image45.png"/><Relationship Id="rId4" Type="http://schemas.openxmlformats.org/officeDocument/2006/relationships/image" Target="../media/image46.png"/><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4.xml.rels><?xml version="1.0" encoding="UTF-8" standalone="yes"?>
<Relationships xmlns="http://schemas.openxmlformats.org/package/2006/relationships"><Relationship Id="rId3" Type="http://schemas.openxmlformats.org/officeDocument/2006/relationships/image" Target="../media/image47.png"/><Relationship Id="rId4" Type="http://schemas.openxmlformats.org/officeDocument/2006/relationships/image" Target="../media/image48.png"/><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9.jpe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b="1" dirty="0" smtClean="0">
                <a:ea typeface="微软雅黑" panose="020B0503020204020204" pitchFamily="34" charset="-122"/>
              </a:rPr>
              <a:t>CSS</a:t>
            </a:r>
            <a:r>
              <a:rPr lang="zh-CN" altLang="en-US" b="1" dirty="0" smtClean="0">
                <a:ea typeface="微软雅黑" panose="020B0503020204020204" pitchFamily="34" charset="-122"/>
              </a:rPr>
              <a:t>常用样式与盒子模型</a:t>
            </a:r>
            <a:r>
              <a:rPr lang="en-US" altLang="zh-CN" b="1" dirty="0" smtClean="0">
                <a:ea typeface="微软雅黑" panose="020B0503020204020204" pitchFamily="34" charset="-122"/>
              </a:rPr>
              <a:t> </a:t>
            </a:r>
            <a:r>
              <a:rPr lang="zh-CN" altLang="en-US" b="1" dirty="0" smtClean="0">
                <a:latin typeface="黑体" panose="02010609060101010101" pitchFamily="49" charset="-122"/>
                <a:ea typeface="黑体" panose="02010609060101010101" pitchFamily="49" charset="-122"/>
              </a:rPr>
              <a:t> </a:t>
            </a:r>
            <a:endParaRPr lang="zh-CN" altLang="en-US"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84273437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3"/>
          <p:cNvSpPr txBox="1">
            <a:spLocks noChangeArrowheads="1"/>
          </p:cNvSpPr>
          <p:nvPr/>
        </p:nvSpPr>
        <p:spPr bwMode="auto">
          <a:xfrm>
            <a:off x="730114" y="1269556"/>
            <a:ext cx="8229600" cy="2016568"/>
          </a:xfrm>
          <a:prstGeom prst="rect">
            <a:avLst/>
          </a:prstGeom>
          <a:noFill/>
          <a:ln w="9525">
            <a:noFill/>
            <a:miter lim="800000"/>
            <a:headEnd/>
            <a:tailEnd/>
          </a:ln>
        </p:spPr>
        <p:txBody>
          <a:bodyPr/>
          <a:lstStyle/>
          <a:p>
            <a:pPr marL="342900" indent="-342900" algn="l">
              <a:lnSpc>
                <a:spcPct val="150000"/>
              </a:lnSpc>
              <a:spcBef>
                <a:spcPct val="20000"/>
              </a:spcBef>
              <a:buClr>
                <a:schemeClr val="tx2"/>
              </a:buClr>
              <a:buSzPct val="100000"/>
              <a:buFontTx/>
              <a:buBlip>
                <a:blip r:embed="rId3"/>
              </a:buBlip>
              <a:defRPr/>
            </a:pPr>
            <a:r>
              <a:rPr lang="en-US" altLang="zh-CN" sz="2800" b="1" kern="0" dirty="0" smtClean="0"/>
              <a:t>font-size</a:t>
            </a:r>
            <a:r>
              <a:rPr lang="zh-CN" altLang="en-US" sz="2800" b="1" kern="0" dirty="0" smtClean="0"/>
              <a:t>属性</a:t>
            </a:r>
            <a:endParaRPr lang="en-US" altLang="zh-CN" sz="2800" b="1" kern="0" dirty="0" smtClean="0"/>
          </a:p>
          <a:p>
            <a:pPr marL="742950" lvl="1" indent="-285750" algn="l">
              <a:lnSpc>
                <a:spcPct val="150000"/>
              </a:lnSpc>
              <a:spcBef>
                <a:spcPct val="20000"/>
              </a:spcBef>
              <a:buClr>
                <a:schemeClr val="tx2"/>
              </a:buClr>
              <a:buSzPct val="100000"/>
              <a:buBlip>
                <a:blip r:embed="rId4"/>
              </a:buBlip>
              <a:defRPr/>
            </a:pPr>
            <a:r>
              <a:rPr lang="zh-CN" altLang="en-US" sz="2400" b="1" dirty="0" smtClean="0">
                <a:latin typeface="+mn-lt"/>
                <a:ea typeface="+mn-ea"/>
              </a:rPr>
              <a:t>单位：</a:t>
            </a:r>
            <a:r>
              <a:rPr lang="en-US" altLang="zh-CN" sz="2400" b="1" dirty="0" err="1" smtClean="0">
                <a:latin typeface="+mn-lt"/>
                <a:ea typeface="+mn-ea"/>
              </a:rPr>
              <a:t>px</a:t>
            </a:r>
            <a:r>
              <a:rPr lang="zh-CN" altLang="en-US" sz="2400" b="1" dirty="0" smtClean="0">
                <a:latin typeface="+mn-lt"/>
                <a:ea typeface="+mn-ea"/>
              </a:rPr>
              <a:t>（像素）</a:t>
            </a:r>
            <a:endParaRPr lang="en-US" altLang="zh-CN" sz="2400" b="1" dirty="0" smtClean="0">
              <a:latin typeface="+mn-lt"/>
              <a:ea typeface="+mn-ea"/>
            </a:endParaRPr>
          </a:p>
          <a:p>
            <a:pPr marL="742950" lvl="1" indent="-285750" algn="l">
              <a:lnSpc>
                <a:spcPct val="150000"/>
              </a:lnSpc>
              <a:spcBef>
                <a:spcPct val="20000"/>
              </a:spcBef>
              <a:buClr>
                <a:schemeClr val="tx2"/>
              </a:buClr>
              <a:buSzPct val="100000"/>
              <a:buBlip>
                <a:blip r:embed="rId4"/>
              </a:buBlip>
              <a:defRPr/>
            </a:pPr>
            <a:r>
              <a:rPr lang="en-US" altLang="zh-CN" sz="2400" b="1" dirty="0" smtClean="0">
                <a:latin typeface="+mn-lt"/>
                <a:ea typeface="+mn-ea"/>
              </a:rPr>
              <a:t>in</a:t>
            </a:r>
            <a:r>
              <a:rPr lang="zh-CN" altLang="en-US" sz="2400" b="1" dirty="0" smtClean="0">
                <a:latin typeface="+mn-lt"/>
                <a:ea typeface="+mn-ea"/>
              </a:rPr>
              <a:t>、</a:t>
            </a:r>
            <a:r>
              <a:rPr lang="en-US" altLang="zh-CN" sz="2400" b="1" dirty="0" smtClean="0">
                <a:latin typeface="+mn-lt"/>
                <a:ea typeface="+mn-ea"/>
              </a:rPr>
              <a:t>cm</a:t>
            </a:r>
            <a:r>
              <a:rPr lang="zh-CN" altLang="en-US" sz="2400" b="1" dirty="0" smtClean="0">
                <a:latin typeface="+mn-lt"/>
                <a:ea typeface="+mn-ea"/>
              </a:rPr>
              <a:t>、</a:t>
            </a:r>
            <a:r>
              <a:rPr lang="en-US" altLang="zh-CN" sz="2400" b="1" dirty="0" smtClean="0">
                <a:latin typeface="+mn-lt"/>
                <a:ea typeface="+mn-ea"/>
              </a:rPr>
              <a:t>mm</a:t>
            </a:r>
            <a:r>
              <a:rPr lang="zh-CN" altLang="en-US" sz="2400" b="1" dirty="0" smtClean="0">
                <a:latin typeface="+mn-lt"/>
                <a:ea typeface="+mn-ea"/>
              </a:rPr>
              <a:t>、</a:t>
            </a:r>
            <a:r>
              <a:rPr lang="en-US" altLang="zh-CN" sz="2400" b="1" dirty="0" smtClean="0">
                <a:latin typeface="+mn-lt"/>
                <a:ea typeface="+mn-ea"/>
              </a:rPr>
              <a:t>pt</a:t>
            </a:r>
            <a:r>
              <a:rPr lang="zh-CN" altLang="en-US" sz="2400" b="1" dirty="0" smtClean="0">
                <a:latin typeface="+mn-lt"/>
                <a:ea typeface="+mn-ea"/>
              </a:rPr>
              <a:t>、</a:t>
            </a:r>
            <a:r>
              <a:rPr lang="en-US" altLang="zh-CN" sz="2400" b="1" dirty="0" smtClean="0">
                <a:latin typeface="+mn-lt"/>
                <a:ea typeface="+mn-ea"/>
              </a:rPr>
              <a:t>pc</a:t>
            </a:r>
            <a:r>
              <a:rPr lang="zh-CN" altLang="en-US" sz="2400" b="1" dirty="0" smtClean="0">
                <a:latin typeface="+mn-lt"/>
                <a:ea typeface="+mn-ea"/>
              </a:rPr>
              <a:t>、</a:t>
            </a:r>
            <a:r>
              <a:rPr lang="en-US" altLang="zh-CN" sz="2400" b="1" dirty="0" err="1" smtClean="0">
                <a:latin typeface="+mn-lt"/>
                <a:ea typeface="+mn-ea"/>
              </a:rPr>
              <a:t>em</a:t>
            </a:r>
            <a:r>
              <a:rPr lang="zh-CN" altLang="en-US" sz="2400" b="1" dirty="0" smtClean="0">
                <a:latin typeface="+mn-lt"/>
                <a:ea typeface="+mn-ea"/>
              </a:rPr>
              <a:t>、</a:t>
            </a:r>
            <a:r>
              <a:rPr lang="en-US" altLang="zh-CN" sz="2400" b="1" dirty="0" smtClean="0">
                <a:latin typeface="+mn-lt"/>
                <a:ea typeface="+mn-ea"/>
              </a:rPr>
              <a:t>%</a:t>
            </a:r>
            <a:endParaRPr lang="zh-CN" altLang="en-US" sz="2400" b="1" dirty="0">
              <a:latin typeface="+mn-lt"/>
              <a:ea typeface="+mn-ea"/>
            </a:endParaRPr>
          </a:p>
        </p:txBody>
      </p:sp>
      <p:sp>
        <p:nvSpPr>
          <p:cNvPr id="27650" name="标题 1"/>
          <p:cNvSpPr>
            <a:spLocks noGrp="1"/>
          </p:cNvSpPr>
          <p:nvPr>
            <p:ph type="title"/>
          </p:nvPr>
        </p:nvSpPr>
        <p:spPr/>
        <p:txBody>
          <a:bodyPr/>
          <a:lstStyle/>
          <a:p>
            <a:r>
              <a:rPr lang="zh-CN" altLang="en-US" dirty="0" smtClean="0"/>
              <a:t>字体大小</a:t>
            </a:r>
            <a:endParaRPr lang="zh-CN" altLang="en-US" dirty="0" smtClean="0">
              <a:solidFill>
                <a:schemeClr val="tx2">
                  <a:lumMod val="75000"/>
                </a:schemeClr>
              </a:solidFill>
            </a:endParaRPr>
          </a:p>
        </p:txBody>
      </p:sp>
      <p:sp>
        <p:nvSpPr>
          <p:cNvPr id="26" name="AutoShape 3"/>
          <p:cNvSpPr>
            <a:spLocks noChangeArrowheads="1"/>
          </p:cNvSpPr>
          <p:nvPr/>
        </p:nvSpPr>
        <p:spPr bwMode="auto">
          <a:xfrm>
            <a:off x="1214414" y="3357562"/>
            <a:ext cx="4786346" cy="3000821"/>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15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h1{font-size:24px;}</a:t>
            </a:r>
          </a:p>
          <a:p>
            <a:pPr algn="l" defTabSz="723900">
              <a:lnSpc>
                <a:spcPct val="15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h2{font-size:16px;}</a:t>
            </a:r>
          </a:p>
          <a:p>
            <a:pPr algn="l" defTabSz="723900">
              <a:lnSpc>
                <a:spcPct val="150000"/>
              </a:lnSpc>
              <a:spcAft>
                <a:spcPts val="0"/>
              </a:spcAft>
              <a:buClr>
                <a:schemeClr val="folHlink"/>
              </a:buClr>
              <a:buSzPct val="60000"/>
              <a:tabLst>
                <a:tab pos="444500" algn="l"/>
              </a:tabLst>
              <a:defRPr/>
            </a:pPr>
            <a:r>
              <a:rPr lang="en-US" altLang="zh-CN" b="1" dirty="0" smtClean="0">
                <a:solidFill>
                  <a:schemeClr val="accent5">
                    <a:lumMod val="10000"/>
                  </a:schemeClr>
                </a:solidFill>
              </a:rPr>
              <a:t>h3{font-size:5mm;}</a:t>
            </a:r>
          </a:p>
          <a:p>
            <a:pPr algn="l" defTabSz="723900">
              <a:lnSpc>
                <a:spcPct val="15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p{font-size:10in;}</a:t>
            </a:r>
          </a:p>
          <a:p>
            <a:pPr algn="l" defTabSz="723900">
              <a:lnSpc>
                <a:spcPct val="15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span{</a:t>
            </a:r>
            <a:r>
              <a:rPr lang="en-US" altLang="zh-CN" b="1" dirty="0" smtClean="0">
                <a:solidFill>
                  <a:schemeClr val="accent5">
                    <a:lumMod val="10000"/>
                  </a:schemeClr>
                </a:solidFill>
              </a:rPr>
              <a:t>font-size:12pt;</a:t>
            </a:r>
            <a:r>
              <a:rPr lang="en-US" altLang="zh-CN" b="1" dirty="0" smtClean="0">
                <a:solidFill>
                  <a:schemeClr val="accent5">
                    <a:lumMod val="10000"/>
                  </a:schemeClr>
                </a:solidFill>
                <a:latin typeface="+mn-lt"/>
              </a:rPr>
              <a:t>}</a:t>
            </a:r>
          </a:p>
          <a:p>
            <a:pPr algn="l" defTabSz="723900">
              <a:lnSpc>
                <a:spcPct val="150000"/>
              </a:lnSpc>
              <a:spcAft>
                <a:spcPts val="0"/>
              </a:spcAft>
              <a:buClr>
                <a:schemeClr val="folHlink"/>
              </a:buClr>
              <a:buSzPct val="60000"/>
              <a:tabLst>
                <a:tab pos="444500" algn="l"/>
              </a:tabLst>
              <a:defRPr/>
            </a:pPr>
            <a:r>
              <a:rPr lang="en-US" altLang="zh-CN" b="1" dirty="0" smtClean="0">
                <a:solidFill>
                  <a:schemeClr val="accent5">
                    <a:lumMod val="10000"/>
                  </a:schemeClr>
                </a:solidFill>
              </a:rPr>
              <a:t>strong{font-size:13pc;}</a:t>
            </a:r>
          </a:p>
          <a:p>
            <a:pPr algn="l" defTabSz="723900">
              <a:lnSpc>
                <a:spcPct val="150000"/>
              </a:lnSpc>
              <a:spcAft>
                <a:spcPts val="0"/>
              </a:spcAft>
              <a:buClr>
                <a:schemeClr val="folHlink"/>
              </a:buClr>
              <a:buSzPct val="60000"/>
              <a:tabLst>
                <a:tab pos="444500" algn="l"/>
              </a:tabLst>
              <a:defRPr/>
            </a:pPr>
            <a:endParaRPr lang="en-US" altLang="zh-CN" b="1" dirty="0" smtClean="0">
              <a:solidFill>
                <a:schemeClr val="accent5">
                  <a:lumMod val="10000"/>
                </a:schemeClr>
              </a:solidFill>
              <a:latin typeface="+mn-lt"/>
            </a:endParaRPr>
          </a:p>
        </p:txBody>
      </p:sp>
      <p:grpSp>
        <p:nvGrpSpPr>
          <p:cNvPr id="27" name="组合 26"/>
          <p:cNvGrpSpPr/>
          <p:nvPr/>
        </p:nvGrpSpPr>
        <p:grpSpPr>
          <a:xfrm>
            <a:off x="71406" y="3214686"/>
            <a:ext cx="1000132" cy="414475"/>
            <a:chOff x="1000100" y="2528843"/>
            <a:chExt cx="1000132" cy="414475"/>
          </a:xfrm>
        </p:grpSpPr>
        <p:pic>
          <p:nvPicPr>
            <p:cNvPr id="28" name="Picture 8" descr="E:\设计支持\模板设计\sl.png"/>
            <p:cNvPicPr>
              <a:picLocks noChangeAspect="1" noChangeArrowheads="1"/>
            </p:cNvPicPr>
            <p:nvPr/>
          </p:nvPicPr>
          <p:blipFill>
            <a:blip r:embed="rId5"/>
            <a:srcRect/>
            <a:stretch>
              <a:fillRect/>
            </a:stretch>
          </p:blipFill>
          <p:spPr bwMode="auto">
            <a:xfrm>
              <a:off x="1000100" y="2528843"/>
              <a:ext cx="446984" cy="414475"/>
            </a:xfrm>
            <a:prstGeom prst="rect">
              <a:avLst/>
            </a:prstGeom>
            <a:noFill/>
          </p:spPr>
        </p:pic>
        <p:sp>
          <p:nvSpPr>
            <p:cNvPr id="29" name="TextBox 28"/>
            <p:cNvSpPr txBox="1"/>
            <p:nvPr/>
          </p:nvSpPr>
          <p:spPr>
            <a:xfrm>
              <a:off x="1299399" y="2536025"/>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示例</a:t>
              </a:r>
              <a:endParaRPr lang="zh-CN" altLang="en-US" sz="2000" b="1" dirty="0">
                <a:solidFill>
                  <a:schemeClr val="tx1"/>
                </a:solidFill>
                <a:latin typeface="黑体" pitchFamily="49" charset="-122"/>
                <a:ea typeface="黑体" pitchFamily="49" charset="-122"/>
              </a:endParaRPr>
            </a:p>
          </p:txBody>
        </p:sp>
      </p:grpSp>
      <p:sp>
        <p:nvSpPr>
          <p:cNvPr id="10" name="灯片编号占位符 9"/>
          <p:cNvSpPr>
            <a:spLocks noGrp="1"/>
          </p:cNvSpPr>
          <p:nvPr>
            <p:ph type="sldNum" sz="quarter" idx="10"/>
          </p:nvPr>
        </p:nvSpPr>
        <p:spPr/>
        <p:txBody>
          <a:bodyPr/>
          <a:lstStyle/>
          <a:p>
            <a:pPr>
              <a:defRPr/>
            </a:pPr>
            <a:fld id="{9394C29D-ED0C-453C-8BBC-C52F19F5BA76}" type="slidenum">
              <a:rPr lang="zh-CN" altLang="en-US" smtClean="0"/>
              <a:pPr>
                <a:defRPr/>
              </a:pPr>
              <a:t>10</a:t>
            </a:fld>
            <a:r>
              <a:rPr lang="en-US" altLang="zh-CN" smtClean="0"/>
              <a:t>/39</a:t>
            </a:r>
            <a:endParaRPr lang="zh-CN" altLang="en-US" dirty="0"/>
          </a:p>
        </p:txBody>
      </p:sp>
    </p:spTree>
    <p:extLst>
      <p:ext uri="{BB962C8B-B14F-4D97-AF65-F5344CB8AC3E}">
        <p14:creationId xmlns:p14="http://schemas.microsoft.com/office/powerpoint/2010/main" val="384255354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8" name="Rectangle 10"/>
          <p:cNvSpPr>
            <a:spLocks noGrp="1" noChangeArrowheads="1"/>
          </p:cNvSpPr>
          <p:nvPr>
            <p:ph type="title"/>
          </p:nvPr>
        </p:nvSpPr>
        <p:spPr/>
        <p:txBody>
          <a:bodyPr/>
          <a:lstStyle/>
          <a:p>
            <a:r>
              <a:rPr lang="zh-CN" altLang="en-US" dirty="0" smtClean="0"/>
              <a:t>字体风格</a:t>
            </a:r>
            <a:endParaRPr lang="zh-CN" altLang="en-US" dirty="0" smtClean="0">
              <a:solidFill>
                <a:schemeClr val="tx2">
                  <a:lumMod val="75000"/>
                </a:schemeClr>
              </a:solidFill>
            </a:endParaRPr>
          </a:p>
        </p:txBody>
      </p:sp>
      <p:sp>
        <p:nvSpPr>
          <p:cNvPr id="28674" name="Rectangle 3"/>
          <p:cNvSpPr>
            <a:spLocks noGrp="1" noChangeArrowheads="1"/>
          </p:cNvSpPr>
          <p:nvPr>
            <p:ph idx="1"/>
          </p:nvPr>
        </p:nvSpPr>
        <p:spPr>
          <a:xfrm>
            <a:off x="771556" y="1190282"/>
            <a:ext cx="8229600" cy="1381462"/>
          </a:xfrm>
        </p:spPr>
        <p:txBody>
          <a:bodyPr/>
          <a:lstStyle/>
          <a:p>
            <a:pPr>
              <a:lnSpc>
                <a:spcPct val="150000"/>
              </a:lnSpc>
            </a:pPr>
            <a:r>
              <a:rPr lang="en-US" altLang="zh-CN" dirty="0" smtClean="0"/>
              <a:t>font-style</a:t>
            </a:r>
            <a:r>
              <a:rPr lang="zh-CN" altLang="en-US" dirty="0" smtClean="0"/>
              <a:t>属性</a:t>
            </a:r>
            <a:endParaRPr lang="en-US" altLang="zh-CN" dirty="0" smtClean="0"/>
          </a:p>
          <a:p>
            <a:pPr lvl="1">
              <a:lnSpc>
                <a:spcPct val="150000"/>
              </a:lnSpc>
            </a:pPr>
            <a:r>
              <a:rPr lang="en-US" altLang="zh-CN" dirty="0" smtClean="0">
                <a:solidFill>
                  <a:srgbClr val="FF0000"/>
                </a:solidFill>
              </a:rPr>
              <a:t>normal</a:t>
            </a:r>
            <a:r>
              <a:rPr lang="zh-CN" altLang="en-US" dirty="0" smtClean="0"/>
              <a:t>、</a:t>
            </a:r>
            <a:r>
              <a:rPr lang="en-US" altLang="zh-CN" dirty="0" smtClean="0"/>
              <a:t>italic</a:t>
            </a:r>
            <a:r>
              <a:rPr lang="zh-CN" altLang="en-US" dirty="0" smtClean="0"/>
              <a:t>和</a:t>
            </a:r>
            <a:r>
              <a:rPr lang="en-US" altLang="zh-CN" dirty="0" smtClean="0"/>
              <a:t>oblique</a:t>
            </a:r>
            <a:endParaRPr lang="zh-CN" altLang="en-US" dirty="0" smtClean="0"/>
          </a:p>
        </p:txBody>
      </p:sp>
      <p:pic>
        <p:nvPicPr>
          <p:cNvPr id="15" name="图片 14" descr="5－3.JPG"/>
          <p:cNvPicPr>
            <a:picLocks noChangeAspect="1"/>
          </p:cNvPicPr>
          <p:nvPr/>
        </p:nvPicPr>
        <p:blipFill>
          <a:blip r:embed="rId3"/>
          <a:stretch>
            <a:fillRect/>
          </a:stretch>
        </p:blipFill>
        <p:spPr>
          <a:xfrm>
            <a:off x="5429256" y="2500306"/>
            <a:ext cx="3072210" cy="3884479"/>
          </a:xfrm>
          <a:prstGeom prst="rect">
            <a:avLst/>
          </a:prstGeom>
        </p:spPr>
      </p:pic>
      <p:sp>
        <p:nvSpPr>
          <p:cNvPr id="16" name="Rectangle 5"/>
          <p:cNvSpPr>
            <a:spLocks noChangeArrowheads="1"/>
          </p:cNvSpPr>
          <p:nvPr/>
        </p:nvSpPr>
        <p:spPr bwMode="auto">
          <a:xfrm>
            <a:off x="5500694" y="3000372"/>
            <a:ext cx="2071702" cy="285752"/>
          </a:xfrm>
          <a:prstGeom prst="rect">
            <a:avLst/>
          </a:prstGeom>
          <a:solidFill>
            <a:srgbClr val="FFDDDD">
              <a:alpha val="10196"/>
            </a:srgbClr>
          </a:solidFill>
          <a:ln w="28575" algn="ctr">
            <a:solidFill>
              <a:srgbClr val="C00000"/>
            </a:solidFill>
            <a:miter lim="800000"/>
            <a:headEnd/>
            <a:tailEnd/>
          </a:ln>
        </p:spPr>
        <p:txBody>
          <a:bodyPr wrap="none" anchor="ctr"/>
          <a:lstStyle/>
          <a:p>
            <a:endParaRPr lang="zh-CN" altLang="en-US">
              <a:solidFill>
                <a:srgbClr val="FF0000"/>
              </a:solidFill>
              <a:ea typeface="宋体" charset="-122"/>
            </a:endParaRPr>
          </a:p>
        </p:txBody>
      </p:sp>
      <p:sp>
        <p:nvSpPr>
          <p:cNvPr id="18" name="线形标注 1 17"/>
          <p:cNvSpPr/>
          <p:nvPr/>
        </p:nvSpPr>
        <p:spPr bwMode="auto">
          <a:xfrm flipH="1">
            <a:off x="6858016" y="1285860"/>
            <a:ext cx="1143008" cy="642942"/>
          </a:xfrm>
          <a:prstGeom prst="borderCallout1">
            <a:avLst>
              <a:gd name="adj1" fmla="val 101713"/>
              <a:gd name="adj2" fmla="val 51942"/>
              <a:gd name="adj3" fmla="val 259907"/>
              <a:gd name="adj4" fmla="val 74452"/>
            </a:avLst>
          </a:prstGeom>
          <a:solidFill>
            <a:srgbClr val="E4FCE4"/>
          </a:solidFill>
          <a:ln w="19050" algn="ctr">
            <a:solidFill>
              <a:srgbClr val="00B0F0"/>
            </a:solidFill>
            <a:round/>
            <a:headEnd/>
            <a:tailEnd/>
          </a:ln>
          <a:effectLst>
            <a:outerShdw blurRad="50800" dist="12700" dir="5400000" algn="t" rotWithShape="0">
              <a:prstClr val="black">
                <a:alpha val="40000"/>
              </a:prstClr>
            </a:outerShdw>
          </a:effectLst>
        </p:spPr>
        <p:txBody>
          <a:bodyPr anchor="ctr" anchorCtr="1"/>
          <a:lstStyle/>
          <a:p>
            <a:pPr algn="l" eaLnBrk="0" hangingPunct="0">
              <a:defRPr/>
            </a:pPr>
            <a:r>
              <a:rPr lang="zh-CN" altLang="en-US" b="1" dirty="0" smtClean="0"/>
              <a:t>斜体</a:t>
            </a:r>
            <a:endParaRPr lang="zh-CN" altLang="en-US" b="1" dirty="0"/>
          </a:p>
        </p:txBody>
      </p:sp>
      <p:sp>
        <p:nvSpPr>
          <p:cNvPr id="19" name="Rectangle 5"/>
          <p:cNvSpPr>
            <a:spLocks noChangeArrowheads="1"/>
          </p:cNvSpPr>
          <p:nvPr/>
        </p:nvSpPr>
        <p:spPr bwMode="auto">
          <a:xfrm>
            <a:off x="5500694" y="3857628"/>
            <a:ext cx="785818" cy="285752"/>
          </a:xfrm>
          <a:prstGeom prst="rect">
            <a:avLst/>
          </a:prstGeom>
          <a:solidFill>
            <a:srgbClr val="FFDDDD">
              <a:alpha val="10196"/>
            </a:srgbClr>
          </a:solidFill>
          <a:ln w="28575" algn="ctr">
            <a:solidFill>
              <a:srgbClr val="C00000"/>
            </a:solidFill>
            <a:miter lim="800000"/>
            <a:headEnd/>
            <a:tailEnd/>
          </a:ln>
        </p:spPr>
        <p:txBody>
          <a:bodyPr wrap="none" anchor="ctr"/>
          <a:lstStyle/>
          <a:p>
            <a:endParaRPr lang="zh-CN" altLang="en-US">
              <a:solidFill>
                <a:srgbClr val="FF0000"/>
              </a:solidFill>
              <a:ea typeface="宋体" charset="-122"/>
            </a:endParaRPr>
          </a:p>
        </p:txBody>
      </p:sp>
      <p:sp>
        <p:nvSpPr>
          <p:cNvPr id="20" name="线形标注 1 19"/>
          <p:cNvSpPr/>
          <p:nvPr/>
        </p:nvSpPr>
        <p:spPr bwMode="auto">
          <a:xfrm flipH="1">
            <a:off x="3500430" y="3643314"/>
            <a:ext cx="1143008" cy="642942"/>
          </a:xfrm>
          <a:prstGeom prst="borderCallout1">
            <a:avLst>
              <a:gd name="adj1" fmla="val 46158"/>
              <a:gd name="adj2" fmla="val -558"/>
              <a:gd name="adj3" fmla="val 46575"/>
              <a:gd name="adj4" fmla="val -70547"/>
            </a:avLst>
          </a:prstGeom>
          <a:solidFill>
            <a:srgbClr val="E4FCE4"/>
          </a:solidFill>
          <a:ln w="19050" algn="ctr">
            <a:solidFill>
              <a:srgbClr val="00B0F0"/>
            </a:solidFill>
            <a:round/>
            <a:headEnd/>
            <a:tailEnd/>
          </a:ln>
          <a:effectLst>
            <a:outerShdw blurRad="50800" dist="12700" dir="5400000" algn="t" rotWithShape="0">
              <a:prstClr val="black">
                <a:alpha val="40000"/>
              </a:prstClr>
            </a:outerShdw>
          </a:effectLst>
        </p:spPr>
        <p:txBody>
          <a:bodyPr anchor="ctr" anchorCtr="1"/>
          <a:lstStyle/>
          <a:p>
            <a:pPr algn="l" eaLnBrk="0" hangingPunct="0">
              <a:defRPr/>
            </a:pPr>
            <a:r>
              <a:rPr lang="zh-CN" altLang="en-US" b="1" dirty="0" smtClean="0"/>
              <a:t>正常字体</a:t>
            </a:r>
            <a:endParaRPr lang="zh-CN" altLang="en-US" b="1" dirty="0"/>
          </a:p>
        </p:txBody>
      </p:sp>
      <p:grpSp>
        <p:nvGrpSpPr>
          <p:cNvPr id="21" name="组合 25"/>
          <p:cNvGrpSpPr>
            <a:grpSpLocks/>
          </p:cNvGrpSpPr>
          <p:nvPr/>
        </p:nvGrpSpPr>
        <p:grpSpPr bwMode="auto">
          <a:xfrm>
            <a:off x="1142976" y="5929330"/>
            <a:ext cx="3571900" cy="431800"/>
            <a:chOff x="4071935" y="5500702"/>
            <a:chExt cx="3571925" cy="431800"/>
          </a:xfrm>
          <a:solidFill>
            <a:srgbClr val="0070C0"/>
          </a:solidFill>
        </p:grpSpPr>
        <p:sp>
          <p:nvSpPr>
            <p:cNvPr id="22" name="AutoShape 7"/>
            <p:cNvSpPr>
              <a:spLocks noChangeArrowheads="1"/>
            </p:cNvSpPr>
            <p:nvPr/>
          </p:nvSpPr>
          <p:spPr bwMode="auto">
            <a:xfrm>
              <a:off x="4071935" y="5500702"/>
              <a:ext cx="3571925" cy="431800"/>
            </a:xfrm>
            <a:prstGeom prst="flowChartAlternateProcess">
              <a:avLst/>
            </a:prstGeom>
            <a:grpFill/>
            <a:ln w="25400" cap="flat" cmpd="sng" algn="ctr">
              <a:noFill/>
              <a:prstDash val="solid"/>
              <a:round/>
              <a:headEnd type="none" w="med" len="med"/>
              <a:tailEnd type="none" w="med" len="med"/>
            </a:ln>
            <a:effectLst>
              <a:outerShdw blurRad="50800" dist="12700" dir="5400000" algn="t" rotWithShape="0">
                <a:schemeClr val="tx1">
                  <a:lumMod val="85000"/>
                  <a:lumOff val="15000"/>
                  <a:alpha val="43000"/>
                </a:schemeClr>
              </a:outerShdw>
            </a:effectLst>
            <a:scene3d>
              <a:camera prst="orthographicFront"/>
              <a:lightRig rig="threePt" dir="t"/>
            </a:scene3d>
            <a:sp3d>
              <a:bevelT h="63500" prst="hardEdge"/>
            </a:sp3d>
          </p:spPr>
          <p:txBody>
            <a:bodyPr anchor="ctr"/>
            <a:lstStyle/>
            <a:p>
              <a:pPr>
                <a:defRPr/>
              </a:pPr>
              <a:endParaRPr lang="zh-CN" altLang="en-US" sz="1600" b="1" dirty="0"/>
            </a:p>
          </p:txBody>
        </p:sp>
        <p:pic>
          <p:nvPicPr>
            <p:cNvPr id="23" name="Picture 8" descr="说话气泡new"/>
            <p:cNvPicPr>
              <a:picLocks noChangeAspect="1" noChangeArrowheads="1"/>
            </p:cNvPicPr>
            <p:nvPr/>
          </p:nvPicPr>
          <p:blipFill>
            <a:blip r:embed="rId4"/>
            <a:srcRect/>
            <a:stretch>
              <a:fillRect/>
            </a:stretch>
          </p:blipFill>
          <p:spPr bwMode="auto">
            <a:xfrm>
              <a:off x="4286242" y="5543458"/>
              <a:ext cx="571509" cy="342076"/>
            </a:xfrm>
            <a:prstGeom prst="rect">
              <a:avLst/>
            </a:prstGeom>
            <a:noFill/>
            <a:ln w="9525">
              <a:noFill/>
              <a:miter lim="800000"/>
              <a:headEnd/>
              <a:tailEnd/>
            </a:ln>
            <a:effectLst>
              <a:prstShdw prst="shdw13" dist="12700" dir="10800000">
                <a:srgbClr val="0099FF">
                  <a:alpha val="50000"/>
                </a:srgbClr>
              </a:prstShdw>
            </a:effectLst>
          </p:spPr>
        </p:pic>
        <p:sp>
          <p:nvSpPr>
            <p:cNvPr id="24" name="TextBox 17"/>
            <p:cNvSpPr txBox="1">
              <a:spLocks noChangeArrowheads="1"/>
            </p:cNvSpPr>
            <p:nvPr/>
          </p:nvSpPr>
          <p:spPr bwMode="auto">
            <a:xfrm>
              <a:off x="4929088" y="5503895"/>
              <a:ext cx="2262174" cy="369332"/>
            </a:xfrm>
            <a:prstGeom prst="rect">
              <a:avLst/>
            </a:prstGeom>
            <a:noFill/>
            <a:ln w="9525">
              <a:noFill/>
              <a:miter lim="800000"/>
              <a:headEnd/>
              <a:tailEnd/>
            </a:ln>
          </p:spPr>
          <p:txBody>
            <a:bodyPr wrap="none">
              <a:spAutoFit/>
            </a:bodyPr>
            <a:lstStyle/>
            <a:p>
              <a:r>
                <a:rPr lang="zh-CN" altLang="en-US" b="1" dirty="0">
                  <a:solidFill>
                    <a:schemeClr val="bg1"/>
                  </a:solidFill>
                </a:rPr>
                <a:t>演示</a:t>
              </a:r>
              <a:r>
                <a:rPr lang="zh-CN" altLang="en-US" b="1" dirty="0" smtClean="0">
                  <a:solidFill>
                    <a:schemeClr val="bg1"/>
                  </a:solidFill>
                </a:rPr>
                <a:t>示例：字体风格</a:t>
              </a:r>
              <a:endParaRPr lang="zh-CN" altLang="en-US" b="1" dirty="0">
                <a:solidFill>
                  <a:schemeClr val="bg1"/>
                </a:solidFill>
              </a:endParaRPr>
            </a:p>
          </p:txBody>
        </p:sp>
      </p:grpSp>
      <p:sp>
        <p:nvSpPr>
          <p:cNvPr id="25" name="灯片编号占位符 24"/>
          <p:cNvSpPr>
            <a:spLocks noGrp="1"/>
          </p:cNvSpPr>
          <p:nvPr>
            <p:ph type="sldNum" sz="quarter" idx="10"/>
          </p:nvPr>
        </p:nvSpPr>
        <p:spPr/>
        <p:txBody>
          <a:bodyPr/>
          <a:lstStyle/>
          <a:p>
            <a:pPr>
              <a:defRPr/>
            </a:pPr>
            <a:fld id="{9394C29D-ED0C-453C-8BBC-C52F19F5BA76}" type="slidenum">
              <a:rPr lang="zh-CN" altLang="en-US" smtClean="0"/>
              <a:pPr>
                <a:defRPr/>
              </a:pPr>
              <a:t>11</a:t>
            </a:fld>
            <a:r>
              <a:rPr lang="en-US" altLang="zh-CN" smtClean="0"/>
              <a:t>/39</a:t>
            </a:r>
            <a:endParaRPr lang="zh-CN" altLang="en-US" dirty="0"/>
          </a:p>
        </p:txBody>
      </p:sp>
    </p:spTree>
    <p:extLst>
      <p:ext uri="{BB962C8B-B14F-4D97-AF65-F5344CB8AC3E}">
        <p14:creationId xmlns:p14="http://schemas.microsoft.com/office/powerpoint/2010/main" val="16346910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left)">
                                      <p:cBhvr>
                                        <p:cTn id="11" dur="500"/>
                                        <p:tgtEl>
                                          <p:spTgt spid="18"/>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500"/>
                                        <p:tgtEl>
                                          <p:spTgt spid="16"/>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ipe(left)">
                                      <p:cBhvr>
                                        <p:cTn id="19" dur="500"/>
                                        <p:tgtEl>
                                          <p:spTgt spid="20"/>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left)">
                                      <p:cBhvr>
                                        <p:cTn id="23" dur="500"/>
                                        <p:tgtEl>
                                          <p:spTgt spid="19"/>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left)">
                                      <p:cBhvr>
                                        <p:cTn id="2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19" grpId="0" animBg="1"/>
      <p:bldP spid="2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2" name="Rectangle 11"/>
          <p:cNvSpPr>
            <a:spLocks noGrp="1" noChangeArrowheads="1"/>
          </p:cNvSpPr>
          <p:nvPr>
            <p:ph type="title"/>
          </p:nvPr>
        </p:nvSpPr>
        <p:spPr/>
        <p:txBody>
          <a:bodyPr/>
          <a:lstStyle/>
          <a:p>
            <a:r>
              <a:rPr lang="zh-CN" altLang="en-US" dirty="0" smtClean="0">
                <a:solidFill>
                  <a:schemeClr val="tx2">
                    <a:lumMod val="75000"/>
                  </a:schemeClr>
                </a:solidFill>
              </a:rPr>
              <a:t>字体的粗细</a:t>
            </a:r>
          </a:p>
        </p:txBody>
      </p:sp>
      <p:sp>
        <p:nvSpPr>
          <p:cNvPr id="31751" name="Rectangle 10"/>
          <p:cNvSpPr>
            <a:spLocks noGrp="1" noChangeArrowheads="1"/>
          </p:cNvSpPr>
          <p:nvPr>
            <p:ph idx="1"/>
          </p:nvPr>
        </p:nvSpPr>
        <p:spPr>
          <a:xfrm>
            <a:off x="785786" y="1285860"/>
            <a:ext cx="8229600" cy="642942"/>
          </a:xfrm>
          <a:noFill/>
        </p:spPr>
        <p:txBody>
          <a:bodyPr/>
          <a:lstStyle/>
          <a:p>
            <a:pPr>
              <a:lnSpc>
                <a:spcPct val="90000"/>
              </a:lnSpc>
            </a:pPr>
            <a:r>
              <a:rPr lang="en-US" altLang="zh-CN" dirty="0" smtClean="0"/>
              <a:t>font-weight</a:t>
            </a:r>
            <a:r>
              <a:rPr lang="zh-CN" altLang="en-US" dirty="0" smtClean="0"/>
              <a:t>属性</a:t>
            </a:r>
            <a:endParaRPr lang="en-US" altLang="zh-CN" dirty="0" smtClean="0"/>
          </a:p>
        </p:txBody>
      </p:sp>
      <p:graphicFrame>
        <p:nvGraphicFramePr>
          <p:cNvPr id="15" name="表格 14"/>
          <p:cNvGraphicFramePr>
            <a:graphicFrameLocks noGrp="1"/>
          </p:cNvGraphicFramePr>
          <p:nvPr/>
        </p:nvGraphicFramePr>
        <p:xfrm>
          <a:off x="714348" y="1857364"/>
          <a:ext cx="7572428" cy="4549381"/>
        </p:xfrm>
        <a:graphic>
          <a:graphicData uri="http://schemas.openxmlformats.org/drawingml/2006/table">
            <a:tbl>
              <a:tblPr/>
              <a:tblGrid>
                <a:gridCol w="2993606"/>
                <a:gridCol w="4578822"/>
              </a:tblGrid>
              <a:tr h="785818">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zh-CN" altLang="en-US" sz="2000" b="1" kern="1200" dirty="0" smtClean="0">
                          <a:solidFill>
                            <a:schemeClr val="bg1"/>
                          </a:solidFill>
                          <a:latin typeface="+mn-lt"/>
                          <a:ea typeface="+mn-ea"/>
                          <a:cs typeface="+mn-cs"/>
                        </a:rPr>
                        <a:t>值</a:t>
                      </a: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accent5">
                        <a:lumMod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zh-CN" altLang="en-US" sz="2000" b="1" kern="1200" dirty="0" err="1" smtClean="0">
                          <a:solidFill>
                            <a:schemeClr val="bg1"/>
                          </a:solidFill>
                          <a:latin typeface="+mn-lt"/>
                          <a:ea typeface="+mn-ea"/>
                          <a:cs typeface="+mn-cs"/>
                        </a:rPr>
                        <a:t>说明</a:t>
                      </a: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accent5">
                        <a:lumMod val="50000"/>
                      </a:schemeClr>
                    </a:solidFill>
                  </a:tcPr>
                </a:tc>
              </a:tr>
              <a:tr h="522717">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en-US" altLang="en-US" sz="2000" b="1" kern="1200" dirty="0" smtClean="0">
                          <a:solidFill>
                            <a:schemeClr val="dk1"/>
                          </a:solidFill>
                          <a:latin typeface="+mn-lt"/>
                          <a:ea typeface="+mn-ea"/>
                          <a:cs typeface="+mn-cs"/>
                        </a:rPr>
                        <a:t>normal</a:t>
                      </a:r>
                      <a:endParaRPr lang="zh-CN" altLang="en-US" sz="2000" b="1" kern="1200" dirty="0" smtClean="0">
                        <a:solidFill>
                          <a:schemeClr val="dk1"/>
                        </a:solidFill>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zh-CN" altLang="en-US" sz="2000" b="1" kern="1200" dirty="0" err="1" smtClean="0">
                          <a:solidFill>
                            <a:schemeClr val="dk1"/>
                          </a:solidFill>
                          <a:latin typeface="+mn-lt"/>
                          <a:ea typeface="+mn-ea"/>
                          <a:cs typeface="+mn-cs"/>
                        </a:rPr>
                        <a:t>默认值，定义标准的字体。</a:t>
                      </a: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r>
              <a:tr h="522717">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en-US" altLang="en-US" sz="2000" b="1" kern="1200" dirty="0" smtClean="0">
                          <a:solidFill>
                            <a:srgbClr val="FF0000"/>
                          </a:solidFill>
                          <a:latin typeface="+mn-lt"/>
                          <a:ea typeface="+mn-ea"/>
                          <a:cs typeface="+mn-cs"/>
                        </a:rPr>
                        <a:t>bold</a:t>
                      </a:r>
                      <a:endParaRPr lang="zh-CN" altLang="en-US" sz="2000" b="1" kern="1200" dirty="0" smtClean="0">
                        <a:solidFill>
                          <a:srgbClr val="FF0000"/>
                        </a:solidFill>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zh-CN" altLang="en-US" sz="2000" b="1" kern="1200" dirty="0" smtClean="0">
                          <a:solidFill>
                            <a:srgbClr val="FF0000"/>
                          </a:solidFill>
                          <a:latin typeface="+mn-lt"/>
                          <a:ea typeface="+mn-ea"/>
                          <a:cs typeface="+mn-cs"/>
                        </a:rPr>
                        <a:t>粗体字体。</a:t>
                      </a: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r>
              <a:tr h="522717">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en-US" altLang="en-US" sz="2000" b="1" kern="1200" dirty="0" err="1" smtClean="0">
                          <a:solidFill>
                            <a:schemeClr val="dk1"/>
                          </a:solidFill>
                          <a:latin typeface="+mn-lt"/>
                          <a:ea typeface="+mn-ea"/>
                          <a:cs typeface="+mn-cs"/>
                        </a:rPr>
                        <a:t>bolder</a:t>
                      </a:r>
                      <a:endParaRPr lang="zh-CN" altLang="en-US" sz="2000" b="1" kern="1200" dirty="0" err="1" smtClean="0">
                        <a:solidFill>
                          <a:schemeClr val="dk1"/>
                        </a:solidFill>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zh-CN" altLang="en-US" sz="2000" b="1" kern="1200" dirty="0" smtClean="0">
                          <a:solidFill>
                            <a:schemeClr val="dk1"/>
                          </a:solidFill>
                          <a:latin typeface="+mn-lt"/>
                          <a:ea typeface="+mn-ea"/>
                          <a:cs typeface="+mn-cs"/>
                        </a:rPr>
                        <a:t>更粗的字体。</a:t>
                      </a: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r>
              <a:tr h="522717">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en-US" altLang="en-US" sz="2000" b="1" kern="1200" dirty="0" err="1" smtClean="0">
                          <a:solidFill>
                            <a:schemeClr val="dk1"/>
                          </a:solidFill>
                          <a:latin typeface="+mn-lt"/>
                          <a:ea typeface="+mn-ea"/>
                          <a:cs typeface="+mn-cs"/>
                        </a:rPr>
                        <a:t>lighter</a:t>
                      </a:r>
                      <a:endParaRPr lang="zh-CN" altLang="en-US" sz="2000" b="1" kern="1200" dirty="0" err="1" smtClean="0">
                        <a:solidFill>
                          <a:schemeClr val="dk1"/>
                        </a:solidFill>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zh-CN" altLang="en-US" sz="2000" b="1" kern="1200" dirty="0" smtClean="0">
                          <a:solidFill>
                            <a:schemeClr val="dk1"/>
                          </a:solidFill>
                          <a:latin typeface="+mn-lt"/>
                          <a:ea typeface="+mn-ea"/>
                          <a:cs typeface="+mn-cs"/>
                        </a:rPr>
                        <a:t>更细的字体。</a:t>
                      </a: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r>
              <a:tr h="1672695">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en-US" altLang="en-US" sz="2000" b="1" kern="1200" dirty="0" err="1" smtClean="0">
                          <a:solidFill>
                            <a:schemeClr val="dk1"/>
                          </a:solidFill>
                          <a:latin typeface="+mn-lt"/>
                          <a:ea typeface="+mn-ea"/>
                          <a:cs typeface="+mn-cs"/>
                        </a:rPr>
                        <a:t>100</a:t>
                      </a:r>
                      <a:r>
                        <a:rPr lang="zh-CN" altLang="en-US" sz="2000" b="1" kern="1200" dirty="0" err="1" smtClean="0">
                          <a:solidFill>
                            <a:schemeClr val="dk1"/>
                          </a:solidFill>
                          <a:latin typeface="+mn-lt"/>
                          <a:ea typeface="+mn-ea"/>
                          <a:cs typeface="+mn-cs"/>
                        </a:rPr>
                        <a:t>、</a:t>
                      </a:r>
                      <a:r>
                        <a:rPr lang="en-US" altLang="en-US" sz="2000" b="1" kern="1200" dirty="0" err="1" smtClean="0">
                          <a:solidFill>
                            <a:schemeClr val="dk1"/>
                          </a:solidFill>
                          <a:latin typeface="+mn-lt"/>
                          <a:ea typeface="+mn-ea"/>
                          <a:cs typeface="+mn-cs"/>
                        </a:rPr>
                        <a:t>200</a:t>
                      </a:r>
                      <a:r>
                        <a:rPr lang="zh-CN" altLang="en-US" sz="2000" b="1" kern="1200" dirty="0" err="1" smtClean="0">
                          <a:solidFill>
                            <a:schemeClr val="dk1"/>
                          </a:solidFill>
                          <a:latin typeface="+mn-lt"/>
                          <a:ea typeface="+mn-ea"/>
                          <a:cs typeface="+mn-cs"/>
                        </a:rPr>
                        <a:t>、</a:t>
                      </a:r>
                      <a:r>
                        <a:rPr lang="en-US" altLang="en-US" sz="2000" b="1" kern="1200" dirty="0" err="1" smtClean="0">
                          <a:solidFill>
                            <a:schemeClr val="dk1"/>
                          </a:solidFill>
                          <a:latin typeface="+mn-lt"/>
                          <a:ea typeface="+mn-ea"/>
                          <a:cs typeface="+mn-cs"/>
                        </a:rPr>
                        <a:t>300</a:t>
                      </a:r>
                      <a:r>
                        <a:rPr lang="zh-CN" altLang="en-US" sz="2000" b="1" kern="1200" dirty="0" err="1" smtClean="0">
                          <a:solidFill>
                            <a:schemeClr val="dk1"/>
                          </a:solidFill>
                          <a:latin typeface="+mn-lt"/>
                          <a:ea typeface="+mn-ea"/>
                          <a:cs typeface="+mn-cs"/>
                        </a:rPr>
                        <a:t>、</a:t>
                      </a:r>
                      <a:r>
                        <a:rPr lang="en-US" altLang="en-US" sz="2000" b="1" kern="1200" dirty="0" err="1" smtClean="0">
                          <a:solidFill>
                            <a:schemeClr val="dk1"/>
                          </a:solidFill>
                          <a:latin typeface="+mn-lt"/>
                          <a:ea typeface="+mn-ea"/>
                          <a:cs typeface="+mn-cs"/>
                        </a:rPr>
                        <a:t>400</a:t>
                      </a:r>
                      <a:r>
                        <a:rPr lang="zh-CN" altLang="en-US" sz="2000" b="1" kern="1200" dirty="0" err="1" smtClean="0">
                          <a:solidFill>
                            <a:schemeClr val="dk1"/>
                          </a:solidFill>
                          <a:latin typeface="+mn-lt"/>
                          <a:ea typeface="+mn-ea"/>
                          <a:cs typeface="+mn-cs"/>
                        </a:rPr>
                        <a:t>、</a:t>
                      </a:r>
                      <a:r>
                        <a:rPr lang="en-US" altLang="en-US" sz="2000" b="1" kern="1200" dirty="0" err="1" smtClean="0">
                          <a:solidFill>
                            <a:schemeClr val="dk1"/>
                          </a:solidFill>
                          <a:latin typeface="+mn-lt"/>
                          <a:ea typeface="+mn-ea"/>
                          <a:cs typeface="+mn-cs"/>
                        </a:rPr>
                        <a:t>500</a:t>
                      </a:r>
                      <a:r>
                        <a:rPr lang="zh-CN" altLang="en-US" sz="2000" b="1" kern="1200" dirty="0" err="1" smtClean="0">
                          <a:solidFill>
                            <a:schemeClr val="dk1"/>
                          </a:solidFill>
                          <a:latin typeface="+mn-lt"/>
                          <a:ea typeface="+mn-ea"/>
                          <a:cs typeface="+mn-cs"/>
                        </a:rPr>
                        <a:t>、</a:t>
                      </a:r>
                      <a:r>
                        <a:rPr lang="en-US" altLang="en-US" sz="2000" b="1" kern="1200" dirty="0" err="1" smtClean="0">
                          <a:solidFill>
                            <a:schemeClr val="dk1"/>
                          </a:solidFill>
                          <a:latin typeface="+mn-lt"/>
                          <a:ea typeface="+mn-ea"/>
                          <a:cs typeface="+mn-cs"/>
                        </a:rPr>
                        <a:t>600</a:t>
                      </a:r>
                      <a:r>
                        <a:rPr lang="zh-CN" altLang="en-US" sz="2000" b="1" kern="1200" dirty="0" err="1" smtClean="0">
                          <a:solidFill>
                            <a:schemeClr val="dk1"/>
                          </a:solidFill>
                          <a:latin typeface="+mn-lt"/>
                          <a:ea typeface="+mn-ea"/>
                          <a:cs typeface="+mn-cs"/>
                        </a:rPr>
                        <a:t>、</a:t>
                      </a:r>
                      <a:r>
                        <a:rPr lang="en-US" altLang="en-US" sz="2000" b="1" kern="1200" dirty="0" err="1" smtClean="0">
                          <a:solidFill>
                            <a:schemeClr val="dk1"/>
                          </a:solidFill>
                          <a:latin typeface="+mn-lt"/>
                          <a:ea typeface="+mn-ea"/>
                          <a:cs typeface="+mn-cs"/>
                        </a:rPr>
                        <a:t>700</a:t>
                      </a:r>
                      <a:r>
                        <a:rPr lang="zh-CN" altLang="en-US" sz="2000" b="1" kern="1200" dirty="0" err="1" smtClean="0">
                          <a:solidFill>
                            <a:schemeClr val="dk1"/>
                          </a:solidFill>
                          <a:latin typeface="+mn-lt"/>
                          <a:ea typeface="+mn-ea"/>
                          <a:cs typeface="+mn-cs"/>
                        </a:rPr>
                        <a:t>、</a:t>
                      </a:r>
                      <a:r>
                        <a:rPr lang="en-US" altLang="en-US" sz="2000" b="1" kern="1200" dirty="0" err="1" smtClean="0">
                          <a:solidFill>
                            <a:schemeClr val="dk1"/>
                          </a:solidFill>
                          <a:latin typeface="+mn-lt"/>
                          <a:ea typeface="+mn-ea"/>
                          <a:cs typeface="+mn-cs"/>
                        </a:rPr>
                        <a:t>800</a:t>
                      </a:r>
                      <a:r>
                        <a:rPr lang="zh-CN" altLang="en-US" sz="2000" b="1" kern="1200" dirty="0" err="1" smtClean="0">
                          <a:solidFill>
                            <a:schemeClr val="dk1"/>
                          </a:solidFill>
                          <a:latin typeface="+mn-lt"/>
                          <a:ea typeface="+mn-ea"/>
                          <a:cs typeface="+mn-cs"/>
                        </a:rPr>
                        <a:t>、</a:t>
                      </a:r>
                      <a:r>
                        <a:rPr lang="en-US" altLang="en-US" sz="2000" b="1" kern="1200" dirty="0" err="1" smtClean="0">
                          <a:solidFill>
                            <a:schemeClr val="dk1"/>
                          </a:solidFill>
                          <a:latin typeface="+mn-lt"/>
                          <a:ea typeface="+mn-ea"/>
                          <a:cs typeface="+mn-cs"/>
                        </a:rPr>
                        <a:t>900</a:t>
                      </a:r>
                      <a:endParaRPr lang="zh-CN" altLang="en-US" sz="2000" b="1" kern="1200" dirty="0" err="1" smtClean="0">
                        <a:solidFill>
                          <a:schemeClr val="dk1"/>
                        </a:solidFill>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zh-CN" altLang="en-US" sz="2000" b="1" kern="1200" dirty="0" smtClean="0">
                          <a:solidFill>
                            <a:schemeClr val="dk1"/>
                          </a:solidFill>
                          <a:latin typeface="+mn-lt"/>
                          <a:ea typeface="+mn-ea"/>
                          <a:cs typeface="+mn-cs"/>
                        </a:rPr>
                        <a:t>定义由细到粗的字体。</a:t>
                      </a:r>
                    </a:p>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en-US" altLang="en-US" sz="2000" b="1" kern="1200" dirty="0" smtClean="0">
                          <a:solidFill>
                            <a:schemeClr val="dk1"/>
                          </a:solidFill>
                          <a:latin typeface="+mn-lt"/>
                          <a:ea typeface="+mn-ea"/>
                          <a:cs typeface="+mn-cs"/>
                        </a:rPr>
                        <a:t>400</a:t>
                      </a:r>
                      <a:r>
                        <a:rPr lang="zh-CN" altLang="en-US" sz="2000" b="1" kern="1200" dirty="0" smtClean="0">
                          <a:solidFill>
                            <a:schemeClr val="dk1"/>
                          </a:solidFill>
                          <a:latin typeface="+mn-lt"/>
                          <a:ea typeface="+mn-ea"/>
                          <a:cs typeface="+mn-cs"/>
                        </a:rPr>
                        <a:t>等同于</a:t>
                      </a:r>
                      <a:r>
                        <a:rPr lang="en-US" altLang="en-US" sz="2000" b="1" kern="1200" dirty="0" smtClean="0">
                          <a:solidFill>
                            <a:schemeClr val="dk1"/>
                          </a:solidFill>
                          <a:latin typeface="+mn-lt"/>
                          <a:ea typeface="+mn-ea"/>
                          <a:cs typeface="+mn-cs"/>
                        </a:rPr>
                        <a:t>normal</a:t>
                      </a:r>
                      <a:r>
                        <a:rPr lang="zh-CN" altLang="en-US" sz="2000" b="1" kern="1200" dirty="0" smtClean="0">
                          <a:solidFill>
                            <a:schemeClr val="dk1"/>
                          </a:solidFill>
                          <a:latin typeface="+mn-lt"/>
                          <a:ea typeface="+mn-ea"/>
                          <a:cs typeface="+mn-cs"/>
                        </a:rPr>
                        <a:t>，</a:t>
                      </a:r>
                      <a:r>
                        <a:rPr lang="en-US" altLang="en-US" sz="2000" b="1" kern="1200" dirty="0" smtClean="0">
                          <a:solidFill>
                            <a:schemeClr val="dk1"/>
                          </a:solidFill>
                          <a:latin typeface="+mn-lt"/>
                          <a:ea typeface="+mn-ea"/>
                          <a:cs typeface="+mn-cs"/>
                        </a:rPr>
                        <a:t>700</a:t>
                      </a:r>
                      <a:r>
                        <a:rPr lang="zh-CN" altLang="en-US" sz="2000" b="1" kern="1200" dirty="0" smtClean="0">
                          <a:solidFill>
                            <a:schemeClr val="dk1"/>
                          </a:solidFill>
                          <a:latin typeface="+mn-lt"/>
                          <a:ea typeface="+mn-ea"/>
                          <a:cs typeface="+mn-cs"/>
                        </a:rPr>
                        <a:t>等同于</a:t>
                      </a:r>
                      <a:r>
                        <a:rPr lang="en-US" altLang="en-US" sz="2000" b="1" kern="1200" dirty="0" smtClean="0">
                          <a:solidFill>
                            <a:schemeClr val="dk1"/>
                          </a:solidFill>
                          <a:latin typeface="+mn-lt"/>
                          <a:ea typeface="+mn-ea"/>
                          <a:cs typeface="+mn-cs"/>
                        </a:rPr>
                        <a:t>bold</a:t>
                      </a:r>
                      <a:r>
                        <a:rPr lang="zh-CN" altLang="en-US" sz="2000" b="1" kern="1200" dirty="0" smtClean="0">
                          <a:solidFill>
                            <a:schemeClr val="dk1"/>
                          </a:solidFill>
                          <a:latin typeface="+mn-lt"/>
                          <a:ea typeface="+mn-ea"/>
                          <a:cs typeface="+mn-cs"/>
                        </a:rPr>
                        <a:t>。</a:t>
                      </a: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r>
            </a:tbl>
          </a:graphicData>
        </a:graphic>
      </p:graphicFrame>
      <p:pic>
        <p:nvPicPr>
          <p:cNvPr id="20" name="图片 19" descr="5－4.JPG"/>
          <p:cNvPicPr>
            <a:picLocks noChangeAspect="1"/>
          </p:cNvPicPr>
          <p:nvPr/>
        </p:nvPicPr>
        <p:blipFill>
          <a:blip r:embed="rId3"/>
          <a:stretch>
            <a:fillRect/>
          </a:stretch>
        </p:blipFill>
        <p:spPr>
          <a:xfrm>
            <a:off x="4786314" y="1857364"/>
            <a:ext cx="3857652" cy="4832216"/>
          </a:xfrm>
          <a:prstGeom prst="rect">
            <a:avLst/>
          </a:prstGeom>
        </p:spPr>
      </p:pic>
      <p:sp>
        <p:nvSpPr>
          <p:cNvPr id="21" name="Rectangle 5"/>
          <p:cNvSpPr>
            <a:spLocks noChangeArrowheads="1"/>
          </p:cNvSpPr>
          <p:nvPr/>
        </p:nvSpPr>
        <p:spPr bwMode="auto">
          <a:xfrm>
            <a:off x="6143636" y="2571744"/>
            <a:ext cx="1285884" cy="214314"/>
          </a:xfrm>
          <a:prstGeom prst="rect">
            <a:avLst/>
          </a:prstGeom>
          <a:solidFill>
            <a:srgbClr val="FFDDDD">
              <a:alpha val="10196"/>
            </a:srgbClr>
          </a:solidFill>
          <a:ln w="28575" algn="ctr">
            <a:solidFill>
              <a:srgbClr val="C00000"/>
            </a:solidFill>
            <a:miter lim="800000"/>
            <a:headEnd/>
            <a:tailEnd/>
          </a:ln>
        </p:spPr>
        <p:txBody>
          <a:bodyPr wrap="none" anchor="ctr"/>
          <a:lstStyle/>
          <a:p>
            <a:endParaRPr lang="zh-CN" altLang="en-US">
              <a:solidFill>
                <a:srgbClr val="FF0000"/>
              </a:solidFill>
              <a:ea typeface="宋体" charset="-122"/>
            </a:endParaRPr>
          </a:p>
        </p:txBody>
      </p:sp>
      <p:sp>
        <p:nvSpPr>
          <p:cNvPr id="22" name="线形标注 1 21"/>
          <p:cNvSpPr/>
          <p:nvPr/>
        </p:nvSpPr>
        <p:spPr bwMode="auto">
          <a:xfrm flipH="1">
            <a:off x="6858016" y="1285860"/>
            <a:ext cx="1143008" cy="642942"/>
          </a:xfrm>
          <a:prstGeom prst="borderCallout1">
            <a:avLst>
              <a:gd name="adj1" fmla="val 101713"/>
              <a:gd name="adj2" fmla="val 51942"/>
              <a:gd name="adj3" fmla="val 199907"/>
              <a:gd name="adj4" fmla="val 88202"/>
            </a:avLst>
          </a:prstGeom>
          <a:solidFill>
            <a:srgbClr val="E4FCE4"/>
          </a:solidFill>
          <a:ln w="19050" algn="ctr">
            <a:solidFill>
              <a:srgbClr val="00B0F0"/>
            </a:solidFill>
            <a:round/>
            <a:headEnd/>
            <a:tailEnd/>
          </a:ln>
          <a:effectLst>
            <a:outerShdw blurRad="50800" dist="12700" dir="5400000" algn="t" rotWithShape="0">
              <a:prstClr val="black">
                <a:alpha val="40000"/>
              </a:prstClr>
            </a:outerShdw>
          </a:effectLst>
        </p:spPr>
        <p:txBody>
          <a:bodyPr anchor="ctr" anchorCtr="1"/>
          <a:lstStyle/>
          <a:p>
            <a:pPr algn="l" eaLnBrk="0" hangingPunct="0">
              <a:defRPr/>
            </a:pPr>
            <a:r>
              <a:rPr lang="zh-CN" altLang="en-US" b="1" dirty="0" smtClean="0"/>
              <a:t>正常粗细</a:t>
            </a:r>
            <a:endParaRPr lang="zh-CN" altLang="en-US" b="1" dirty="0"/>
          </a:p>
        </p:txBody>
      </p:sp>
      <p:sp>
        <p:nvSpPr>
          <p:cNvPr id="23" name="Rectangle 5"/>
          <p:cNvSpPr>
            <a:spLocks noChangeArrowheads="1"/>
          </p:cNvSpPr>
          <p:nvPr/>
        </p:nvSpPr>
        <p:spPr bwMode="auto">
          <a:xfrm>
            <a:off x="4857752" y="3857628"/>
            <a:ext cx="500066" cy="357190"/>
          </a:xfrm>
          <a:prstGeom prst="rect">
            <a:avLst/>
          </a:prstGeom>
          <a:solidFill>
            <a:srgbClr val="FFDDDD">
              <a:alpha val="10196"/>
            </a:srgbClr>
          </a:solidFill>
          <a:ln w="28575" algn="ctr">
            <a:solidFill>
              <a:srgbClr val="C00000"/>
            </a:solidFill>
            <a:miter lim="800000"/>
            <a:headEnd/>
            <a:tailEnd/>
          </a:ln>
        </p:spPr>
        <p:txBody>
          <a:bodyPr wrap="none" anchor="ctr"/>
          <a:lstStyle/>
          <a:p>
            <a:endParaRPr lang="zh-CN" altLang="en-US">
              <a:solidFill>
                <a:srgbClr val="FF0000"/>
              </a:solidFill>
              <a:ea typeface="宋体" charset="-122"/>
            </a:endParaRPr>
          </a:p>
        </p:txBody>
      </p:sp>
      <p:sp>
        <p:nvSpPr>
          <p:cNvPr id="24" name="线形标注 1 23"/>
          <p:cNvSpPr/>
          <p:nvPr/>
        </p:nvSpPr>
        <p:spPr bwMode="auto">
          <a:xfrm flipH="1">
            <a:off x="2857488" y="3714752"/>
            <a:ext cx="1143008" cy="642942"/>
          </a:xfrm>
          <a:prstGeom prst="borderCallout1">
            <a:avLst>
              <a:gd name="adj1" fmla="val 46158"/>
              <a:gd name="adj2" fmla="val -558"/>
              <a:gd name="adj3" fmla="val 46575"/>
              <a:gd name="adj4" fmla="val -70547"/>
            </a:avLst>
          </a:prstGeom>
          <a:solidFill>
            <a:srgbClr val="E4FCE4"/>
          </a:solidFill>
          <a:ln w="19050" algn="ctr">
            <a:solidFill>
              <a:srgbClr val="00B0F0"/>
            </a:solidFill>
            <a:round/>
            <a:headEnd/>
            <a:tailEnd/>
          </a:ln>
          <a:effectLst>
            <a:outerShdw blurRad="50800" dist="12700" dir="5400000" algn="t" rotWithShape="0">
              <a:prstClr val="black">
                <a:alpha val="40000"/>
              </a:prstClr>
            </a:outerShdw>
          </a:effectLst>
        </p:spPr>
        <p:txBody>
          <a:bodyPr anchor="ctr" anchorCtr="1"/>
          <a:lstStyle/>
          <a:p>
            <a:pPr algn="l" eaLnBrk="0" hangingPunct="0">
              <a:defRPr/>
            </a:pPr>
            <a:r>
              <a:rPr lang="zh-CN" altLang="en-US" b="1" dirty="0" smtClean="0"/>
              <a:t>字体加粗</a:t>
            </a:r>
            <a:endParaRPr lang="zh-CN" altLang="en-US" b="1" dirty="0"/>
          </a:p>
        </p:txBody>
      </p:sp>
      <p:grpSp>
        <p:nvGrpSpPr>
          <p:cNvPr id="25" name="组合 25"/>
          <p:cNvGrpSpPr>
            <a:grpSpLocks/>
          </p:cNvGrpSpPr>
          <p:nvPr/>
        </p:nvGrpSpPr>
        <p:grpSpPr bwMode="auto">
          <a:xfrm>
            <a:off x="857223" y="5857892"/>
            <a:ext cx="3786214" cy="431800"/>
            <a:chOff x="4071935" y="5500702"/>
            <a:chExt cx="3786241" cy="431800"/>
          </a:xfrm>
          <a:solidFill>
            <a:srgbClr val="0070C0"/>
          </a:solidFill>
        </p:grpSpPr>
        <p:sp>
          <p:nvSpPr>
            <p:cNvPr id="26" name="AutoShape 7"/>
            <p:cNvSpPr>
              <a:spLocks noChangeArrowheads="1"/>
            </p:cNvSpPr>
            <p:nvPr/>
          </p:nvSpPr>
          <p:spPr bwMode="auto">
            <a:xfrm>
              <a:off x="4071935" y="5500702"/>
              <a:ext cx="3786241" cy="431800"/>
            </a:xfrm>
            <a:prstGeom prst="flowChartAlternateProcess">
              <a:avLst/>
            </a:prstGeom>
            <a:grpFill/>
            <a:ln w="25400" cap="flat" cmpd="sng" algn="ctr">
              <a:noFill/>
              <a:prstDash val="solid"/>
              <a:round/>
              <a:headEnd type="none" w="med" len="med"/>
              <a:tailEnd type="none" w="med" len="med"/>
            </a:ln>
            <a:effectLst>
              <a:outerShdw blurRad="50800" dist="12700" dir="5400000" algn="t" rotWithShape="0">
                <a:schemeClr val="tx1">
                  <a:lumMod val="85000"/>
                  <a:lumOff val="15000"/>
                  <a:alpha val="43000"/>
                </a:schemeClr>
              </a:outerShdw>
            </a:effectLst>
            <a:scene3d>
              <a:camera prst="orthographicFront"/>
              <a:lightRig rig="threePt" dir="t"/>
            </a:scene3d>
            <a:sp3d>
              <a:bevelT h="63500" prst="hardEdge"/>
            </a:sp3d>
          </p:spPr>
          <p:txBody>
            <a:bodyPr anchor="ctr"/>
            <a:lstStyle/>
            <a:p>
              <a:pPr>
                <a:defRPr/>
              </a:pPr>
              <a:endParaRPr lang="zh-CN" altLang="en-US" sz="1600" b="1" dirty="0"/>
            </a:p>
          </p:txBody>
        </p:sp>
        <p:pic>
          <p:nvPicPr>
            <p:cNvPr id="27" name="Picture 8" descr="说话气泡new"/>
            <p:cNvPicPr>
              <a:picLocks noChangeAspect="1" noChangeArrowheads="1"/>
            </p:cNvPicPr>
            <p:nvPr/>
          </p:nvPicPr>
          <p:blipFill>
            <a:blip r:embed="rId4"/>
            <a:srcRect/>
            <a:stretch>
              <a:fillRect/>
            </a:stretch>
          </p:blipFill>
          <p:spPr bwMode="auto">
            <a:xfrm>
              <a:off x="4286242" y="5543458"/>
              <a:ext cx="571509" cy="342076"/>
            </a:xfrm>
            <a:prstGeom prst="rect">
              <a:avLst/>
            </a:prstGeom>
            <a:noFill/>
            <a:ln w="9525">
              <a:noFill/>
              <a:miter lim="800000"/>
              <a:headEnd/>
              <a:tailEnd/>
            </a:ln>
            <a:effectLst>
              <a:prstShdw prst="shdw13" dist="12700" dir="10800000">
                <a:srgbClr val="0099FF">
                  <a:alpha val="50000"/>
                </a:srgbClr>
              </a:prstShdw>
            </a:effectLst>
          </p:spPr>
        </p:pic>
        <p:sp>
          <p:nvSpPr>
            <p:cNvPr id="28" name="TextBox 17"/>
            <p:cNvSpPr txBox="1">
              <a:spLocks noChangeArrowheads="1"/>
            </p:cNvSpPr>
            <p:nvPr/>
          </p:nvSpPr>
          <p:spPr bwMode="auto">
            <a:xfrm>
              <a:off x="4929888" y="5503895"/>
              <a:ext cx="2493008" cy="369332"/>
            </a:xfrm>
            <a:prstGeom prst="rect">
              <a:avLst/>
            </a:prstGeom>
            <a:noFill/>
            <a:ln w="9525">
              <a:noFill/>
              <a:miter lim="800000"/>
              <a:headEnd/>
              <a:tailEnd/>
            </a:ln>
          </p:spPr>
          <p:txBody>
            <a:bodyPr wrap="none">
              <a:spAutoFit/>
            </a:bodyPr>
            <a:lstStyle/>
            <a:p>
              <a:r>
                <a:rPr lang="zh-CN" altLang="en-US" b="1" dirty="0">
                  <a:solidFill>
                    <a:schemeClr val="bg1"/>
                  </a:solidFill>
                </a:rPr>
                <a:t>演示</a:t>
              </a:r>
              <a:r>
                <a:rPr lang="zh-CN" altLang="en-US" b="1" dirty="0" smtClean="0">
                  <a:solidFill>
                    <a:schemeClr val="bg1"/>
                  </a:solidFill>
                </a:rPr>
                <a:t>示例：字体的粗细</a:t>
              </a:r>
              <a:endParaRPr lang="zh-CN" altLang="en-US" b="1" dirty="0">
                <a:solidFill>
                  <a:schemeClr val="bg1"/>
                </a:solidFill>
              </a:endParaRPr>
            </a:p>
          </p:txBody>
        </p:sp>
      </p:grpSp>
      <p:sp>
        <p:nvSpPr>
          <p:cNvPr id="18" name="灯片编号占位符 17"/>
          <p:cNvSpPr>
            <a:spLocks noGrp="1"/>
          </p:cNvSpPr>
          <p:nvPr>
            <p:ph type="sldNum" sz="quarter" idx="10"/>
          </p:nvPr>
        </p:nvSpPr>
        <p:spPr/>
        <p:txBody>
          <a:bodyPr/>
          <a:lstStyle/>
          <a:p>
            <a:pPr>
              <a:defRPr/>
            </a:pPr>
            <a:fld id="{9394C29D-ED0C-453C-8BBC-C52F19F5BA76}" type="slidenum">
              <a:rPr lang="zh-CN" altLang="en-US" smtClean="0"/>
              <a:pPr>
                <a:defRPr/>
              </a:pPr>
              <a:t>12</a:t>
            </a:fld>
            <a:r>
              <a:rPr lang="en-US" altLang="zh-CN" smtClean="0"/>
              <a:t>/39</a:t>
            </a:r>
            <a:endParaRPr lang="zh-CN" altLang="en-US" dirty="0"/>
          </a:p>
        </p:txBody>
      </p:sp>
    </p:spTree>
    <p:extLst>
      <p:ext uri="{BB962C8B-B14F-4D97-AF65-F5344CB8AC3E}">
        <p14:creationId xmlns:p14="http://schemas.microsoft.com/office/powerpoint/2010/main" val="300881363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5"/>
                                        </p:tgtEl>
                                        <p:attrNameLst>
                                          <p:attrName>style.visibility</p:attrName>
                                        </p:attrNameLst>
                                      </p:cBhvr>
                                      <p:to>
                                        <p:strVal val="hidden"/>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left)">
                                      <p:cBhvr>
                                        <p:cTn id="10" dur="500"/>
                                        <p:tgtEl>
                                          <p:spTgt spid="20"/>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left)">
                                      <p:cBhvr>
                                        <p:cTn id="14" dur="500"/>
                                        <p:tgtEl>
                                          <p:spTgt spid="22"/>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wipe(left)">
                                      <p:cBhvr>
                                        <p:cTn id="18" dur="500"/>
                                        <p:tgtEl>
                                          <p:spTgt spid="21"/>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left)">
                                      <p:cBhvr>
                                        <p:cTn id="22" dur="500"/>
                                        <p:tgtEl>
                                          <p:spTgt spid="24"/>
                                        </p:tgtEl>
                                      </p:cBhvr>
                                    </p:animEffec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wipe(left)">
                                      <p:cBhvr>
                                        <p:cTn id="26" dur="500"/>
                                        <p:tgtEl>
                                          <p:spTgt spid="23"/>
                                        </p:tgtEl>
                                      </p:cBhvr>
                                    </p:animEffect>
                                  </p:childTnLst>
                                </p:cTn>
                              </p:par>
                            </p:childTnLst>
                          </p:cTn>
                        </p:par>
                        <p:par>
                          <p:cTn id="27" fill="hold">
                            <p:stCondLst>
                              <p:cond delay="2500"/>
                            </p:stCondLst>
                            <p:childTnLst>
                              <p:par>
                                <p:cTn id="28" presetID="22" presetClass="entr" presetSubtype="8" fill="hold" nodeType="after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wipe(left)">
                                      <p:cBhvr>
                                        <p:cTn id="3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8" name="Rectangle 10"/>
          <p:cNvSpPr>
            <a:spLocks noGrp="1" noChangeArrowheads="1"/>
          </p:cNvSpPr>
          <p:nvPr>
            <p:ph type="title"/>
          </p:nvPr>
        </p:nvSpPr>
        <p:spPr/>
        <p:txBody>
          <a:bodyPr/>
          <a:lstStyle/>
          <a:p>
            <a:r>
              <a:rPr lang="zh-CN" altLang="en-US" dirty="0" smtClean="0"/>
              <a:t>字体属性</a:t>
            </a:r>
            <a:endParaRPr lang="zh-CN" altLang="en-US" dirty="0" smtClean="0">
              <a:solidFill>
                <a:schemeClr val="tx2">
                  <a:lumMod val="75000"/>
                </a:schemeClr>
              </a:solidFill>
            </a:endParaRPr>
          </a:p>
        </p:txBody>
      </p:sp>
      <p:sp>
        <p:nvSpPr>
          <p:cNvPr id="28674" name="Rectangle 3"/>
          <p:cNvSpPr>
            <a:spLocks noGrp="1" noChangeArrowheads="1"/>
          </p:cNvSpPr>
          <p:nvPr>
            <p:ph idx="1"/>
          </p:nvPr>
        </p:nvSpPr>
        <p:spPr>
          <a:xfrm>
            <a:off x="771556" y="1190282"/>
            <a:ext cx="8229600" cy="2667346"/>
          </a:xfrm>
        </p:spPr>
        <p:txBody>
          <a:bodyPr/>
          <a:lstStyle/>
          <a:p>
            <a:pPr>
              <a:lnSpc>
                <a:spcPct val="150000"/>
              </a:lnSpc>
            </a:pPr>
            <a:r>
              <a:rPr lang="en-US" altLang="zh-CN" dirty="0" smtClean="0"/>
              <a:t>font</a:t>
            </a:r>
            <a:r>
              <a:rPr lang="zh-CN" altLang="en-US" dirty="0" smtClean="0"/>
              <a:t>属性</a:t>
            </a:r>
            <a:endParaRPr lang="en-US" altLang="zh-CN" dirty="0" smtClean="0"/>
          </a:p>
          <a:p>
            <a:pPr lvl="1">
              <a:lnSpc>
                <a:spcPct val="150000"/>
              </a:lnSpc>
            </a:pPr>
            <a:r>
              <a:rPr lang="zh-CN" altLang="en-US" dirty="0" smtClean="0"/>
              <a:t>字体属性的顺序：字体风格→字体粗细→字体大小</a:t>
            </a:r>
            <a:r>
              <a:rPr lang="en-US" altLang="zh-CN" dirty="0" smtClean="0"/>
              <a:t>/</a:t>
            </a:r>
            <a:r>
              <a:rPr lang="zh-CN" altLang="en-US" dirty="0" smtClean="0"/>
              <a:t>行高→字体类型</a:t>
            </a:r>
            <a:endParaRPr lang="en-US" altLang="zh-CN" dirty="0" smtClean="0"/>
          </a:p>
        </p:txBody>
      </p:sp>
      <p:sp>
        <p:nvSpPr>
          <p:cNvPr id="17" name="AutoShape 3"/>
          <p:cNvSpPr>
            <a:spLocks noChangeArrowheads="1"/>
          </p:cNvSpPr>
          <p:nvPr/>
        </p:nvSpPr>
        <p:spPr bwMode="auto">
          <a:xfrm>
            <a:off x="1714480" y="3357562"/>
            <a:ext cx="5809848" cy="507831"/>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150000"/>
              </a:lnSpc>
              <a:spcAft>
                <a:spcPts val="0"/>
              </a:spcAft>
              <a:buClr>
                <a:schemeClr val="folHlink"/>
              </a:buClr>
              <a:buSzPct val="60000"/>
              <a:tabLst>
                <a:tab pos="444500" algn="l"/>
              </a:tabLst>
              <a:defRPr/>
            </a:pPr>
            <a:r>
              <a:rPr lang="fr-FR" altLang="zh-CN" b="1" dirty="0" smtClean="0">
                <a:solidFill>
                  <a:schemeClr val="accent5">
                    <a:lumMod val="10000"/>
                  </a:schemeClr>
                </a:solidFill>
                <a:latin typeface="+mn-lt"/>
              </a:rPr>
              <a:t>p span{font:</a:t>
            </a:r>
            <a:r>
              <a:rPr lang="fr-FR" altLang="zh-CN" b="1" dirty="0" smtClean="0">
                <a:solidFill>
                  <a:srgbClr val="FF0000"/>
                </a:solidFill>
                <a:latin typeface="+mn-lt"/>
              </a:rPr>
              <a:t>oblique bold 12px</a:t>
            </a:r>
            <a:r>
              <a:rPr lang="en-US" altLang="zh-CN" b="1" dirty="0" smtClean="0">
                <a:solidFill>
                  <a:srgbClr val="FF0000"/>
                </a:solidFill>
                <a:latin typeface="+mn-lt"/>
              </a:rPr>
              <a:t>/20px</a:t>
            </a:r>
            <a:r>
              <a:rPr lang="fr-FR" altLang="zh-CN" b="1" dirty="0" smtClean="0">
                <a:solidFill>
                  <a:srgbClr val="FF0000"/>
                </a:solidFill>
                <a:latin typeface="+mn-lt"/>
              </a:rPr>
              <a:t> "</a:t>
            </a:r>
            <a:r>
              <a:rPr lang="zh-CN" altLang="fr-FR" b="1" dirty="0" smtClean="0">
                <a:solidFill>
                  <a:srgbClr val="FF0000"/>
                </a:solidFill>
                <a:latin typeface="+mn-lt"/>
              </a:rPr>
              <a:t>楷体</a:t>
            </a:r>
            <a:r>
              <a:rPr lang="fr-FR" altLang="zh-CN" b="1" dirty="0" smtClean="0">
                <a:solidFill>
                  <a:srgbClr val="FF0000"/>
                </a:solidFill>
                <a:latin typeface="+mn-lt"/>
              </a:rPr>
              <a:t>";</a:t>
            </a:r>
            <a:r>
              <a:rPr lang="fr-FR" altLang="zh-CN" b="1" dirty="0" smtClean="0">
                <a:solidFill>
                  <a:schemeClr val="accent5">
                    <a:lumMod val="10000"/>
                  </a:schemeClr>
                </a:solidFill>
                <a:latin typeface="+mn-lt"/>
              </a:rPr>
              <a:t>}</a:t>
            </a:r>
            <a:endParaRPr lang="en-US" altLang="zh-CN" b="1" dirty="0" smtClean="0">
              <a:solidFill>
                <a:schemeClr val="accent5">
                  <a:lumMod val="10000"/>
                </a:schemeClr>
              </a:solidFill>
              <a:latin typeface="+mn-lt"/>
            </a:endParaRPr>
          </a:p>
        </p:txBody>
      </p:sp>
      <p:grpSp>
        <p:nvGrpSpPr>
          <p:cNvPr id="21" name="组合 20"/>
          <p:cNvGrpSpPr/>
          <p:nvPr/>
        </p:nvGrpSpPr>
        <p:grpSpPr>
          <a:xfrm>
            <a:off x="285720" y="3357562"/>
            <a:ext cx="1000132" cy="414475"/>
            <a:chOff x="1000100" y="2528843"/>
            <a:chExt cx="1000132" cy="414475"/>
          </a:xfrm>
        </p:grpSpPr>
        <p:pic>
          <p:nvPicPr>
            <p:cNvPr id="25" name="Picture 8" descr="E:\设计支持\模板设计\sl.png"/>
            <p:cNvPicPr>
              <a:picLocks noChangeAspect="1" noChangeArrowheads="1"/>
            </p:cNvPicPr>
            <p:nvPr/>
          </p:nvPicPr>
          <p:blipFill>
            <a:blip r:embed="rId3"/>
            <a:srcRect/>
            <a:stretch>
              <a:fillRect/>
            </a:stretch>
          </p:blipFill>
          <p:spPr bwMode="auto">
            <a:xfrm>
              <a:off x="1000100" y="2528843"/>
              <a:ext cx="446984" cy="414475"/>
            </a:xfrm>
            <a:prstGeom prst="rect">
              <a:avLst/>
            </a:prstGeom>
            <a:noFill/>
          </p:spPr>
        </p:pic>
        <p:sp>
          <p:nvSpPr>
            <p:cNvPr id="26" name="TextBox 25"/>
            <p:cNvSpPr txBox="1"/>
            <p:nvPr/>
          </p:nvSpPr>
          <p:spPr>
            <a:xfrm>
              <a:off x="1299399" y="2536025"/>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示例</a:t>
              </a:r>
              <a:endParaRPr lang="zh-CN" altLang="en-US" sz="2000" b="1" dirty="0">
                <a:solidFill>
                  <a:schemeClr val="tx1"/>
                </a:solidFill>
                <a:latin typeface="黑体" pitchFamily="49" charset="-122"/>
                <a:ea typeface="黑体" pitchFamily="49" charset="-122"/>
              </a:endParaRPr>
            </a:p>
          </p:txBody>
        </p:sp>
      </p:grpSp>
      <p:sp>
        <p:nvSpPr>
          <p:cNvPr id="10" name="灯片编号占位符 9"/>
          <p:cNvSpPr>
            <a:spLocks noGrp="1"/>
          </p:cNvSpPr>
          <p:nvPr>
            <p:ph type="sldNum" sz="quarter" idx="10"/>
          </p:nvPr>
        </p:nvSpPr>
        <p:spPr/>
        <p:txBody>
          <a:bodyPr/>
          <a:lstStyle/>
          <a:p>
            <a:pPr>
              <a:defRPr/>
            </a:pPr>
            <a:fld id="{9394C29D-ED0C-453C-8BBC-C52F19F5BA76}" type="slidenum">
              <a:rPr lang="zh-CN" altLang="en-US" smtClean="0"/>
              <a:pPr>
                <a:defRPr/>
              </a:pPr>
              <a:t>13</a:t>
            </a:fld>
            <a:r>
              <a:rPr lang="en-US" altLang="zh-CN" smtClean="0"/>
              <a:t>/39</a:t>
            </a:r>
            <a:endParaRPr lang="zh-CN" altLang="en-US" dirty="0"/>
          </a:p>
        </p:txBody>
      </p:sp>
    </p:spTree>
    <p:extLst>
      <p:ext uri="{BB962C8B-B14F-4D97-AF65-F5344CB8AC3E}">
        <p14:creationId xmlns:p14="http://schemas.microsoft.com/office/powerpoint/2010/main" val="179962278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8" name="Rectangle 10"/>
          <p:cNvSpPr>
            <a:spLocks noGrp="1" noChangeArrowheads="1"/>
          </p:cNvSpPr>
          <p:nvPr>
            <p:ph type="title"/>
          </p:nvPr>
        </p:nvSpPr>
        <p:spPr/>
        <p:txBody>
          <a:bodyPr/>
          <a:lstStyle/>
          <a:p>
            <a:r>
              <a:rPr lang="zh-CN" altLang="en-US" dirty="0" smtClean="0">
                <a:solidFill>
                  <a:schemeClr val="tx2">
                    <a:lumMod val="75000"/>
                  </a:schemeClr>
                </a:solidFill>
              </a:rPr>
              <a:t>文本样式</a:t>
            </a:r>
          </a:p>
        </p:txBody>
      </p:sp>
      <p:sp>
        <p:nvSpPr>
          <p:cNvPr id="28674" name="Rectangle 3"/>
          <p:cNvSpPr>
            <a:spLocks noGrp="1" noChangeArrowheads="1"/>
          </p:cNvSpPr>
          <p:nvPr>
            <p:ph idx="1"/>
          </p:nvPr>
        </p:nvSpPr>
        <p:spPr>
          <a:xfrm>
            <a:off x="771556" y="1190282"/>
            <a:ext cx="8229600" cy="809958"/>
          </a:xfrm>
        </p:spPr>
        <p:txBody>
          <a:bodyPr/>
          <a:lstStyle/>
          <a:p>
            <a:pPr>
              <a:lnSpc>
                <a:spcPct val="150000"/>
              </a:lnSpc>
            </a:pPr>
            <a:r>
              <a:rPr lang="zh-CN" altLang="en-US" dirty="0" smtClean="0"/>
              <a:t>文本属性</a:t>
            </a:r>
            <a:endParaRPr lang="en-US" altLang="zh-CN" dirty="0" smtClean="0"/>
          </a:p>
        </p:txBody>
      </p:sp>
      <p:graphicFrame>
        <p:nvGraphicFramePr>
          <p:cNvPr id="9" name="表格 8"/>
          <p:cNvGraphicFramePr>
            <a:graphicFrameLocks noGrp="1"/>
          </p:cNvGraphicFramePr>
          <p:nvPr/>
        </p:nvGraphicFramePr>
        <p:xfrm>
          <a:off x="500034" y="2143116"/>
          <a:ext cx="8358248" cy="4143402"/>
        </p:xfrm>
        <a:graphic>
          <a:graphicData uri="http://schemas.openxmlformats.org/drawingml/2006/table">
            <a:tbl>
              <a:tblPr/>
              <a:tblGrid>
                <a:gridCol w="2000264"/>
                <a:gridCol w="2786082"/>
                <a:gridCol w="3571902"/>
              </a:tblGrid>
              <a:tr h="690567">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zh-CN" altLang="en-US" sz="2000" b="1" kern="1200" dirty="0" smtClean="0">
                          <a:solidFill>
                            <a:schemeClr val="bg1"/>
                          </a:solidFill>
                          <a:latin typeface="+mn-lt"/>
                          <a:ea typeface="+mn-ea"/>
                          <a:cs typeface="+mn-cs"/>
                        </a:rPr>
                        <a:t>属性</a:t>
                      </a: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accent5">
                        <a:lumMod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zh-CN" altLang="en-US" sz="2000" b="1" kern="1200" dirty="0" smtClean="0">
                          <a:solidFill>
                            <a:schemeClr val="bg1"/>
                          </a:solidFill>
                          <a:latin typeface="+mn-lt"/>
                          <a:ea typeface="+mn-ea"/>
                          <a:cs typeface="+mn-cs"/>
                        </a:rPr>
                        <a:t>含义</a:t>
                      </a: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accent5">
                        <a:lumMod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zh-CN" altLang="en-US" sz="2000" b="1" kern="1200" dirty="0" smtClean="0">
                          <a:solidFill>
                            <a:schemeClr val="bg1"/>
                          </a:solidFill>
                          <a:latin typeface="+mn-lt"/>
                          <a:ea typeface="+mn-ea"/>
                          <a:cs typeface="+mn-cs"/>
                        </a:rPr>
                        <a:t>举例</a:t>
                      </a: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accent5">
                        <a:lumMod val="50000"/>
                      </a:schemeClr>
                    </a:solidFill>
                  </a:tcPr>
                </a:tc>
              </a:tr>
              <a:tr h="690567">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en-US" altLang="en-US" sz="2000" b="1" kern="1200" dirty="0" smtClean="0">
                          <a:solidFill>
                            <a:schemeClr val="dk1"/>
                          </a:solidFill>
                          <a:latin typeface="+mn-lt"/>
                          <a:ea typeface="+mn-ea"/>
                          <a:cs typeface="+mn-cs"/>
                        </a:rPr>
                        <a:t>color</a:t>
                      </a:r>
                      <a:endParaRPr lang="zh-CN" altLang="en-US" sz="2000" b="1" kern="1200" dirty="0" smtClean="0">
                        <a:solidFill>
                          <a:schemeClr val="dk1"/>
                        </a:solidFill>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zh-CN" altLang="en-US" sz="2000" b="1" kern="1200" dirty="0" smtClean="0">
                          <a:solidFill>
                            <a:schemeClr val="dk1"/>
                          </a:solidFill>
                          <a:latin typeface="+mn-lt"/>
                          <a:ea typeface="+mn-ea"/>
                          <a:cs typeface="+mn-cs"/>
                        </a:rPr>
                        <a:t>设置文本颜色</a:t>
                      </a: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en-US" altLang="en-US" sz="2000" b="1" kern="1200" dirty="0" smtClean="0">
                          <a:solidFill>
                            <a:schemeClr val="dk1"/>
                          </a:solidFill>
                          <a:latin typeface="+mn-lt"/>
                          <a:ea typeface="+mn-ea"/>
                          <a:cs typeface="+mn-cs"/>
                        </a:rPr>
                        <a:t>color:#00C;</a:t>
                      </a:r>
                      <a:endParaRPr lang="zh-CN" altLang="en-US" sz="2000" b="1" kern="1200" dirty="0" smtClean="0">
                        <a:solidFill>
                          <a:schemeClr val="dk1"/>
                        </a:solidFill>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r>
              <a:tr h="690567">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en-US" altLang="en-US" sz="2000" b="1" kern="1200" dirty="0" smtClean="0">
                          <a:solidFill>
                            <a:schemeClr val="dk1"/>
                          </a:solidFill>
                          <a:latin typeface="+mn-lt"/>
                          <a:ea typeface="+mn-ea"/>
                          <a:cs typeface="+mn-cs"/>
                        </a:rPr>
                        <a:t>text-align</a:t>
                      </a:r>
                      <a:endParaRPr lang="zh-CN" altLang="en-US" sz="2000" b="1" kern="1200" dirty="0" smtClean="0">
                        <a:solidFill>
                          <a:schemeClr val="dk1"/>
                        </a:solidFill>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zh-CN" altLang="en-US" sz="2000" b="1" kern="1200" dirty="0" smtClean="0">
                          <a:solidFill>
                            <a:schemeClr val="dk1"/>
                          </a:solidFill>
                          <a:latin typeface="+mn-lt"/>
                          <a:ea typeface="+mn-ea"/>
                          <a:cs typeface="+mn-cs"/>
                        </a:rPr>
                        <a:t>设置元素水平对齐方式</a:t>
                      </a: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en-US" altLang="en-US" sz="2000" b="1" kern="1200" dirty="0" smtClean="0">
                          <a:solidFill>
                            <a:schemeClr val="dk1"/>
                          </a:solidFill>
                          <a:latin typeface="+mn-lt"/>
                          <a:ea typeface="+mn-ea"/>
                          <a:cs typeface="+mn-cs"/>
                        </a:rPr>
                        <a:t>text-</a:t>
                      </a:r>
                      <a:r>
                        <a:rPr lang="en-US" altLang="en-US" sz="2000" b="1" kern="1200" dirty="0" err="1" smtClean="0">
                          <a:solidFill>
                            <a:schemeClr val="dk1"/>
                          </a:solidFill>
                          <a:latin typeface="+mn-lt"/>
                          <a:ea typeface="+mn-ea"/>
                          <a:cs typeface="+mn-cs"/>
                        </a:rPr>
                        <a:t>align:right</a:t>
                      </a:r>
                      <a:r>
                        <a:rPr lang="en-US" altLang="en-US" sz="2000" b="1" kern="1200" dirty="0" smtClean="0">
                          <a:solidFill>
                            <a:schemeClr val="dk1"/>
                          </a:solidFill>
                          <a:latin typeface="+mn-lt"/>
                          <a:ea typeface="+mn-ea"/>
                          <a:cs typeface="+mn-cs"/>
                        </a:rPr>
                        <a:t>;</a:t>
                      </a:r>
                      <a:endParaRPr lang="zh-CN" altLang="en-US" sz="2000" b="1" kern="1200" dirty="0" smtClean="0">
                        <a:solidFill>
                          <a:schemeClr val="dk1"/>
                        </a:solidFill>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r>
              <a:tr h="690567">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en-US" altLang="en-US" sz="2000" b="1" kern="1200" dirty="0" smtClean="0">
                          <a:solidFill>
                            <a:schemeClr val="dk1"/>
                          </a:solidFill>
                          <a:latin typeface="+mn-lt"/>
                          <a:ea typeface="+mn-ea"/>
                          <a:cs typeface="+mn-cs"/>
                        </a:rPr>
                        <a:t>text-indent</a:t>
                      </a:r>
                      <a:endParaRPr lang="zh-CN" altLang="en-US" sz="2000" b="1" kern="1200" dirty="0" smtClean="0">
                        <a:solidFill>
                          <a:schemeClr val="dk1"/>
                        </a:solidFill>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zh-CN" altLang="en-US" sz="2000" b="1" kern="1200" dirty="0" smtClean="0">
                          <a:solidFill>
                            <a:schemeClr val="dk1"/>
                          </a:solidFill>
                          <a:latin typeface="+mn-lt"/>
                          <a:ea typeface="+mn-ea"/>
                          <a:cs typeface="+mn-cs"/>
                        </a:rPr>
                        <a:t>设置首行文本的缩进</a:t>
                      </a: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en-US" altLang="en-US" sz="2000" b="1" kern="1200" dirty="0" smtClean="0">
                          <a:solidFill>
                            <a:schemeClr val="dk1"/>
                          </a:solidFill>
                          <a:latin typeface="+mn-lt"/>
                          <a:ea typeface="+mn-ea"/>
                          <a:cs typeface="+mn-cs"/>
                        </a:rPr>
                        <a:t>text-indent:20px;</a:t>
                      </a:r>
                      <a:endParaRPr lang="zh-CN" altLang="en-US" sz="2000" b="1" kern="1200" dirty="0" smtClean="0">
                        <a:solidFill>
                          <a:schemeClr val="dk1"/>
                        </a:solidFill>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r>
              <a:tr h="690567">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en-US" altLang="en-US" sz="2000" b="1" kern="1200" dirty="0" smtClean="0">
                          <a:solidFill>
                            <a:schemeClr val="dk1"/>
                          </a:solidFill>
                          <a:latin typeface="+mn-lt"/>
                          <a:ea typeface="+mn-ea"/>
                          <a:cs typeface="+mn-cs"/>
                        </a:rPr>
                        <a:t>line-height</a:t>
                      </a:r>
                      <a:endParaRPr lang="zh-CN" altLang="en-US" sz="2000" b="1" kern="1200" dirty="0" smtClean="0">
                        <a:solidFill>
                          <a:schemeClr val="dk1"/>
                        </a:solidFill>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zh-CN" altLang="en-US" sz="2000" b="1" kern="1200" dirty="0" smtClean="0">
                          <a:solidFill>
                            <a:schemeClr val="dk1"/>
                          </a:solidFill>
                          <a:latin typeface="+mn-lt"/>
                          <a:ea typeface="+mn-ea"/>
                          <a:cs typeface="+mn-cs"/>
                        </a:rPr>
                        <a:t>设置文本的行高</a:t>
                      </a: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en-US" altLang="en-US" sz="2000" b="1" kern="1200" dirty="0" smtClean="0">
                          <a:solidFill>
                            <a:schemeClr val="dk1"/>
                          </a:solidFill>
                          <a:latin typeface="+mn-lt"/>
                          <a:ea typeface="+mn-ea"/>
                          <a:cs typeface="+mn-cs"/>
                        </a:rPr>
                        <a:t>line-height:25px;</a:t>
                      </a:r>
                      <a:endParaRPr lang="zh-CN" altLang="en-US" sz="2000" b="1" kern="1200" dirty="0" smtClean="0">
                        <a:solidFill>
                          <a:schemeClr val="dk1"/>
                        </a:solidFill>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r>
              <a:tr h="690567">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en-US" altLang="en-US" sz="2000" b="1" kern="1200" dirty="0" smtClean="0">
                          <a:solidFill>
                            <a:schemeClr val="dk1"/>
                          </a:solidFill>
                          <a:latin typeface="+mn-lt"/>
                          <a:ea typeface="+mn-ea"/>
                          <a:cs typeface="+mn-cs"/>
                        </a:rPr>
                        <a:t>text-decoration</a:t>
                      </a:r>
                      <a:endParaRPr lang="zh-CN" altLang="en-US" sz="2000" b="1" kern="1200" dirty="0" smtClean="0">
                        <a:solidFill>
                          <a:schemeClr val="dk1"/>
                        </a:solidFill>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zh-CN" altLang="en-US" sz="2000" b="1" kern="1200" dirty="0" smtClean="0">
                          <a:solidFill>
                            <a:schemeClr val="dk1"/>
                          </a:solidFill>
                          <a:latin typeface="+mn-lt"/>
                          <a:ea typeface="+mn-ea"/>
                          <a:cs typeface="+mn-cs"/>
                        </a:rPr>
                        <a:t>设置文本的装饰</a:t>
                      </a: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en-US" altLang="en-US" sz="2000" b="1" kern="1200" dirty="0" smtClean="0">
                          <a:solidFill>
                            <a:schemeClr val="dk1"/>
                          </a:solidFill>
                          <a:latin typeface="+mn-lt"/>
                          <a:ea typeface="+mn-ea"/>
                          <a:cs typeface="+mn-cs"/>
                        </a:rPr>
                        <a:t>text-</a:t>
                      </a:r>
                      <a:r>
                        <a:rPr lang="en-US" altLang="en-US" sz="2000" b="1" kern="1200" dirty="0" err="1" smtClean="0">
                          <a:solidFill>
                            <a:schemeClr val="dk1"/>
                          </a:solidFill>
                          <a:latin typeface="+mn-lt"/>
                          <a:ea typeface="+mn-ea"/>
                          <a:cs typeface="+mn-cs"/>
                        </a:rPr>
                        <a:t>decoration:underline</a:t>
                      </a:r>
                      <a:r>
                        <a:rPr lang="en-US" altLang="en-US" sz="2000" b="1" kern="1200" dirty="0" smtClean="0">
                          <a:solidFill>
                            <a:schemeClr val="dk1"/>
                          </a:solidFill>
                          <a:latin typeface="+mn-lt"/>
                          <a:ea typeface="+mn-ea"/>
                          <a:cs typeface="+mn-cs"/>
                        </a:rPr>
                        <a:t>;</a:t>
                      </a:r>
                      <a:endParaRPr lang="zh-CN" altLang="en-US" sz="2000" b="1" kern="1200" dirty="0" smtClean="0">
                        <a:solidFill>
                          <a:schemeClr val="dk1"/>
                        </a:solidFill>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r>
            </a:tbl>
          </a:graphicData>
        </a:graphic>
      </p:graphicFrame>
      <p:sp>
        <p:nvSpPr>
          <p:cNvPr id="7" name="灯片编号占位符 6"/>
          <p:cNvSpPr>
            <a:spLocks noGrp="1"/>
          </p:cNvSpPr>
          <p:nvPr>
            <p:ph type="sldNum" sz="quarter" idx="10"/>
          </p:nvPr>
        </p:nvSpPr>
        <p:spPr/>
        <p:txBody>
          <a:bodyPr/>
          <a:lstStyle/>
          <a:p>
            <a:pPr>
              <a:defRPr/>
            </a:pPr>
            <a:fld id="{9394C29D-ED0C-453C-8BBC-C52F19F5BA76}" type="slidenum">
              <a:rPr lang="zh-CN" altLang="en-US" smtClean="0"/>
              <a:pPr>
                <a:defRPr/>
              </a:pPr>
              <a:t>14</a:t>
            </a:fld>
            <a:r>
              <a:rPr lang="en-US" altLang="zh-CN" smtClean="0"/>
              <a:t>/39</a:t>
            </a:r>
            <a:endParaRPr lang="zh-CN" altLang="en-US" dirty="0"/>
          </a:p>
        </p:txBody>
      </p:sp>
    </p:spTree>
    <p:extLst>
      <p:ext uri="{BB962C8B-B14F-4D97-AF65-F5344CB8AC3E}">
        <p14:creationId xmlns:p14="http://schemas.microsoft.com/office/powerpoint/2010/main" val="86876283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文本颜色</a:t>
            </a:r>
            <a:endParaRPr lang="zh-CN" altLang="en-US" dirty="0"/>
          </a:p>
        </p:txBody>
      </p:sp>
      <p:sp>
        <p:nvSpPr>
          <p:cNvPr id="3" name="内容占位符 2"/>
          <p:cNvSpPr>
            <a:spLocks noGrp="1"/>
          </p:cNvSpPr>
          <p:nvPr>
            <p:ph idx="1"/>
          </p:nvPr>
        </p:nvSpPr>
        <p:spPr>
          <a:xfrm>
            <a:off x="784254" y="1276351"/>
            <a:ext cx="7645398" cy="1581145"/>
          </a:xfrm>
        </p:spPr>
        <p:txBody>
          <a:bodyPr/>
          <a:lstStyle/>
          <a:p>
            <a:pPr>
              <a:lnSpc>
                <a:spcPct val="150000"/>
              </a:lnSpc>
            </a:pPr>
            <a:r>
              <a:rPr lang="en-US" altLang="zh-CN" dirty="0" smtClean="0"/>
              <a:t>color</a:t>
            </a:r>
            <a:r>
              <a:rPr lang="zh-CN" altLang="en-US" dirty="0" smtClean="0"/>
              <a:t>属性</a:t>
            </a:r>
            <a:endParaRPr lang="en-US" altLang="zh-CN" dirty="0" smtClean="0"/>
          </a:p>
          <a:p>
            <a:pPr lvl="1">
              <a:lnSpc>
                <a:spcPct val="150000"/>
              </a:lnSpc>
            </a:pPr>
            <a:r>
              <a:rPr lang="zh-CN" altLang="en-US" dirty="0" smtClean="0"/>
              <a:t>十六进制方法表示颜色</a:t>
            </a:r>
            <a:endParaRPr lang="zh-CN" altLang="en-US" dirty="0"/>
          </a:p>
        </p:txBody>
      </p:sp>
      <p:sp>
        <p:nvSpPr>
          <p:cNvPr id="5" name="AutoShape 3"/>
          <p:cNvSpPr>
            <a:spLocks noChangeArrowheads="1"/>
          </p:cNvSpPr>
          <p:nvPr/>
        </p:nvSpPr>
        <p:spPr bwMode="auto">
          <a:xfrm>
            <a:off x="1571604" y="2714620"/>
            <a:ext cx="2571768" cy="3000821"/>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15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color:#FFFFFF;</a:t>
            </a:r>
          </a:p>
          <a:p>
            <a:pPr algn="l" defTabSz="723900">
              <a:lnSpc>
                <a:spcPct val="150000"/>
              </a:lnSpc>
              <a:spcAft>
                <a:spcPts val="0"/>
              </a:spcAft>
              <a:buClr>
                <a:schemeClr val="folHlink"/>
              </a:buClr>
              <a:buSzPct val="60000"/>
              <a:tabLst>
                <a:tab pos="444500" algn="l"/>
              </a:tabLst>
              <a:defRPr/>
            </a:pPr>
            <a:r>
              <a:rPr lang="en-US" altLang="zh-CN" b="1" dirty="0" smtClean="0">
                <a:solidFill>
                  <a:schemeClr val="accent5">
                    <a:lumMod val="10000"/>
                  </a:schemeClr>
                </a:solidFill>
              </a:rPr>
              <a:t>color:</a:t>
            </a:r>
            <a:r>
              <a:rPr lang="en-US" altLang="zh-CN" b="1" dirty="0" smtClean="0">
                <a:solidFill>
                  <a:schemeClr val="accent5">
                    <a:lumMod val="10000"/>
                  </a:schemeClr>
                </a:solidFill>
                <a:latin typeface="+mn-lt"/>
              </a:rPr>
              <a:t>#000000;</a:t>
            </a:r>
          </a:p>
          <a:p>
            <a:pPr algn="l" defTabSz="723900">
              <a:lnSpc>
                <a:spcPct val="150000"/>
              </a:lnSpc>
              <a:spcAft>
                <a:spcPts val="0"/>
              </a:spcAft>
              <a:buClr>
                <a:schemeClr val="folHlink"/>
              </a:buClr>
              <a:buSzPct val="60000"/>
              <a:tabLst>
                <a:tab pos="444500" algn="l"/>
              </a:tabLst>
              <a:defRPr/>
            </a:pPr>
            <a:r>
              <a:rPr lang="en-US" altLang="zh-CN" b="1" dirty="0" smtClean="0">
                <a:solidFill>
                  <a:schemeClr val="accent5">
                    <a:lumMod val="10000"/>
                  </a:schemeClr>
                </a:solidFill>
              </a:rPr>
              <a:t>color:</a:t>
            </a:r>
            <a:r>
              <a:rPr lang="en-US" altLang="zh-CN" b="1" dirty="0" smtClean="0">
                <a:solidFill>
                  <a:schemeClr val="accent5">
                    <a:lumMod val="10000"/>
                  </a:schemeClr>
                </a:solidFill>
                <a:latin typeface="+mn-lt"/>
              </a:rPr>
              <a:t>FF0000;</a:t>
            </a:r>
          </a:p>
          <a:p>
            <a:pPr algn="l" defTabSz="723900">
              <a:lnSpc>
                <a:spcPct val="150000"/>
              </a:lnSpc>
              <a:spcAft>
                <a:spcPts val="0"/>
              </a:spcAft>
              <a:buClr>
                <a:schemeClr val="folHlink"/>
              </a:buClr>
              <a:buSzPct val="60000"/>
              <a:tabLst>
                <a:tab pos="444500" algn="l"/>
              </a:tabLst>
              <a:defRPr/>
            </a:pPr>
            <a:r>
              <a:rPr lang="en-US" altLang="zh-CN" b="1" dirty="0" smtClean="0">
                <a:solidFill>
                  <a:schemeClr val="accent5">
                    <a:lumMod val="10000"/>
                  </a:schemeClr>
                </a:solidFill>
              </a:rPr>
              <a:t>color:</a:t>
            </a:r>
            <a:r>
              <a:rPr lang="en-US" altLang="zh-CN" b="1" dirty="0" smtClean="0">
                <a:solidFill>
                  <a:schemeClr val="accent5">
                    <a:lumMod val="10000"/>
                  </a:schemeClr>
                </a:solidFill>
                <a:latin typeface="+mn-lt"/>
              </a:rPr>
              <a:t>#A983D8;</a:t>
            </a:r>
          </a:p>
          <a:p>
            <a:pPr algn="l" defTabSz="723900">
              <a:lnSpc>
                <a:spcPct val="150000"/>
              </a:lnSpc>
              <a:spcAft>
                <a:spcPts val="0"/>
              </a:spcAft>
              <a:buClr>
                <a:schemeClr val="folHlink"/>
              </a:buClr>
              <a:buSzPct val="60000"/>
              <a:tabLst>
                <a:tab pos="444500" algn="l"/>
              </a:tabLst>
              <a:defRPr/>
            </a:pPr>
            <a:r>
              <a:rPr lang="en-US" altLang="zh-CN" b="1" dirty="0" smtClean="0">
                <a:solidFill>
                  <a:schemeClr val="accent5">
                    <a:lumMod val="10000"/>
                  </a:schemeClr>
                </a:solidFill>
              </a:rPr>
              <a:t>color:</a:t>
            </a:r>
            <a:r>
              <a:rPr lang="en-US" altLang="zh-CN" b="1" dirty="0" smtClean="0">
                <a:solidFill>
                  <a:schemeClr val="accent5">
                    <a:lumMod val="10000"/>
                  </a:schemeClr>
                </a:solidFill>
                <a:latin typeface="+mn-lt"/>
              </a:rPr>
              <a:t>#95F141;</a:t>
            </a:r>
          </a:p>
          <a:p>
            <a:pPr algn="l" defTabSz="723900">
              <a:lnSpc>
                <a:spcPct val="150000"/>
              </a:lnSpc>
              <a:spcAft>
                <a:spcPts val="0"/>
              </a:spcAft>
              <a:buClr>
                <a:schemeClr val="folHlink"/>
              </a:buClr>
              <a:buSzPct val="60000"/>
              <a:tabLst>
                <a:tab pos="444500" algn="l"/>
              </a:tabLst>
              <a:defRPr/>
            </a:pPr>
            <a:r>
              <a:rPr lang="en-US" altLang="zh-CN" b="1" dirty="0" smtClean="0">
                <a:solidFill>
                  <a:schemeClr val="accent5">
                    <a:lumMod val="10000"/>
                  </a:schemeClr>
                </a:solidFill>
              </a:rPr>
              <a:t>color:</a:t>
            </a:r>
            <a:r>
              <a:rPr lang="en-US" altLang="zh-CN" b="1" dirty="0" smtClean="0">
                <a:solidFill>
                  <a:schemeClr val="accent5">
                    <a:lumMod val="10000"/>
                  </a:schemeClr>
                </a:solidFill>
                <a:latin typeface="+mn-lt"/>
              </a:rPr>
              <a:t>#339966;</a:t>
            </a:r>
          </a:p>
          <a:p>
            <a:pPr algn="l" defTabSz="723900">
              <a:lnSpc>
                <a:spcPct val="150000"/>
              </a:lnSpc>
              <a:spcAft>
                <a:spcPts val="0"/>
              </a:spcAft>
              <a:buClr>
                <a:schemeClr val="folHlink"/>
              </a:buClr>
              <a:buSzPct val="60000"/>
              <a:tabLst>
                <a:tab pos="444500" algn="l"/>
              </a:tabLst>
              <a:defRPr/>
            </a:pPr>
            <a:r>
              <a:rPr lang="en-US" altLang="zh-CN" b="1" dirty="0" smtClean="0">
                <a:solidFill>
                  <a:schemeClr val="accent5">
                    <a:lumMod val="10000"/>
                  </a:schemeClr>
                </a:solidFill>
              </a:rPr>
              <a:t>color:</a:t>
            </a:r>
            <a:r>
              <a:rPr lang="en-US" altLang="zh-CN" b="1" dirty="0" smtClean="0">
                <a:solidFill>
                  <a:schemeClr val="accent5">
                    <a:lumMod val="10000"/>
                  </a:schemeClr>
                </a:solidFill>
                <a:latin typeface="+mn-lt"/>
              </a:rPr>
              <a:t>#EEFF66;</a:t>
            </a:r>
          </a:p>
        </p:txBody>
      </p:sp>
      <p:sp>
        <p:nvSpPr>
          <p:cNvPr id="6" name="Rectangle 5"/>
          <p:cNvSpPr>
            <a:spLocks noChangeArrowheads="1"/>
          </p:cNvSpPr>
          <p:nvPr/>
        </p:nvSpPr>
        <p:spPr bwMode="auto">
          <a:xfrm>
            <a:off x="1643042" y="4857760"/>
            <a:ext cx="2000264" cy="714380"/>
          </a:xfrm>
          <a:prstGeom prst="rect">
            <a:avLst/>
          </a:prstGeom>
          <a:solidFill>
            <a:srgbClr val="FFDDDD">
              <a:alpha val="10196"/>
            </a:srgbClr>
          </a:solidFill>
          <a:ln w="28575" algn="ctr">
            <a:solidFill>
              <a:srgbClr val="C00000"/>
            </a:solidFill>
            <a:miter lim="800000"/>
            <a:headEnd/>
            <a:tailEnd/>
          </a:ln>
        </p:spPr>
        <p:txBody>
          <a:bodyPr wrap="none" anchor="ctr"/>
          <a:lstStyle/>
          <a:p>
            <a:endParaRPr lang="zh-CN" altLang="en-US">
              <a:solidFill>
                <a:srgbClr val="FF0000"/>
              </a:solidFill>
              <a:ea typeface="宋体" charset="-122"/>
            </a:endParaRPr>
          </a:p>
        </p:txBody>
      </p:sp>
      <p:cxnSp>
        <p:nvCxnSpPr>
          <p:cNvPr id="9" name="直接箭头连接符 8"/>
          <p:cNvCxnSpPr>
            <a:stCxn id="6" idx="3"/>
            <a:endCxn id="10" idx="1"/>
          </p:cNvCxnSpPr>
          <p:nvPr/>
        </p:nvCxnSpPr>
        <p:spPr bwMode="auto">
          <a:xfrm>
            <a:off x="3643306" y="5214950"/>
            <a:ext cx="1214446" cy="38401"/>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10" name="AutoShape 3"/>
          <p:cNvSpPr>
            <a:spLocks noChangeArrowheads="1"/>
          </p:cNvSpPr>
          <p:nvPr/>
        </p:nvSpPr>
        <p:spPr bwMode="auto">
          <a:xfrm>
            <a:off x="4857752" y="4791686"/>
            <a:ext cx="2571768" cy="923330"/>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150000"/>
              </a:lnSpc>
              <a:spcAft>
                <a:spcPts val="0"/>
              </a:spcAft>
              <a:buClr>
                <a:schemeClr val="folHlink"/>
              </a:buClr>
              <a:buSzPct val="60000"/>
              <a:tabLst>
                <a:tab pos="444500" algn="l"/>
              </a:tabLst>
              <a:defRPr/>
            </a:pPr>
            <a:r>
              <a:rPr lang="en-US" altLang="zh-CN" b="1" dirty="0" smtClean="0">
                <a:solidFill>
                  <a:schemeClr val="accent5">
                    <a:lumMod val="10000"/>
                  </a:schemeClr>
                </a:solidFill>
              </a:rPr>
              <a:t>color:</a:t>
            </a:r>
            <a:r>
              <a:rPr lang="en-US" altLang="zh-CN" b="1" dirty="0" smtClean="0">
                <a:solidFill>
                  <a:schemeClr val="accent5">
                    <a:lumMod val="10000"/>
                  </a:schemeClr>
                </a:solidFill>
                <a:latin typeface="+mn-lt"/>
              </a:rPr>
              <a:t>#396;</a:t>
            </a:r>
          </a:p>
          <a:p>
            <a:pPr algn="l" defTabSz="723900">
              <a:lnSpc>
                <a:spcPct val="150000"/>
              </a:lnSpc>
              <a:spcAft>
                <a:spcPts val="0"/>
              </a:spcAft>
              <a:buClr>
                <a:schemeClr val="folHlink"/>
              </a:buClr>
              <a:buSzPct val="60000"/>
              <a:tabLst>
                <a:tab pos="444500" algn="l"/>
              </a:tabLst>
              <a:defRPr/>
            </a:pPr>
            <a:r>
              <a:rPr lang="en-US" altLang="zh-CN" b="1" dirty="0" smtClean="0">
                <a:solidFill>
                  <a:schemeClr val="accent5">
                    <a:lumMod val="10000"/>
                  </a:schemeClr>
                </a:solidFill>
              </a:rPr>
              <a:t>color:</a:t>
            </a:r>
            <a:r>
              <a:rPr lang="en-US" altLang="zh-CN" b="1" dirty="0" smtClean="0">
                <a:solidFill>
                  <a:schemeClr val="accent5">
                    <a:lumMod val="10000"/>
                  </a:schemeClr>
                </a:solidFill>
                <a:latin typeface="+mn-lt"/>
              </a:rPr>
              <a:t>#EF6;</a:t>
            </a:r>
          </a:p>
        </p:txBody>
      </p:sp>
      <p:sp>
        <p:nvSpPr>
          <p:cNvPr id="13" name="AutoShape 7"/>
          <p:cNvSpPr>
            <a:spLocks noChangeArrowheads="1"/>
          </p:cNvSpPr>
          <p:nvPr/>
        </p:nvSpPr>
        <p:spPr bwMode="auto">
          <a:xfrm>
            <a:off x="5357818" y="2714620"/>
            <a:ext cx="2071702" cy="1309887"/>
          </a:xfrm>
          <a:prstGeom prst="roundRect">
            <a:avLst>
              <a:gd name="adj" fmla="val 4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algn="l" eaLnBrk="0" hangingPunct="0">
              <a:lnSpc>
                <a:spcPct val="150000"/>
              </a:lnSpc>
              <a:spcBef>
                <a:spcPct val="20000"/>
              </a:spcBef>
              <a:buClr>
                <a:srgbClr val="233DA9"/>
              </a:buClr>
              <a:buSzPct val="80000"/>
              <a:defRPr/>
            </a:pPr>
            <a:r>
              <a:rPr lang="en-US" altLang="zh-CN" b="1" kern="0" dirty="0" smtClean="0">
                <a:solidFill>
                  <a:schemeClr val="bg1"/>
                </a:solidFill>
                <a:latin typeface="Arial"/>
                <a:ea typeface="黑体"/>
              </a:rPr>
              <a:t>6</a:t>
            </a:r>
            <a:r>
              <a:rPr lang="zh-CN" altLang="en-US" b="1" kern="0" dirty="0" smtClean="0">
                <a:solidFill>
                  <a:schemeClr val="bg1"/>
                </a:solidFill>
                <a:latin typeface="Arial"/>
                <a:ea typeface="黑体"/>
              </a:rPr>
              <a:t>位颜色值相邻数字两两相同时，可两两缩写为</a:t>
            </a:r>
            <a:r>
              <a:rPr lang="en-US" altLang="zh-CN" b="1" kern="0" dirty="0" smtClean="0">
                <a:solidFill>
                  <a:schemeClr val="bg1"/>
                </a:solidFill>
                <a:latin typeface="Arial"/>
                <a:ea typeface="黑体"/>
              </a:rPr>
              <a:t>1</a:t>
            </a:r>
            <a:r>
              <a:rPr lang="zh-CN" altLang="en-US" b="1" kern="0" dirty="0" smtClean="0">
                <a:solidFill>
                  <a:schemeClr val="bg1"/>
                </a:solidFill>
                <a:latin typeface="Arial"/>
                <a:ea typeface="黑体"/>
              </a:rPr>
              <a:t>位</a:t>
            </a:r>
            <a:endParaRPr lang="zh-CN" altLang="en-US" b="1" kern="0" dirty="0">
              <a:solidFill>
                <a:schemeClr val="bg1"/>
              </a:solidFill>
              <a:latin typeface="Arial"/>
              <a:ea typeface="黑体"/>
            </a:endParaRPr>
          </a:p>
        </p:txBody>
      </p:sp>
      <p:cxnSp>
        <p:nvCxnSpPr>
          <p:cNvPr id="14" name="直接箭头连接符 13"/>
          <p:cNvCxnSpPr>
            <a:stCxn id="13" idx="2"/>
            <a:endCxn id="10" idx="0"/>
          </p:cNvCxnSpPr>
          <p:nvPr/>
        </p:nvCxnSpPr>
        <p:spPr bwMode="auto">
          <a:xfrm rot="5400000">
            <a:off x="5885064" y="4283080"/>
            <a:ext cx="767179" cy="250033"/>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17" name="组合 25"/>
          <p:cNvGrpSpPr>
            <a:grpSpLocks/>
          </p:cNvGrpSpPr>
          <p:nvPr/>
        </p:nvGrpSpPr>
        <p:grpSpPr bwMode="auto">
          <a:xfrm>
            <a:off x="2285984" y="6215082"/>
            <a:ext cx="3786214" cy="431800"/>
            <a:chOff x="4071935" y="5500702"/>
            <a:chExt cx="3786241" cy="431800"/>
          </a:xfrm>
          <a:solidFill>
            <a:srgbClr val="0070C0"/>
          </a:solidFill>
        </p:grpSpPr>
        <p:sp>
          <p:nvSpPr>
            <p:cNvPr id="18" name="AutoShape 7"/>
            <p:cNvSpPr>
              <a:spLocks noChangeArrowheads="1"/>
            </p:cNvSpPr>
            <p:nvPr/>
          </p:nvSpPr>
          <p:spPr bwMode="auto">
            <a:xfrm>
              <a:off x="4071935" y="5500702"/>
              <a:ext cx="3786241" cy="431800"/>
            </a:xfrm>
            <a:prstGeom prst="flowChartAlternateProcess">
              <a:avLst/>
            </a:prstGeom>
            <a:grpFill/>
            <a:ln w="25400" cap="flat" cmpd="sng" algn="ctr">
              <a:noFill/>
              <a:prstDash val="solid"/>
              <a:round/>
              <a:headEnd type="none" w="med" len="med"/>
              <a:tailEnd type="none" w="med" len="med"/>
            </a:ln>
            <a:effectLst>
              <a:outerShdw blurRad="50800" dist="12700" dir="5400000" algn="t" rotWithShape="0">
                <a:schemeClr val="tx1">
                  <a:lumMod val="85000"/>
                  <a:lumOff val="15000"/>
                  <a:alpha val="43000"/>
                </a:schemeClr>
              </a:outerShdw>
            </a:effectLst>
            <a:scene3d>
              <a:camera prst="orthographicFront"/>
              <a:lightRig rig="threePt" dir="t"/>
            </a:scene3d>
            <a:sp3d>
              <a:bevelT h="63500" prst="hardEdge"/>
            </a:sp3d>
          </p:spPr>
          <p:txBody>
            <a:bodyPr anchor="ctr"/>
            <a:lstStyle/>
            <a:p>
              <a:pPr>
                <a:defRPr/>
              </a:pPr>
              <a:endParaRPr lang="zh-CN" altLang="en-US" sz="1600" b="1" dirty="0"/>
            </a:p>
          </p:txBody>
        </p:sp>
        <p:pic>
          <p:nvPicPr>
            <p:cNvPr id="19" name="Picture 8" descr="说话气泡new"/>
            <p:cNvPicPr>
              <a:picLocks noChangeAspect="1" noChangeArrowheads="1"/>
            </p:cNvPicPr>
            <p:nvPr/>
          </p:nvPicPr>
          <p:blipFill>
            <a:blip r:embed="rId3"/>
            <a:srcRect/>
            <a:stretch>
              <a:fillRect/>
            </a:stretch>
          </p:blipFill>
          <p:spPr bwMode="auto">
            <a:xfrm>
              <a:off x="4286242" y="5543458"/>
              <a:ext cx="571509" cy="342076"/>
            </a:xfrm>
            <a:prstGeom prst="rect">
              <a:avLst/>
            </a:prstGeom>
            <a:noFill/>
            <a:ln w="9525">
              <a:noFill/>
              <a:miter lim="800000"/>
              <a:headEnd/>
              <a:tailEnd/>
            </a:ln>
            <a:effectLst>
              <a:prstShdw prst="shdw13" dist="12700" dir="10800000">
                <a:srgbClr val="0099FF">
                  <a:alpha val="50000"/>
                </a:srgbClr>
              </a:prstShdw>
            </a:effectLst>
          </p:spPr>
        </p:pic>
        <p:sp>
          <p:nvSpPr>
            <p:cNvPr id="20" name="TextBox 17"/>
            <p:cNvSpPr txBox="1">
              <a:spLocks noChangeArrowheads="1"/>
            </p:cNvSpPr>
            <p:nvPr/>
          </p:nvSpPr>
          <p:spPr bwMode="auto">
            <a:xfrm>
              <a:off x="4929087" y="5503895"/>
              <a:ext cx="2262174" cy="369332"/>
            </a:xfrm>
            <a:prstGeom prst="rect">
              <a:avLst/>
            </a:prstGeom>
            <a:noFill/>
            <a:ln w="9525">
              <a:noFill/>
              <a:miter lim="800000"/>
              <a:headEnd/>
              <a:tailEnd/>
            </a:ln>
          </p:spPr>
          <p:txBody>
            <a:bodyPr wrap="none">
              <a:spAutoFit/>
            </a:bodyPr>
            <a:lstStyle/>
            <a:p>
              <a:r>
                <a:rPr lang="zh-CN" altLang="en-US" b="1" dirty="0">
                  <a:solidFill>
                    <a:schemeClr val="bg1"/>
                  </a:solidFill>
                </a:rPr>
                <a:t>演示</a:t>
              </a:r>
              <a:r>
                <a:rPr lang="zh-CN" altLang="en-US" b="1" dirty="0" smtClean="0">
                  <a:solidFill>
                    <a:schemeClr val="bg1"/>
                  </a:solidFill>
                </a:rPr>
                <a:t>示例：文本颜色</a:t>
              </a:r>
              <a:endParaRPr lang="zh-CN" altLang="en-US" b="1" dirty="0">
                <a:solidFill>
                  <a:schemeClr val="bg1"/>
                </a:solidFill>
              </a:endParaRPr>
            </a:p>
          </p:txBody>
        </p:sp>
      </p:grpSp>
      <p:pic>
        <p:nvPicPr>
          <p:cNvPr id="21" name="图片 20" descr="5－5.JPG"/>
          <p:cNvPicPr>
            <a:picLocks noChangeAspect="1"/>
          </p:cNvPicPr>
          <p:nvPr/>
        </p:nvPicPr>
        <p:blipFill>
          <a:blip r:embed="rId4"/>
          <a:stretch>
            <a:fillRect/>
          </a:stretch>
        </p:blipFill>
        <p:spPr>
          <a:xfrm>
            <a:off x="1285852" y="2000240"/>
            <a:ext cx="5500726" cy="4129674"/>
          </a:xfrm>
          <a:prstGeom prst="rect">
            <a:avLst/>
          </a:prstGeom>
        </p:spPr>
      </p:pic>
      <p:sp>
        <p:nvSpPr>
          <p:cNvPr id="30" name="线形标注 1 29"/>
          <p:cNvSpPr/>
          <p:nvPr/>
        </p:nvSpPr>
        <p:spPr bwMode="auto">
          <a:xfrm flipH="1">
            <a:off x="2928926" y="2071678"/>
            <a:ext cx="1143008" cy="642942"/>
          </a:xfrm>
          <a:prstGeom prst="borderCallout1">
            <a:avLst>
              <a:gd name="adj1" fmla="val 41713"/>
              <a:gd name="adj2" fmla="val 101942"/>
              <a:gd name="adj3" fmla="val 117685"/>
              <a:gd name="adj4" fmla="val 163202"/>
            </a:avLst>
          </a:prstGeom>
          <a:solidFill>
            <a:srgbClr val="E4FCE4"/>
          </a:solidFill>
          <a:ln w="19050" algn="ctr">
            <a:solidFill>
              <a:srgbClr val="00B0F0"/>
            </a:solidFill>
            <a:round/>
            <a:headEnd/>
            <a:tailEnd/>
          </a:ln>
          <a:effectLst>
            <a:outerShdw blurRad="50800" dist="12700" dir="5400000" algn="t" rotWithShape="0">
              <a:prstClr val="black">
                <a:alpha val="40000"/>
              </a:prstClr>
            </a:outerShdw>
          </a:effectLst>
        </p:spPr>
        <p:txBody>
          <a:bodyPr anchor="ctr" anchorCtr="1"/>
          <a:lstStyle/>
          <a:p>
            <a:pPr algn="l" eaLnBrk="0" hangingPunct="0">
              <a:defRPr/>
            </a:pPr>
            <a:r>
              <a:rPr lang="zh-CN" altLang="en-US" b="1" dirty="0" smtClean="0"/>
              <a:t>蓝色字体</a:t>
            </a:r>
            <a:endParaRPr lang="zh-CN" altLang="en-US" b="1" dirty="0"/>
          </a:p>
        </p:txBody>
      </p:sp>
      <p:sp>
        <p:nvSpPr>
          <p:cNvPr id="23" name="灯片编号占位符 22"/>
          <p:cNvSpPr>
            <a:spLocks noGrp="1"/>
          </p:cNvSpPr>
          <p:nvPr>
            <p:ph type="sldNum" sz="quarter" idx="10"/>
          </p:nvPr>
        </p:nvSpPr>
        <p:spPr/>
        <p:txBody>
          <a:bodyPr/>
          <a:lstStyle/>
          <a:p>
            <a:pPr>
              <a:defRPr/>
            </a:pPr>
            <a:fld id="{9394C29D-ED0C-453C-8BBC-C52F19F5BA76}" type="slidenum">
              <a:rPr lang="zh-CN" altLang="en-US" smtClean="0"/>
              <a:pPr>
                <a:defRPr/>
              </a:pPr>
              <a:t>15</a:t>
            </a:fld>
            <a:r>
              <a:rPr lang="en-US" altLang="zh-CN" smtClean="0"/>
              <a:t>/39</a:t>
            </a:r>
            <a:endParaRPr lang="zh-CN" altLang="en-US" dirty="0"/>
          </a:p>
        </p:txBody>
      </p:sp>
    </p:spTree>
    <p:extLst>
      <p:ext uri="{BB962C8B-B14F-4D97-AF65-F5344CB8AC3E}">
        <p14:creationId xmlns:p14="http://schemas.microsoft.com/office/powerpoint/2010/main" val="95426767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up)">
                                      <p:cBhvr>
                                        <p:cTn id="11" dur="500"/>
                                        <p:tgtEl>
                                          <p:spTgt spid="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left)">
                                      <p:cBhvr>
                                        <p:cTn id="19" dur="500"/>
                                        <p:tgtEl>
                                          <p:spTgt spid="13"/>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up)">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1" nodeType="clickEffect">
                                  <p:stCondLst>
                                    <p:cond delay="0"/>
                                  </p:stCondLst>
                                  <p:childTnLst>
                                    <p:set>
                                      <p:cBhvr>
                                        <p:cTn id="27" dur="1" fill="hold">
                                          <p:stCondLst>
                                            <p:cond delay="0"/>
                                          </p:stCondLst>
                                        </p:cTn>
                                        <p:tgtEl>
                                          <p:spTgt spid="13"/>
                                        </p:tgtEl>
                                        <p:attrNameLst>
                                          <p:attrName>style.visibility</p:attrName>
                                        </p:attrNameLst>
                                      </p:cBhvr>
                                      <p:to>
                                        <p:strVal val="hidden"/>
                                      </p:to>
                                    </p:set>
                                  </p:childTnLst>
                                </p:cTn>
                              </p:par>
                              <p:par>
                                <p:cTn id="28" presetID="1" presetClass="exit" presetSubtype="0" fill="hold" nodeType="withEffect">
                                  <p:stCondLst>
                                    <p:cond delay="0"/>
                                  </p:stCondLst>
                                  <p:childTnLst>
                                    <p:set>
                                      <p:cBhvr>
                                        <p:cTn id="29" dur="1" fill="hold">
                                          <p:stCondLst>
                                            <p:cond delay="0"/>
                                          </p:stCondLst>
                                        </p:cTn>
                                        <p:tgtEl>
                                          <p:spTgt spid="14"/>
                                        </p:tgtEl>
                                        <p:attrNameLst>
                                          <p:attrName>style.visibility</p:attrName>
                                        </p:attrNameLst>
                                      </p:cBhvr>
                                      <p:to>
                                        <p:strVal val="hidden"/>
                                      </p:to>
                                    </p:set>
                                  </p:childTnLst>
                                </p:cTn>
                              </p:par>
                              <p:par>
                                <p:cTn id="30" presetID="1" presetClass="exit" presetSubtype="0" fill="hold" grpId="1" nodeType="withEffect">
                                  <p:stCondLst>
                                    <p:cond delay="0"/>
                                  </p:stCondLst>
                                  <p:childTnLst>
                                    <p:set>
                                      <p:cBhvr>
                                        <p:cTn id="31" dur="1" fill="hold">
                                          <p:stCondLst>
                                            <p:cond delay="0"/>
                                          </p:stCondLst>
                                        </p:cTn>
                                        <p:tgtEl>
                                          <p:spTgt spid="10"/>
                                        </p:tgtEl>
                                        <p:attrNameLst>
                                          <p:attrName>style.visibility</p:attrName>
                                        </p:attrNameLst>
                                      </p:cBhvr>
                                      <p:to>
                                        <p:strVal val="hidden"/>
                                      </p:to>
                                    </p:set>
                                  </p:childTnLst>
                                </p:cTn>
                              </p:par>
                              <p:par>
                                <p:cTn id="32" presetID="1" presetClass="exit" presetSubtype="0" fill="hold" nodeType="withEffect">
                                  <p:stCondLst>
                                    <p:cond delay="0"/>
                                  </p:stCondLst>
                                  <p:childTnLst>
                                    <p:set>
                                      <p:cBhvr>
                                        <p:cTn id="33" dur="1" fill="hold">
                                          <p:stCondLst>
                                            <p:cond delay="0"/>
                                          </p:stCondLst>
                                        </p:cTn>
                                        <p:tgtEl>
                                          <p:spTgt spid="9"/>
                                        </p:tgtEl>
                                        <p:attrNameLst>
                                          <p:attrName>style.visibility</p:attrName>
                                        </p:attrNameLst>
                                      </p:cBhvr>
                                      <p:to>
                                        <p:strVal val="hidden"/>
                                      </p:to>
                                    </p:set>
                                  </p:childTnLst>
                                </p:cTn>
                              </p:par>
                              <p:par>
                                <p:cTn id="34" presetID="1" presetClass="exit" presetSubtype="0" fill="hold" grpId="1" nodeType="withEffect">
                                  <p:stCondLst>
                                    <p:cond delay="0"/>
                                  </p:stCondLst>
                                  <p:childTnLst>
                                    <p:set>
                                      <p:cBhvr>
                                        <p:cTn id="35" dur="1" fill="hold">
                                          <p:stCondLst>
                                            <p:cond delay="0"/>
                                          </p:stCondLst>
                                        </p:cTn>
                                        <p:tgtEl>
                                          <p:spTgt spid="6"/>
                                        </p:tgtEl>
                                        <p:attrNameLst>
                                          <p:attrName>style.visibility</p:attrName>
                                        </p:attrNameLst>
                                      </p:cBhvr>
                                      <p:to>
                                        <p:strVal val="hidden"/>
                                      </p:to>
                                    </p:set>
                                  </p:childTnLst>
                                </p:cTn>
                              </p:par>
                              <p:par>
                                <p:cTn id="36" presetID="1" presetClass="exit" presetSubtype="0" fill="hold" grpId="0" nodeType="withEffect">
                                  <p:stCondLst>
                                    <p:cond delay="0"/>
                                  </p:stCondLst>
                                  <p:childTnLst>
                                    <p:set>
                                      <p:cBhvr>
                                        <p:cTn id="37" dur="1" fill="hold">
                                          <p:stCondLst>
                                            <p:cond delay="0"/>
                                          </p:stCondLst>
                                        </p:cTn>
                                        <p:tgtEl>
                                          <p:spTgt spid="5"/>
                                        </p:tgtEl>
                                        <p:attrNameLst>
                                          <p:attrName>style.visibility</p:attrName>
                                        </p:attrNameLst>
                                      </p:cBhvr>
                                      <p:to>
                                        <p:strVal val="hidden"/>
                                      </p:to>
                                    </p:set>
                                  </p:childTnLst>
                                </p:cTn>
                              </p:par>
                            </p:childTnLst>
                          </p:cTn>
                        </p:par>
                        <p:par>
                          <p:cTn id="38" fill="hold">
                            <p:stCondLst>
                              <p:cond delay="0"/>
                            </p:stCondLst>
                            <p:childTnLst>
                              <p:par>
                                <p:cTn id="39" presetID="22" presetClass="entr" presetSubtype="8" fill="hold" nodeType="after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wipe(left)">
                                      <p:cBhvr>
                                        <p:cTn id="41" dur="500"/>
                                        <p:tgtEl>
                                          <p:spTgt spid="21"/>
                                        </p:tgtEl>
                                      </p:cBhvr>
                                    </p:animEffect>
                                  </p:childTnLst>
                                </p:cTn>
                              </p:par>
                            </p:childTnLst>
                          </p:cTn>
                        </p:par>
                        <p:par>
                          <p:cTn id="42" fill="hold">
                            <p:stCondLst>
                              <p:cond delay="500"/>
                            </p:stCondLst>
                            <p:childTnLst>
                              <p:par>
                                <p:cTn id="43" presetID="22" presetClass="entr" presetSubtype="8" fill="hold" grpId="0" nodeType="after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wipe(left)">
                                      <p:cBhvr>
                                        <p:cTn id="45" dur="500"/>
                                        <p:tgtEl>
                                          <p:spTgt spid="30"/>
                                        </p:tgtEl>
                                      </p:cBhvr>
                                    </p:animEffect>
                                  </p:childTnLst>
                                </p:cTn>
                              </p:par>
                            </p:childTnLst>
                          </p:cTn>
                        </p:par>
                        <p:par>
                          <p:cTn id="46" fill="hold">
                            <p:stCondLst>
                              <p:cond delay="1000"/>
                            </p:stCondLst>
                            <p:childTnLst>
                              <p:par>
                                <p:cTn id="47" presetID="22" presetClass="entr" presetSubtype="8" fill="hold" nodeType="after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wipe(left)">
                                      <p:cBhvr>
                                        <p:cTn id="4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6" grpId="1" animBg="1"/>
      <p:bldP spid="10" grpId="0" animBg="1"/>
      <p:bldP spid="10" grpId="1" animBg="1"/>
      <p:bldP spid="13" grpId="0" animBg="1"/>
      <p:bldP spid="13" grpId="1" animBg="1"/>
      <p:bldP spid="3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排版文本段落</a:t>
            </a:r>
            <a:endParaRPr lang="zh-CN" altLang="en-US" dirty="0"/>
          </a:p>
        </p:txBody>
      </p:sp>
      <p:sp>
        <p:nvSpPr>
          <p:cNvPr id="3" name="内容占位符 2"/>
          <p:cNvSpPr>
            <a:spLocks noGrp="1"/>
          </p:cNvSpPr>
          <p:nvPr>
            <p:ph idx="1"/>
          </p:nvPr>
        </p:nvSpPr>
        <p:spPr>
          <a:xfrm>
            <a:off x="784254" y="1276351"/>
            <a:ext cx="7645398" cy="1438269"/>
          </a:xfrm>
        </p:spPr>
        <p:txBody>
          <a:bodyPr/>
          <a:lstStyle/>
          <a:p>
            <a:pPr>
              <a:lnSpc>
                <a:spcPct val="150000"/>
              </a:lnSpc>
            </a:pPr>
            <a:r>
              <a:rPr lang="zh-CN" altLang="en-US" dirty="0" smtClean="0"/>
              <a:t>水平对齐方式</a:t>
            </a:r>
            <a:endParaRPr lang="en-US" altLang="zh-CN" dirty="0" smtClean="0"/>
          </a:p>
          <a:p>
            <a:pPr lvl="1">
              <a:lnSpc>
                <a:spcPct val="150000"/>
              </a:lnSpc>
            </a:pPr>
            <a:r>
              <a:rPr lang="en-US" altLang="zh-CN" dirty="0" smtClean="0"/>
              <a:t>text-align</a:t>
            </a:r>
            <a:r>
              <a:rPr lang="zh-CN" altLang="en-US" dirty="0" smtClean="0"/>
              <a:t>属性</a:t>
            </a:r>
            <a:endParaRPr lang="zh-CN" altLang="en-US" dirty="0"/>
          </a:p>
        </p:txBody>
      </p:sp>
      <p:graphicFrame>
        <p:nvGraphicFramePr>
          <p:cNvPr id="5" name="表格 4"/>
          <p:cNvGraphicFramePr>
            <a:graphicFrameLocks noGrp="1"/>
          </p:cNvGraphicFramePr>
          <p:nvPr/>
        </p:nvGraphicFramePr>
        <p:xfrm>
          <a:off x="857224" y="2643182"/>
          <a:ext cx="7929618" cy="3286148"/>
        </p:xfrm>
        <a:graphic>
          <a:graphicData uri="http://schemas.openxmlformats.org/drawingml/2006/table">
            <a:tbl>
              <a:tblPr/>
              <a:tblGrid>
                <a:gridCol w="1654102"/>
                <a:gridCol w="6275516"/>
              </a:tblGrid>
              <a:tr h="642942">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zh-CN" altLang="en-US" sz="2000" b="1" kern="1200" dirty="0" smtClean="0">
                          <a:solidFill>
                            <a:schemeClr val="bg1"/>
                          </a:solidFill>
                          <a:latin typeface="+mn-lt"/>
                          <a:ea typeface="+mn-ea"/>
                          <a:cs typeface="+mn-cs"/>
                        </a:rPr>
                        <a:t>值</a:t>
                      </a: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accent5">
                        <a:lumMod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zh-CN" altLang="en-US" sz="2000" b="1" kern="1200" dirty="0" smtClean="0">
                          <a:solidFill>
                            <a:schemeClr val="bg1"/>
                          </a:solidFill>
                          <a:latin typeface="+mn-lt"/>
                          <a:ea typeface="+mn-ea"/>
                          <a:cs typeface="+mn-cs"/>
                        </a:rPr>
                        <a:t>说明</a:t>
                      </a: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accent5">
                        <a:lumMod val="50000"/>
                      </a:schemeClr>
                    </a:solidFill>
                  </a:tcPr>
                </a:tc>
              </a:tr>
              <a:tr h="642942">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en-US" altLang="en-US" sz="2000" b="1" kern="1200" dirty="0" smtClean="0">
                          <a:solidFill>
                            <a:schemeClr val="dk1"/>
                          </a:solidFill>
                          <a:latin typeface="+mn-lt"/>
                          <a:ea typeface="+mn-ea"/>
                          <a:cs typeface="+mn-cs"/>
                        </a:rPr>
                        <a:t>left</a:t>
                      </a:r>
                      <a:endParaRPr lang="zh-CN" altLang="en-US" sz="2000" b="1" kern="1200" dirty="0" smtClean="0">
                        <a:solidFill>
                          <a:schemeClr val="dk1"/>
                        </a:solidFill>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zh-CN" altLang="en-US" sz="2000" b="1" kern="1200" dirty="0" smtClean="0">
                          <a:solidFill>
                            <a:schemeClr val="dk1"/>
                          </a:solidFill>
                          <a:latin typeface="+mn-lt"/>
                          <a:ea typeface="+mn-ea"/>
                          <a:cs typeface="+mn-cs"/>
                        </a:rPr>
                        <a:t>把文本排列到左边。默认值：由浏览器决定</a:t>
                      </a: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r>
              <a:tr h="642942">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en-US" altLang="en-US" sz="2000" b="1" kern="1200" dirty="0" smtClean="0">
                          <a:solidFill>
                            <a:schemeClr val="dk1"/>
                          </a:solidFill>
                          <a:latin typeface="+mn-lt"/>
                          <a:ea typeface="+mn-ea"/>
                          <a:cs typeface="+mn-cs"/>
                        </a:rPr>
                        <a:t>right</a:t>
                      </a:r>
                      <a:endParaRPr lang="zh-CN" altLang="en-US" sz="2000" b="1" kern="1200" dirty="0" smtClean="0">
                        <a:solidFill>
                          <a:schemeClr val="dk1"/>
                        </a:solidFill>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zh-CN" altLang="en-US" sz="2000" b="1" kern="1200" dirty="0" smtClean="0">
                          <a:solidFill>
                            <a:schemeClr val="dk1"/>
                          </a:solidFill>
                          <a:latin typeface="+mn-lt"/>
                          <a:ea typeface="+mn-ea"/>
                          <a:cs typeface="+mn-cs"/>
                        </a:rPr>
                        <a:t>把文本排列到右边</a:t>
                      </a: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r>
              <a:tr h="71438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en-US" altLang="en-US" sz="2000" b="1" kern="1200" dirty="0" smtClean="0">
                          <a:solidFill>
                            <a:schemeClr val="dk1"/>
                          </a:solidFill>
                          <a:latin typeface="+mn-lt"/>
                          <a:ea typeface="+mn-ea"/>
                          <a:cs typeface="+mn-cs"/>
                        </a:rPr>
                        <a:t>center</a:t>
                      </a:r>
                      <a:endParaRPr lang="zh-CN" altLang="en-US" sz="2000" b="1" kern="1200" dirty="0" smtClean="0">
                        <a:solidFill>
                          <a:schemeClr val="dk1"/>
                        </a:solidFill>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zh-CN" altLang="en-US" sz="2000" b="1" kern="1200" dirty="0" smtClean="0">
                          <a:solidFill>
                            <a:schemeClr val="dk1"/>
                          </a:solidFill>
                          <a:latin typeface="+mn-lt"/>
                          <a:ea typeface="+mn-ea"/>
                          <a:cs typeface="+mn-cs"/>
                        </a:rPr>
                        <a:t>把文本排列到中间</a:t>
                      </a: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r>
              <a:tr h="642942">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en-US" altLang="en-US" sz="2000" b="1" kern="1200" dirty="0" smtClean="0">
                          <a:solidFill>
                            <a:schemeClr val="dk1"/>
                          </a:solidFill>
                          <a:latin typeface="+mn-lt"/>
                          <a:ea typeface="+mn-ea"/>
                          <a:cs typeface="+mn-cs"/>
                        </a:rPr>
                        <a:t>justify</a:t>
                      </a:r>
                      <a:endParaRPr lang="zh-CN" altLang="en-US" sz="2000" b="1" kern="1200" dirty="0" smtClean="0">
                        <a:solidFill>
                          <a:schemeClr val="dk1"/>
                        </a:solidFill>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zh-CN" altLang="en-US" sz="2000" b="1" kern="1200" dirty="0" smtClean="0">
                          <a:solidFill>
                            <a:schemeClr val="dk1"/>
                          </a:solidFill>
                          <a:latin typeface="+mn-lt"/>
                          <a:ea typeface="+mn-ea"/>
                          <a:cs typeface="+mn-cs"/>
                        </a:rPr>
                        <a:t>实现两端对齐文本效果</a:t>
                      </a: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r>
            </a:tbl>
          </a:graphicData>
        </a:graphic>
      </p:graphicFrame>
      <p:sp>
        <p:nvSpPr>
          <p:cNvPr id="6" name="内容占位符 2"/>
          <p:cNvSpPr txBox="1">
            <a:spLocks/>
          </p:cNvSpPr>
          <p:nvPr/>
        </p:nvSpPr>
        <p:spPr bwMode="auto">
          <a:xfrm>
            <a:off x="714348" y="2571744"/>
            <a:ext cx="7645398" cy="25717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algn="l">
              <a:lnSpc>
                <a:spcPct val="150000"/>
              </a:lnSpc>
              <a:spcBef>
                <a:spcPct val="20000"/>
              </a:spcBef>
              <a:buClr>
                <a:schemeClr val="tx2"/>
              </a:buClr>
              <a:buSzPct val="80000"/>
              <a:buBlip>
                <a:blip r:embed="rId3"/>
              </a:buBlip>
            </a:pPr>
            <a:r>
              <a:rPr lang="zh-CN" altLang="en-US" sz="2800" b="1" kern="0" dirty="0" smtClean="0">
                <a:latin typeface="+mn-lt"/>
                <a:ea typeface="+mn-ea"/>
              </a:rPr>
              <a:t>首行缩进</a:t>
            </a:r>
            <a:endParaRPr kumimoji="0" lang="en-US" altLang="zh-CN" sz="2800" b="1" i="0" u="none" strike="noStrike" kern="0" cap="none" spc="0" normalizeH="0" baseline="0" noProof="0" dirty="0" smtClean="0">
              <a:ln>
                <a:noFill/>
              </a:ln>
              <a:solidFill>
                <a:schemeClr val="tx1"/>
              </a:solidFill>
              <a:effectLst/>
              <a:uLnTx/>
              <a:uFillTx/>
              <a:latin typeface="+mn-lt"/>
              <a:ea typeface="+mn-ea"/>
              <a:cs typeface="+mn-cs"/>
            </a:endParaRPr>
          </a:p>
          <a:p>
            <a:pPr marL="742950" lvl="1" indent="-285750" algn="l">
              <a:lnSpc>
                <a:spcPct val="150000"/>
              </a:lnSpc>
              <a:spcBef>
                <a:spcPct val="20000"/>
              </a:spcBef>
              <a:buClr>
                <a:schemeClr val="tx2"/>
              </a:buClr>
              <a:buSzPct val="100000"/>
              <a:buBlip>
                <a:blip r:embed="rId4"/>
              </a:buBlip>
            </a:pPr>
            <a:r>
              <a:rPr lang="en-US" altLang="zh-CN" sz="2400" b="1" kern="0" dirty="0" smtClean="0">
                <a:latin typeface="+mn-lt"/>
                <a:ea typeface="+mn-ea"/>
              </a:rPr>
              <a:t>text-indent</a:t>
            </a:r>
            <a:r>
              <a:rPr lang="zh-CN" altLang="en-US" sz="2400" b="1" kern="0" dirty="0" smtClean="0">
                <a:latin typeface="+mn-lt"/>
                <a:ea typeface="+mn-ea"/>
              </a:rPr>
              <a:t>：</a:t>
            </a:r>
            <a:r>
              <a:rPr lang="en-US" altLang="zh-CN" sz="2400" b="1" kern="0" dirty="0" err="1" smtClean="0">
                <a:latin typeface="+mn-lt"/>
                <a:ea typeface="+mn-ea"/>
              </a:rPr>
              <a:t>em</a:t>
            </a:r>
            <a:r>
              <a:rPr lang="zh-CN" altLang="en-US" sz="2400" b="1" kern="0" dirty="0" smtClean="0">
                <a:latin typeface="+mn-lt"/>
                <a:ea typeface="+mn-ea"/>
              </a:rPr>
              <a:t>或</a:t>
            </a:r>
            <a:r>
              <a:rPr lang="en-US" altLang="zh-CN" sz="2400" b="1" kern="0" dirty="0" err="1" smtClean="0">
                <a:latin typeface="+mn-lt"/>
                <a:ea typeface="+mn-ea"/>
              </a:rPr>
              <a:t>px</a:t>
            </a:r>
            <a:endParaRPr kumimoji="0" lang="en-US" altLang="zh-CN" sz="2400" b="1" i="0" u="none" strike="noStrike" kern="0" cap="none" spc="0" normalizeH="0" baseline="0" noProof="0" dirty="0" smtClean="0">
              <a:ln>
                <a:noFill/>
              </a:ln>
              <a:solidFill>
                <a:schemeClr val="tx1"/>
              </a:solidFill>
              <a:effectLst/>
              <a:uLnTx/>
              <a:uFillTx/>
              <a:latin typeface="+mn-lt"/>
              <a:ea typeface="+mn-ea"/>
            </a:endParaRPr>
          </a:p>
          <a:p>
            <a:pPr marL="342900" indent="-342900" algn="l">
              <a:lnSpc>
                <a:spcPct val="150000"/>
              </a:lnSpc>
              <a:spcBef>
                <a:spcPct val="20000"/>
              </a:spcBef>
              <a:buClr>
                <a:schemeClr val="tx2"/>
              </a:buClr>
              <a:buSzPct val="80000"/>
              <a:buBlip>
                <a:blip r:embed="rId3"/>
              </a:buBlip>
            </a:pPr>
            <a:r>
              <a:rPr lang="zh-CN" altLang="en-US" sz="2800" b="1" kern="0" dirty="0" smtClean="0">
                <a:latin typeface="+mn-lt"/>
                <a:ea typeface="+mn-ea"/>
              </a:rPr>
              <a:t>行高</a:t>
            </a:r>
            <a:endParaRPr lang="en-US" altLang="zh-CN" sz="2800" b="1" kern="0" dirty="0" smtClean="0">
              <a:latin typeface="+mn-lt"/>
              <a:ea typeface="+mn-ea"/>
            </a:endParaRPr>
          </a:p>
          <a:p>
            <a:pPr marL="742950" lvl="1" indent="-285750" algn="l">
              <a:lnSpc>
                <a:spcPct val="150000"/>
              </a:lnSpc>
              <a:spcBef>
                <a:spcPct val="20000"/>
              </a:spcBef>
              <a:buClr>
                <a:schemeClr val="tx2"/>
              </a:buClr>
              <a:buSzPct val="100000"/>
              <a:buBlip>
                <a:blip r:embed="rId4"/>
              </a:buBlip>
            </a:pPr>
            <a:r>
              <a:rPr lang="en-US" altLang="zh-CN" sz="2400" b="1" kern="0" dirty="0" smtClean="0">
                <a:latin typeface="+mn-lt"/>
                <a:ea typeface="+mn-ea"/>
              </a:rPr>
              <a:t>line-height</a:t>
            </a:r>
            <a:r>
              <a:rPr lang="zh-CN" altLang="en-US" sz="2400" b="1" kern="0" dirty="0" smtClean="0">
                <a:latin typeface="+mn-lt"/>
                <a:ea typeface="+mn-ea"/>
              </a:rPr>
              <a:t>：</a:t>
            </a:r>
            <a:r>
              <a:rPr lang="en-US" altLang="zh-CN" sz="2400" b="1" kern="0" dirty="0" err="1" smtClean="0">
                <a:latin typeface="+mn-lt"/>
                <a:ea typeface="+mn-ea"/>
              </a:rPr>
              <a:t>px</a:t>
            </a:r>
            <a:endParaRPr lang="zh-CN" altLang="en-US" sz="2400" b="1" kern="0" dirty="0" smtClean="0">
              <a:latin typeface="+mn-lt"/>
              <a:ea typeface="+mn-ea"/>
            </a:endParaRPr>
          </a:p>
        </p:txBody>
      </p:sp>
      <p:pic>
        <p:nvPicPr>
          <p:cNvPr id="8" name="图片 7" descr="5－6.JPG"/>
          <p:cNvPicPr>
            <a:picLocks noChangeAspect="1"/>
          </p:cNvPicPr>
          <p:nvPr/>
        </p:nvPicPr>
        <p:blipFill>
          <a:blip r:embed="rId5"/>
          <a:stretch>
            <a:fillRect/>
          </a:stretch>
        </p:blipFill>
        <p:spPr>
          <a:xfrm>
            <a:off x="784254" y="975799"/>
            <a:ext cx="6286544" cy="5123715"/>
          </a:xfrm>
          <a:prstGeom prst="rect">
            <a:avLst/>
          </a:prstGeom>
        </p:spPr>
      </p:pic>
      <p:sp>
        <p:nvSpPr>
          <p:cNvPr id="9" name="线形标注 1 8"/>
          <p:cNvSpPr/>
          <p:nvPr/>
        </p:nvSpPr>
        <p:spPr bwMode="auto">
          <a:xfrm flipH="1">
            <a:off x="4000496" y="785794"/>
            <a:ext cx="1285884" cy="642942"/>
          </a:xfrm>
          <a:prstGeom prst="borderCallout1">
            <a:avLst>
              <a:gd name="adj1" fmla="val 99490"/>
              <a:gd name="adj2" fmla="val 51942"/>
              <a:gd name="adj3" fmla="val 162129"/>
              <a:gd name="adj4" fmla="val 76953"/>
            </a:avLst>
          </a:prstGeom>
          <a:solidFill>
            <a:srgbClr val="E4FCE4"/>
          </a:solidFill>
          <a:ln w="19050" algn="ctr">
            <a:solidFill>
              <a:srgbClr val="00B0F0"/>
            </a:solidFill>
            <a:round/>
            <a:headEnd/>
            <a:tailEnd/>
          </a:ln>
          <a:effectLst>
            <a:outerShdw blurRad="50800" dist="12700" dir="5400000" algn="t" rotWithShape="0">
              <a:prstClr val="black">
                <a:alpha val="40000"/>
              </a:prstClr>
            </a:outerShdw>
          </a:effectLst>
        </p:spPr>
        <p:txBody>
          <a:bodyPr anchor="ctr" anchorCtr="1"/>
          <a:lstStyle/>
          <a:p>
            <a:pPr algn="l" eaLnBrk="0" hangingPunct="0">
              <a:defRPr/>
            </a:pPr>
            <a:r>
              <a:rPr lang="zh-CN" altLang="en-US" b="1" dirty="0" smtClean="0"/>
              <a:t>居中显示</a:t>
            </a:r>
            <a:endParaRPr lang="zh-CN" altLang="en-US" b="1" dirty="0"/>
          </a:p>
        </p:txBody>
      </p:sp>
      <p:sp>
        <p:nvSpPr>
          <p:cNvPr id="10" name="线形标注 1 9"/>
          <p:cNvSpPr/>
          <p:nvPr/>
        </p:nvSpPr>
        <p:spPr bwMode="auto">
          <a:xfrm flipH="1">
            <a:off x="6286512" y="1071546"/>
            <a:ext cx="1285884" cy="642942"/>
          </a:xfrm>
          <a:prstGeom prst="borderCallout1">
            <a:avLst>
              <a:gd name="adj1" fmla="val 99490"/>
              <a:gd name="adj2" fmla="val 51942"/>
              <a:gd name="adj3" fmla="val 162129"/>
              <a:gd name="adj4" fmla="val 76953"/>
            </a:avLst>
          </a:prstGeom>
          <a:solidFill>
            <a:srgbClr val="E4FCE4"/>
          </a:solidFill>
          <a:ln w="19050" algn="ctr">
            <a:solidFill>
              <a:srgbClr val="00B0F0"/>
            </a:solidFill>
            <a:round/>
            <a:headEnd/>
            <a:tailEnd/>
          </a:ln>
          <a:effectLst>
            <a:outerShdw blurRad="50800" dist="12700" dir="5400000" algn="t" rotWithShape="0">
              <a:prstClr val="black">
                <a:alpha val="40000"/>
              </a:prstClr>
            </a:outerShdw>
          </a:effectLst>
        </p:spPr>
        <p:txBody>
          <a:bodyPr anchor="ctr" anchorCtr="1"/>
          <a:lstStyle/>
          <a:p>
            <a:pPr algn="l" eaLnBrk="0" hangingPunct="0">
              <a:defRPr/>
            </a:pPr>
            <a:r>
              <a:rPr lang="zh-CN" altLang="en-US" b="1" dirty="0" smtClean="0"/>
              <a:t>居右显示</a:t>
            </a:r>
            <a:endParaRPr lang="zh-CN" altLang="en-US" b="1" dirty="0"/>
          </a:p>
        </p:txBody>
      </p:sp>
      <p:sp>
        <p:nvSpPr>
          <p:cNvPr id="11" name="线形标注 1 10"/>
          <p:cNvSpPr/>
          <p:nvPr/>
        </p:nvSpPr>
        <p:spPr bwMode="auto">
          <a:xfrm flipH="1">
            <a:off x="571472" y="2857496"/>
            <a:ext cx="1285884" cy="642942"/>
          </a:xfrm>
          <a:prstGeom prst="borderCallout1">
            <a:avLst>
              <a:gd name="adj1" fmla="val 99490"/>
              <a:gd name="adj2" fmla="val 51942"/>
              <a:gd name="adj3" fmla="val 162129"/>
              <a:gd name="adj4" fmla="val 76953"/>
            </a:avLst>
          </a:prstGeom>
          <a:solidFill>
            <a:srgbClr val="E4FCE4"/>
          </a:solidFill>
          <a:ln w="19050" algn="ctr">
            <a:solidFill>
              <a:srgbClr val="00B0F0"/>
            </a:solidFill>
            <a:round/>
            <a:headEnd/>
            <a:tailEnd/>
          </a:ln>
          <a:effectLst>
            <a:outerShdw blurRad="50800" dist="12700" dir="5400000" algn="t" rotWithShape="0">
              <a:prstClr val="black">
                <a:alpha val="40000"/>
              </a:prstClr>
            </a:outerShdw>
          </a:effectLst>
        </p:spPr>
        <p:txBody>
          <a:bodyPr anchor="ctr" anchorCtr="1"/>
          <a:lstStyle/>
          <a:p>
            <a:pPr algn="l" eaLnBrk="0" hangingPunct="0">
              <a:defRPr/>
            </a:pPr>
            <a:r>
              <a:rPr lang="zh-CN" altLang="en-US" b="1" dirty="0" smtClean="0"/>
              <a:t>首行缩进</a:t>
            </a:r>
            <a:endParaRPr lang="zh-CN" altLang="en-US" b="1" dirty="0"/>
          </a:p>
        </p:txBody>
      </p:sp>
      <p:sp>
        <p:nvSpPr>
          <p:cNvPr id="12" name="线形标注 1 11"/>
          <p:cNvSpPr/>
          <p:nvPr/>
        </p:nvSpPr>
        <p:spPr bwMode="auto">
          <a:xfrm flipH="1">
            <a:off x="7715272" y="4286256"/>
            <a:ext cx="1214446" cy="642942"/>
          </a:xfrm>
          <a:prstGeom prst="borderCallout1">
            <a:avLst>
              <a:gd name="adj1" fmla="val 41712"/>
              <a:gd name="adj2" fmla="val 103118"/>
              <a:gd name="adj3" fmla="val 37686"/>
              <a:gd name="adj4" fmla="val 145973"/>
            </a:avLst>
          </a:prstGeom>
          <a:solidFill>
            <a:srgbClr val="E4FCE4"/>
          </a:solidFill>
          <a:ln w="19050" algn="ctr">
            <a:solidFill>
              <a:srgbClr val="00B0F0"/>
            </a:solidFill>
            <a:round/>
            <a:headEnd/>
            <a:tailEnd/>
          </a:ln>
          <a:effectLst>
            <a:outerShdw blurRad="50800" dist="12700" dir="5400000" algn="t" rotWithShape="0">
              <a:prstClr val="black">
                <a:alpha val="40000"/>
              </a:prstClr>
            </a:outerShdw>
          </a:effectLst>
        </p:spPr>
        <p:txBody>
          <a:bodyPr anchor="ctr" anchorCtr="1"/>
          <a:lstStyle/>
          <a:p>
            <a:pPr algn="l" eaLnBrk="0" hangingPunct="0">
              <a:defRPr/>
            </a:pPr>
            <a:r>
              <a:rPr lang="zh-CN" altLang="en-US" b="1" dirty="0" smtClean="0"/>
              <a:t>设置行高</a:t>
            </a:r>
            <a:endParaRPr lang="zh-CN" altLang="en-US" b="1" dirty="0"/>
          </a:p>
        </p:txBody>
      </p:sp>
      <p:sp>
        <p:nvSpPr>
          <p:cNvPr id="13" name="AutoShape 7"/>
          <p:cNvSpPr>
            <a:spLocks/>
          </p:cNvSpPr>
          <p:nvPr/>
        </p:nvSpPr>
        <p:spPr bwMode="auto">
          <a:xfrm>
            <a:off x="6715140" y="3357563"/>
            <a:ext cx="428625" cy="2357454"/>
          </a:xfrm>
          <a:prstGeom prst="rightBrace">
            <a:avLst>
              <a:gd name="adj1" fmla="val 56502"/>
              <a:gd name="adj2" fmla="val 50000"/>
            </a:avLst>
          </a:prstGeom>
          <a:solidFill>
            <a:srgbClr val="FFDDDD">
              <a:alpha val="10196"/>
            </a:srgbClr>
          </a:solidFill>
          <a:ln w="28575" algn="ctr">
            <a:solidFill>
              <a:srgbClr val="C00000"/>
            </a:solidFill>
            <a:miter lim="800000"/>
            <a:headEnd/>
            <a:tailEnd/>
          </a:ln>
        </p:spPr>
        <p:txBody>
          <a:bodyPr wrap="none" anchor="ctr"/>
          <a:lstStyle/>
          <a:p>
            <a:endParaRPr lang="zh-CN" altLang="en-US">
              <a:solidFill>
                <a:srgbClr val="FF0000"/>
              </a:solidFill>
              <a:ea typeface="宋体" charset="-122"/>
            </a:endParaRPr>
          </a:p>
        </p:txBody>
      </p:sp>
      <p:grpSp>
        <p:nvGrpSpPr>
          <p:cNvPr id="14" name="组合 25"/>
          <p:cNvGrpSpPr>
            <a:grpSpLocks/>
          </p:cNvGrpSpPr>
          <p:nvPr/>
        </p:nvGrpSpPr>
        <p:grpSpPr bwMode="auto">
          <a:xfrm>
            <a:off x="2285984" y="6215082"/>
            <a:ext cx="4000528" cy="431800"/>
            <a:chOff x="4071935" y="5500702"/>
            <a:chExt cx="4000557" cy="431800"/>
          </a:xfrm>
          <a:solidFill>
            <a:srgbClr val="0070C0"/>
          </a:solidFill>
        </p:grpSpPr>
        <p:sp>
          <p:nvSpPr>
            <p:cNvPr id="15" name="AutoShape 7"/>
            <p:cNvSpPr>
              <a:spLocks noChangeArrowheads="1"/>
            </p:cNvSpPr>
            <p:nvPr/>
          </p:nvSpPr>
          <p:spPr bwMode="auto">
            <a:xfrm>
              <a:off x="4071935" y="5500702"/>
              <a:ext cx="4000557" cy="431800"/>
            </a:xfrm>
            <a:prstGeom prst="flowChartAlternateProcess">
              <a:avLst/>
            </a:prstGeom>
            <a:grpFill/>
            <a:ln w="25400" cap="flat" cmpd="sng" algn="ctr">
              <a:noFill/>
              <a:prstDash val="solid"/>
              <a:round/>
              <a:headEnd type="none" w="med" len="med"/>
              <a:tailEnd type="none" w="med" len="med"/>
            </a:ln>
            <a:effectLst>
              <a:outerShdw blurRad="50800" dist="12700" dir="5400000" algn="t" rotWithShape="0">
                <a:schemeClr val="tx1">
                  <a:lumMod val="85000"/>
                  <a:lumOff val="15000"/>
                  <a:alpha val="43000"/>
                </a:schemeClr>
              </a:outerShdw>
            </a:effectLst>
            <a:scene3d>
              <a:camera prst="orthographicFront"/>
              <a:lightRig rig="threePt" dir="t"/>
            </a:scene3d>
            <a:sp3d>
              <a:bevelT h="63500" prst="hardEdge"/>
            </a:sp3d>
          </p:spPr>
          <p:txBody>
            <a:bodyPr anchor="ctr"/>
            <a:lstStyle/>
            <a:p>
              <a:pPr>
                <a:defRPr/>
              </a:pPr>
              <a:endParaRPr lang="zh-CN" altLang="en-US" sz="1600" b="1" dirty="0"/>
            </a:p>
          </p:txBody>
        </p:sp>
        <p:pic>
          <p:nvPicPr>
            <p:cNvPr id="16" name="Picture 8" descr="说话气泡new"/>
            <p:cNvPicPr>
              <a:picLocks noChangeAspect="1" noChangeArrowheads="1"/>
            </p:cNvPicPr>
            <p:nvPr/>
          </p:nvPicPr>
          <p:blipFill>
            <a:blip r:embed="rId6"/>
            <a:srcRect/>
            <a:stretch>
              <a:fillRect/>
            </a:stretch>
          </p:blipFill>
          <p:spPr bwMode="auto">
            <a:xfrm>
              <a:off x="4286242" y="5543458"/>
              <a:ext cx="571509" cy="342076"/>
            </a:xfrm>
            <a:prstGeom prst="rect">
              <a:avLst/>
            </a:prstGeom>
            <a:noFill/>
            <a:ln w="9525">
              <a:noFill/>
              <a:miter lim="800000"/>
              <a:headEnd/>
              <a:tailEnd/>
            </a:ln>
            <a:effectLst>
              <a:prstShdw prst="shdw13" dist="12700" dir="10800000">
                <a:srgbClr val="0099FF">
                  <a:alpha val="50000"/>
                </a:srgbClr>
              </a:prstShdw>
            </a:effectLst>
          </p:spPr>
        </p:pic>
        <p:sp>
          <p:nvSpPr>
            <p:cNvPr id="17" name="TextBox 17"/>
            <p:cNvSpPr txBox="1">
              <a:spLocks noChangeArrowheads="1"/>
            </p:cNvSpPr>
            <p:nvPr/>
          </p:nvSpPr>
          <p:spPr bwMode="auto">
            <a:xfrm>
              <a:off x="4930689" y="5503895"/>
              <a:ext cx="2723843" cy="369332"/>
            </a:xfrm>
            <a:prstGeom prst="rect">
              <a:avLst/>
            </a:prstGeom>
            <a:noFill/>
            <a:ln w="9525">
              <a:noFill/>
              <a:miter lim="800000"/>
              <a:headEnd/>
              <a:tailEnd/>
            </a:ln>
          </p:spPr>
          <p:txBody>
            <a:bodyPr wrap="none">
              <a:spAutoFit/>
            </a:bodyPr>
            <a:lstStyle/>
            <a:p>
              <a:r>
                <a:rPr lang="zh-CN" altLang="en-US" b="1" dirty="0">
                  <a:solidFill>
                    <a:schemeClr val="bg1"/>
                  </a:solidFill>
                </a:rPr>
                <a:t>演示</a:t>
              </a:r>
              <a:r>
                <a:rPr lang="zh-CN" altLang="en-US" b="1" dirty="0" smtClean="0">
                  <a:solidFill>
                    <a:schemeClr val="bg1"/>
                  </a:solidFill>
                </a:rPr>
                <a:t>示例：排版文本段落</a:t>
              </a:r>
              <a:endParaRPr lang="zh-CN" altLang="en-US" b="1" dirty="0">
                <a:solidFill>
                  <a:schemeClr val="bg1"/>
                </a:solidFill>
              </a:endParaRPr>
            </a:p>
          </p:txBody>
        </p:sp>
      </p:grpSp>
      <p:sp>
        <p:nvSpPr>
          <p:cNvPr id="19" name="灯片编号占位符 18"/>
          <p:cNvSpPr>
            <a:spLocks noGrp="1"/>
          </p:cNvSpPr>
          <p:nvPr>
            <p:ph type="sldNum" sz="quarter" idx="10"/>
          </p:nvPr>
        </p:nvSpPr>
        <p:spPr/>
        <p:txBody>
          <a:bodyPr/>
          <a:lstStyle/>
          <a:p>
            <a:pPr>
              <a:defRPr/>
            </a:pPr>
            <a:fld id="{9394C29D-ED0C-453C-8BBC-C52F19F5BA76}" type="slidenum">
              <a:rPr lang="zh-CN" altLang="en-US" smtClean="0"/>
              <a:pPr>
                <a:defRPr/>
              </a:pPr>
              <a:t>16</a:t>
            </a:fld>
            <a:r>
              <a:rPr lang="en-US" altLang="zh-CN" smtClean="0"/>
              <a:t>/39</a:t>
            </a:r>
            <a:endParaRPr lang="zh-CN" altLang="en-US" dirty="0"/>
          </a:p>
        </p:txBody>
      </p:sp>
    </p:spTree>
    <p:extLst>
      <p:ext uri="{BB962C8B-B14F-4D97-AF65-F5344CB8AC3E}">
        <p14:creationId xmlns:p14="http://schemas.microsoft.com/office/powerpoint/2010/main" val="210792732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par>
                          <p:cTn id="7" fill="hold">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par>
                          <p:cTn id="16" fill="hold">
                            <p:stCondLst>
                              <p:cond delay="500"/>
                            </p:stCondLst>
                            <p:childTnLst>
                              <p:par>
                                <p:cTn id="17" presetID="22" presetClass="entr" presetSubtype="8"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500"/>
                                        <p:tgtEl>
                                          <p:spTgt spid="9"/>
                                        </p:tgtEl>
                                      </p:cBhvr>
                                    </p:animEffect>
                                  </p:childTnLst>
                                </p:cTn>
                              </p:par>
                            </p:childTnLst>
                          </p:cTn>
                        </p:par>
                        <p:par>
                          <p:cTn id="20" fill="hold">
                            <p:stCondLst>
                              <p:cond delay="1000"/>
                            </p:stCondLst>
                            <p:childTnLst>
                              <p:par>
                                <p:cTn id="21" presetID="22" presetClass="entr" presetSubtype="8"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childTnLst>
                          </p:cTn>
                        </p:par>
                        <p:par>
                          <p:cTn id="24" fill="hold">
                            <p:stCondLst>
                              <p:cond delay="1500"/>
                            </p:stCondLst>
                            <p:childTnLst>
                              <p:par>
                                <p:cTn id="25" presetID="22" presetClass="entr" presetSubtype="8"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childTnLst>
                          </p:cTn>
                        </p:par>
                        <p:par>
                          <p:cTn id="28" fill="hold">
                            <p:stCondLst>
                              <p:cond delay="2000"/>
                            </p:stCondLst>
                            <p:childTnLst>
                              <p:par>
                                <p:cTn id="29" presetID="22" presetClass="entr" presetSubtype="8"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left)">
                                      <p:cBhvr>
                                        <p:cTn id="31" dur="500"/>
                                        <p:tgtEl>
                                          <p:spTgt spid="12"/>
                                        </p:tgtEl>
                                      </p:cBhvr>
                                    </p:animEffect>
                                  </p:childTnLst>
                                </p:cTn>
                              </p:par>
                            </p:childTnLst>
                          </p:cTn>
                        </p:par>
                        <p:par>
                          <p:cTn id="32" fill="hold">
                            <p:stCondLst>
                              <p:cond delay="2500"/>
                            </p:stCondLst>
                            <p:childTnLst>
                              <p:par>
                                <p:cTn id="33" presetID="22" presetClass="entr" presetSubtype="8" fill="hold" grpId="0"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left)">
                                      <p:cBhvr>
                                        <p:cTn id="35" dur="500"/>
                                        <p:tgtEl>
                                          <p:spTgt spid="13"/>
                                        </p:tgtEl>
                                      </p:cBhvr>
                                    </p:animEffect>
                                  </p:childTnLst>
                                </p:cTn>
                              </p:par>
                            </p:childTnLst>
                          </p:cTn>
                        </p:par>
                        <p:par>
                          <p:cTn id="36" fill="hold">
                            <p:stCondLst>
                              <p:cond delay="3000"/>
                            </p:stCondLst>
                            <p:childTnLst>
                              <p:par>
                                <p:cTn id="37" presetID="22" presetClass="entr" presetSubtype="8" fill="hold" nodeType="after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wipe(left)">
                                      <p:cBhvr>
                                        <p:cTn id="3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animBg="1"/>
      <p:bldP spid="10" grpId="0" animBg="1"/>
      <p:bldP spid="11" grpId="0" animBg="1"/>
      <p:bldP spid="12" grpId="0" animBg="1"/>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文本修饰和垂直对齐</a:t>
            </a:r>
            <a:endParaRPr lang="zh-CN" altLang="en-US" dirty="0"/>
          </a:p>
        </p:txBody>
      </p:sp>
      <p:sp>
        <p:nvSpPr>
          <p:cNvPr id="3" name="内容占位符 2"/>
          <p:cNvSpPr>
            <a:spLocks noGrp="1"/>
          </p:cNvSpPr>
          <p:nvPr>
            <p:ph idx="1"/>
          </p:nvPr>
        </p:nvSpPr>
        <p:spPr>
          <a:xfrm>
            <a:off x="784254" y="1276351"/>
            <a:ext cx="7645398" cy="3367095"/>
          </a:xfrm>
        </p:spPr>
        <p:txBody>
          <a:bodyPr/>
          <a:lstStyle/>
          <a:p>
            <a:pPr>
              <a:lnSpc>
                <a:spcPct val="150000"/>
              </a:lnSpc>
            </a:pPr>
            <a:r>
              <a:rPr lang="zh-CN" altLang="en-US" dirty="0" smtClean="0"/>
              <a:t>文本装饰</a:t>
            </a:r>
          </a:p>
          <a:p>
            <a:pPr lvl="1">
              <a:lnSpc>
                <a:spcPct val="150000"/>
              </a:lnSpc>
            </a:pPr>
            <a:r>
              <a:rPr lang="en-US" altLang="zh-CN" dirty="0" smtClean="0"/>
              <a:t>text-decoration</a:t>
            </a:r>
            <a:r>
              <a:rPr lang="zh-CN" altLang="en-US" dirty="0" smtClean="0"/>
              <a:t>属性</a:t>
            </a:r>
            <a:endParaRPr lang="en-US" altLang="zh-CN" dirty="0" smtClean="0"/>
          </a:p>
          <a:p>
            <a:pPr>
              <a:lnSpc>
                <a:spcPct val="150000"/>
              </a:lnSpc>
            </a:pPr>
            <a:r>
              <a:rPr lang="zh-CN" altLang="en-US" dirty="0" smtClean="0"/>
              <a:t>垂直对齐方式</a:t>
            </a:r>
            <a:endParaRPr lang="en-US" altLang="zh-CN" dirty="0" smtClean="0"/>
          </a:p>
          <a:p>
            <a:pPr lvl="1">
              <a:lnSpc>
                <a:spcPct val="150000"/>
              </a:lnSpc>
            </a:pPr>
            <a:r>
              <a:rPr lang="en-US" altLang="zh-CN" dirty="0" smtClean="0"/>
              <a:t>vertical-align</a:t>
            </a:r>
            <a:r>
              <a:rPr lang="zh-CN" altLang="en-US" dirty="0" smtClean="0"/>
              <a:t>属性：</a:t>
            </a:r>
            <a:r>
              <a:rPr lang="en-US" altLang="zh-CN" dirty="0" smtClean="0">
                <a:solidFill>
                  <a:srgbClr val="FF0000"/>
                </a:solidFill>
              </a:rPr>
              <a:t>middle</a:t>
            </a:r>
            <a:r>
              <a:rPr lang="zh-CN" altLang="en-US" dirty="0" smtClean="0"/>
              <a:t>、</a:t>
            </a:r>
            <a:r>
              <a:rPr lang="en-US" altLang="zh-CN" dirty="0" smtClean="0"/>
              <a:t>top</a:t>
            </a:r>
            <a:r>
              <a:rPr lang="zh-CN" altLang="en-US" dirty="0" smtClean="0"/>
              <a:t>、</a:t>
            </a:r>
            <a:r>
              <a:rPr lang="en-US" altLang="zh-CN" dirty="0" smtClean="0"/>
              <a:t>bottom</a:t>
            </a:r>
          </a:p>
        </p:txBody>
      </p:sp>
      <p:graphicFrame>
        <p:nvGraphicFramePr>
          <p:cNvPr id="5" name="表格 4"/>
          <p:cNvGraphicFramePr>
            <a:graphicFrameLocks noGrp="1"/>
          </p:cNvGraphicFramePr>
          <p:nvPr>
            <p:extLst/>
          </p:nvPr>
        </p:nvGraphicFramePr>
        <p:xfrm>
          <a:off x="857224" y="2714620"/>
          <a:ext cx="7286676" cy="2643206"/>
        </p:xfrm>
        <a:graphic>
          <a:graphicData uri="http://schemas.openxmlformats.org/drawingml/2006/table">
            <a:tbl>
              <a:tblPr/>
              <a:tblGrid>
                <a:gridCol w="2031582"/>
                <a:gridCol w="5255094"/>
              </a:tblGrid>
              <a:tr h="642942">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zh-CN" altLang="en-US" sz="2000" b="1" kern="1200" dirty="0" smtClean="0">
                          <a:solidFill>
                            <a:schemeClr val="bg1"/>
                          </a:solidFill>
                          <a:latin typeface="+mn-lt"/>
                          <a:ea typeface="+mn-ea"/>
                          <a:cs typeface="+mn-cs"/>
                        </a:rPr>
                        <a:t>值</a:t>
                      </a: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accent5">
                        <a:lumMod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zh-CN" altLang="en-US" sz="2000" b="1" kern="1200" dirty="0" smtClean="0">
                          <a:solidFill>
                            <a:schemeClr val="bg1"/>
                          </a:solidFill>
                          <a:latin typeface="+mn-lt"/>
                          <a:ea typeface="+mn-ea"/>
                          <a:cs typeface="+mn-cs"/>
                        </a:rPr>
                        <a:t>说明</a:t>
                      </a: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accent5">
                        <a:lumMod val="50000"/>
                      </a:schemeClr>
                    </a:solidFill>
                  </a:tcPr>
                </a:tc>
              </a:tr>
              <a:tr h="500066">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en-US" altLang="en-US" sz="2000" b="1" kern="1200" dirty="0" smtClean="0">
                          <a:solidFill>
                            <a:schemeClr val="dk1"/>
                          </a:solidFill>
                          <a:latin typeface="+mn-lt"/>
                          <a:ea typeface="+mn-ea"/>
                          <a:cs typeface="+mn-cs"/>
                        </a:rPr>
                        <a:t>none</a:t>
                      </a:r>
                      <a:endParaRPr lang="zh-CN" altLang="en-US" sz="2000" b="1" kern="1200" dirty="0" smtClean="0">
                        <a:solidFill>
                          <a:schemeClr val="dk1"/>
                        </a:solidFill>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zh-CN" altLang="en-US" sz="2000" b="1" kern="1200" dirty="0" smtClean="0">
                          <a:solidFill>
                            <a:schemeClr val="dk1"/>
                          </a:solidFill>
                          <a:latin typeface="+mn-lt"/>
                          <a:ea typeface="+mn-ea"/>
                          <a:cs typeface="+mn-cs"/>
                        </a:rPr>
                        <a:t>默认值，定义的标准文本。</a:t>
                      </a: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r>
              <a:tr h="500066">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en-US" altLang="en-US" sz="2000" b="1" kern="1200" dirty="0" smtClean="0">
                          <a:solidFill>
                            <a:schemeClr val="dk1"/>
                          </a:solidFill>
                          <a:latin typeface="+mn-lt"/>
                          <a:ea typeface="+mn-ea"/>
                          <a:cs typeface="+mn-cs"/>
                        </a:rPr>
                        <a:t>underline</a:t>
                      </a:r>
                      <a:endParaRPr lang="zh-CN" altLang="en-US" sz="2000" b="1" kern="1200" dirty="0" smtClean="0">
                        <a:solidFill>
                          <a:schemeClr val="dk1"/>
                        </a:solidFill>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zh-CN" altLang="en-US" sz="2000" b="1" kern="1200" dirty="0" smtClean="0">
                          <a:solidFill>
                            <a:schemeClr val="dk1"/>
                          </a:solidFill>
                          <a:latin typeface="+mn-lt"/>
                          <a:ea typeface="+mn-ea"/>
                          <a:cs typeface="+mn-cs"/>
                        </a:rPr>
                        <a:t>设置文本的下划线。</a:t>
                      </a: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r>
              <a:tr h="500066">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en-US" altLang="en-US" sz="2000" b="1" kern="1200" dirty="0" smtClean="0">
                          <a:solidFill>
                            <a:schemeClr val="dk1"/>
                          </a:solidFill>
                          <a:latin typeface="+mn-lt"/>
                          <a:ea typeface="+mn-ea"/>
                          <a:cs typeface="+mn-cs"/>
                        </a:rPr>
                        <a:t>overline</a:t>
                      </a:r>
                      <a:endParaRPr lang="zh-CN" altLang="en-US" sz="2000" b="1" kern="1200" dirty="0" smtClean="0">
                        <a:solidFill>
                          <a:schemeClr val="dk1"/>
                        </a:solidFill>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zh-CN" altLang="en-US" sz="2000" b="1" kern="1200" dirty="0" smtClean="0">
                          <a:solidFill>
                            <a:schemeClr val="dk1"/>
                          </a:solidFill>
                          <a:latin typeface="+mn-lt"/>
                          <a:ea typeface="+mn-ea"/>
                          <a:cs typeface="+mn-cs"/>
                        </a:rPr>
                        <a:t>设置文本的上划线。</a:t>
                      </a: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r>
              <a:tr h="500066">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en-US" altLang="en-US" sz="2000" b="1" kern="1200" dirty="0" smtClean="0">
                          <a:solidFill>
                            <a:schemeClr val="dk1"/>
                          </a:solidFill>
                          <a:latin typeface="+mn-lt"/>
                          <a:ea typeface="+mn-ea"/>
                          <a:cs typeface="+mn-cs"/>
                        </a:rPr>
                        <a:t>line-through</a:t>
                      </a:r>
                      <a:endParaRPr lang="zh-CN" altLang="en-US" sz="2000" b="1" kern="1200" dirty="0" smtClean="0">
                        <a:solidFill>
                          <a:schemeClr val="dk1"/>
                        </a:solidFill>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zh-CN" altLang="en-US" sz="2000" b="1" kern="1200" dirty="0" smtClean="0">
                          <a:solidFill>
                            <a:schemeClr val="dk1"/>
                          </a:solidFill>
                          <a:latin typeface="+mn-lt"/>
                          <a:ea typeface="+mn-ea"/>
                          <a:cs typeface="+mn-cs"/>
                        </a:rPr>
                        <a:t>设置文本的删除线。</a:t>
                      </a: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r>
            </a:tbl>
          </a:graphicData>
        </a:graphic>
      </p:graphicFrame>
      <p:pic>
        <p:nvPicPr>
          <p:cNvPr id="6" name="图片 5" descr="5－7.JPG"/>
          <p:cNvPicPr>
            <a:picLocks noChangeAspect="1"/>
          </p:cNvPicPr>
          <p:nvPr/>
        </p:nvPicPr>
        <p:blipFill>
          <a:blip r:embed="rId3"/>
          <a:stretch>
            <a:fillRect/>
          </a:stretch>
        </p:blipFill>
        <p:spPr>
          <a:xfrm>
            <a:off x="5214942" y="3929066"/>
            <a:ext cx="3608343" cy="2796176"/>
          </a:xfrm>
          <a:prstGeom prst="rect">
            <a:avLst/>
          </a:prstGeom>
        </p:spPr>
      </p:pic>
      <p:grpSp>
        <p:nvGrpSpPr>
          <p:cNvPr id="7" name="组合 25"/>
          <p:cNvGrpSpPr>
            <a:grpSpLocks/>
          </p:cNvGrpSpPr>
          <p:nvPr/>
        </p:nvGrpSpPr>
        <p:grpSpPr bwMode="auto">
          <a:xfrm>
            <a:off x="606425" y="5865815"/>
            <a:ext cx="4000528" cy="431800"/>
            <a:chOff x="4071935" y="5500702"/>
            <a:chExt cx="4000557" cy="431800"/>
          </a:xfrm>
          <a:solidFill>
            <a:srgbClr val="0070C0"/>
          </a:solidFill>
        </p:grpSpPr>
        <p:sp>
          <p:nvSpPr>
            <p:cNvPr id="8" name="AutoShape 7"/>
            <p:cNvSpPr>
              <a:spLocks noChangeArrowheads="1"/>
            </p:cNvSpPr>
            <p:nvPr/>
          </p:nvSpPr>
          <p:spPr bwMode="auto">
            <a:xfrm>
              <a:off x="4071935" y="5500702"/>
              <a:ext cx="4000557" cy="431800"/>
            </a:xfrm>
            <a:prstGeom prst="flowChartAlternateProcess">
              <a:avLst/>
            </a:prstGeom>
            <a:grpFill/>
            <a:ln w="25400" cap="flat" cmpd="sng" algn="ctr">
              <a:noFill/>
              <a:prstDash val="solid"/>
              <a:round/>
              <a:headEnd type="none" w="med" len="med"/>
              <a:tailEnd type="none" w="med" len="med"/>
            </a:ln>
            <a:effectLst>
              <a:outerShdw blurRad="50800" dist="12700" dir="5400000" algn="t" rotWithShape="0">
                <a:schemeClr val="tx1">
                  <a:lumMod val="85000"/>
                  <a:lumOff val="15000"/>
                  <a:alpha val="43000"/>
                </a:schemeClr>
              </a:outerShdw>
            </a:effectLst>
            <a:scene3d>
              <a:camera prst="orthographicFront"/>
              <a:lightRig rig="threePt" dir="t"/>
            </a:scene3d>
            <a:sp3d>
              <a:bevelT h="63500" prst="hardEdge"/>
            </a:sp3d>
          </p:spPr>
          <p:txBody>
            <a:bodyPr anchor="ctr"/>
            <a:lstStyle/>
            <a:p>
              <a:pPr>
                <a:defRPr/>
              </a:pPr>
              <a:endParaRPr lang="zh-CN" altLang="en-US" sz="1600" b="1" dirty="0"/>
            </a:p>
          </p:txBody>
        </p:sp>
        <p:pic>
          <p:nvPicPr>
            <p:cNvPr id="9" name="Picture 8" descr="说话气泡new"/>
            <p:cNvPicPr>
              <a:picLocks noChangeAspect="1" noChangeArrowheads="1"/>
            </p:cNvPicPr>
            <p:nvPr/>
          </p:nvPicPr>
          <p:blipFill>
            <a:blip r:embed="rId4"/>
            <a:srcRect/>
            <a:stretch>
              <a:fillRect/>
            </a:stretch>
          </p:blipFill>
          <p:spPr bwMode="auto">
            <a:xfrm>
              <a:off x="4286242" y="5543458"/>
              <a:ext cx="571509" cy="342076"/>
            </a:xfrm>
            <a:prstGeom prst="rect">
              <a:avLst/>
            </a:prstGeom>
            <a:noFill/>
            <a:ln w="9525">
              <a:noFill/>
              <a:miter lim="800000"/>
              <a:headEnd/>
              <a:tailEnd/>
            </a:ln>
            <a:effectLst>
              <a:prstShdw prst="shdw13" dist="12700" dir="10800000">
                <a:srgbClr val="0099FF">
                  <a:alpha val="50000"/>
                </a:srgbClr>
              </a:prstShdw>
            </a:effectLst>
          </p:spPr>
        </p:pic>
        <p:sp>
          <p:nvSpPr>
            <p:cNvPr id="10" name="TextBox 17"/>
            <p:cNvSpPr txBox="1">
              <a:spLocks noChangeArrowheads="1"/>
            </p:cNvSpPr>
            <p:nvPr/>
          </p:nvSpPr>
          <p:spPr bwMode="auto">
            <a:xfrm>
              <a:off x="4930689" y="5503895"/>
              <a:ext cx="2723843" cy="369332"/>
            </a:xfrm>
            <a:prstGeom prst="rect">
              <a:avLst/>
            </a:prstGeom>
            <a:noFill/>
            <a:ln w="9525">
              <a:noFill/>
              <a:miter lim="800000"/>
              <a:headEnd/>
              <a:tailEnd/>
            </a:ln>
          </p:spPr>
          <p:txBody>
            <a:bodyPr wrap="none">
              <a:spAutoFit/>
            </a:bodyPr>
            <a:lstStyle/>
            <a:p>
              <a:r>
                <a:rPr lang="zh-CN" altLang="en-US" b="1" dirty="0">
                  <a:solidFill>
                    <a:schemeClr val="bg1"/>
                  </a:solidFill>
                </a:rPr>
                <a:t>演示</a:t>
              </a:r>
              <a:r>
                <a:rPr lang="zh-CN" altLang="en-US" b="1" dirty="0" smtClean="0">
                  <a:solidFill>
                    <a:schemeClr val="bg1"/>
                  </a:solidFill>
                </a:rPr>
                <a:t>示例：垂直对齐方式</a:t>
              </a:r>
              <a:endParaRPr lang="zh-CN" altLang="en-US" b="1" dirty="0">
                <a:solidFill>
                  <a:schemeClr val="bg1"/>
                </a:solidFill>
              </a:endParaRPr>
            </a:p>
          </p:txBody>
        </p:sp>
      </p:grpSp>
      <p:sp>
        <p:nvSpPr>
          <p:cNvPr id="12" name="灯片编号占位符 11"/>
          <p:cNvSpPr>
            <a:spLocks noGrp="1"/>
          </p:cNvSpPr>
          <p:nvPr>
            <p:ph type="sldNum" sz="quarter" idx="10"/>
          </p:nvPr>
        </p:nvSpPr>
        <p:spPr/>
        <p:txBody>
          <a:bodyPr/>
          <a:lstStyle/>
          <a:p>
            <a:pPr>
              <a:defRPr/>
            </a:pPr>
            <a:fld id="{9394C29D-ED0C-453C-8BBC-C52F19F5BA76}" type="slidenum">
              <a:rPr lang="zh-CN" altLang="en-US" smtClean="0"/>
              <a:pPr>
                <a:defRPr/>
              </a:pPr>
              <a:t>17</a:t>
            </a:fld>
            <a:r>
              <a:rPr lang="en-US" altLang="zh-CN" smtClean="0"/>
              <a:t>/39</a:t>
            </a:r>
            <a:endParaRPr lang="zh-CN" altLang="en-US" dirty="0"/>
          </a:p>
        </p:txBody>
      </p:sp>
    </p:spTree>
    <p:extLst>
      <p:ext uri="{BB962C8B-B14F-4D97-AF65-F5344CB8AC3E}">
        <p14:creationId xmlns:p14="http://schemas.microsoft.com/office/powerpoint/2010/main" val="237222741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500"/>
                                        <p:tgtEl>
                                          <p:spTgt spid="3">
                                            <p:txEl>
                                              <p:pRg st="2" end="2"/>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wipe(left)">
                                      <p:cBhvr>
                                        <p:cTn id="13" dur="500"/>
                                        <p:tgtEl>
                                          <p:spTgt spid="3">
                                            <p:txEl>
                                              <p:pRg st="3" end="3"/>
                                            </p:txEl>
                                          </p:spTgt>
                                        </p:tgtEl>
                                      </p:cBhvr>
                                    </p:animEffect>
                                  </p:childTnLst>
                                </p:cTn>
                              </p:par>
                            </p:childTnLst>
                          </p:cTn>
                        </p:par>
                        <p:par>
                          <p:cTn id="14" fill="hold">
                            <p:stCondLst>
                              <p:cond delay="500"/>
                            </p:stCondLst>
                            <p:childTnLst>
                              <p:par>
                                <p:cTn id="15" presetID="22" presetClass="entr" presetSubtype="8"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par>
                          <p:cTn id="18" fill="hold">
                            <p:stCondLst>
                              <p:cond delay="1000"/>
                            </p:stCondLst>
                            <p:childTnLst>
                              <p:par>
                                <p:cTn id="19" presetID="22" presetClass="entr" presetSubtype="8"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left)">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超链接伪类</a:t>
            </a:r>
            <a:endParaRPr lang="zh-CN" altLang="en-US" dirty="0"/>
          </a:p>
        </p:txBody>
      </p:sp>
      <p:pic>
        <p:nvPicPr>
          <p:cNvPr id="5" name="内容占位符 4" descr="5－11.JPG"/>
          <p:cNvPicPr>
            <a:picLocks noGrp="1" noChangeAspect="1"/>
          </p:cNvPicPr>
          <p:nvPr>
            <p:ph idx="1"/>
          </p:nvPr>
        </p:nvPicPr>
        <p:blipFill>
          <a:blip r:embed="rId3"/>
          <a:stretch>
            <a:fillRect/>
          </a:stretch>
        </p:blipFill>
        <p:spPr>
          <a:xfrm>
            <a:off x="285720" y="1539083"/>
            <a:ext cx="2857520" cy="3444954"/>
          </a:xfrm>
        </p:spPr>
      </p:pic>
      <p:sp>
        <p:nvSpPr>
          <p:cNvPr id="6" name="线形标注 1 5"/>
          <p:cNvSpPr/>
          <p:nvPr/>
        </p:nvSpPr>
        <p:spPr bwMode="auto">
          <a:xfrm flipH="1">
            <a:off x="357157" y="1467644"/>
            <a:ext cx="1643074" cy="642942"/>
          </a:xfrm>
          <a:prstGeom prst="borderCallout1">
            <a:avLst>
              <a:gd name="adj1" fmla="val 99490"/>
              <a:gd name="adj2" fmla="val 51942"/>
              <a:gd name="adj3" fmla="val 139907"/>
              <a:gd name="adj4" fmla="val 67429"/>
            </a:avLst>
          </a:prstGeom>
          <a:solidFill>
            <a:srgbClr val="E4FCE4"/>
          </a:solidFill>
          <a:ln w="19050" algn="ctr">
            <a:solidFill>
              <a:srgbClr val="00B0F0"/>
            </a:solidFill>
            <a:round/>
            <a:headEnd/>
            <a:tailEnd/>
          </a:ln>
          <a:effectLst>
            <a:outerShdw blurRad="50800" dist="12700" dir="5400000" algn="t" rotWithShape="0">
              <a:prstClr val="black">
                <a:alpha val="40000"/>
              </a:prstClr>
            </a:outerShdw>
          </a:effectLst>
        </p:spPr>
        <p:txBody>
          <a:bodyPr anchor="ctr" anchorCtr="1"/>
          <a:lstStyle/>
          <a:p>
            <a:pPr algn="l" eaLnBrk="0" hangingPunct="0">
              <a:defRPr/>
            </a:pPr>
            <a:r>
              <a:rPr lang="zh-CN" altLang="en-US" b="1" dirty="0" smtClean="0"/>
              <a:t>访问前，蓝色</a:t>
            </a:r>
            <a:endParaRPr lang="en-US" altLang="zh-CN" b="1" dirty="0" smtClean="0"/>
          </a:p>
        </p:txBody>
      </p:sp>
      <p:sp>
        <p:nvSpPr>
          <p:cNvPr id="7" name="线形标注 1 6"/>
          <p:cNvSpPr/>
          <p:nvPr/>
        </p:nvSpPr>
        <p:spPr bwMode="auto">
          <a:xfrm flipH="1">
            <a:off x="2500297" y="1467644"/>
            <a:ext cx="1643074" cy="642942"/>
          </a:xfrm>
          <a:prstGeom prst="borderCallout1">
            <a:avLst>
              <a:gd name="adj1" fmla="val 99490"/>
              <a:gd name="adj2" fmla="val 51942"/>
              <a:gd name="adj3" fmla="val 144351"/>
              <a:gd name="adj4" fmla="val 94385"/>
            </a:avLst>
          </a:prstGeom>
          <a:solidFill>
            <a:srgbClr val="E4FCE4"/>
          </a:solidFill>
          <a:ln w="19050" algn="ctr">
            <a:solidFill>
              <a:srgbClr val="00B0F0"/>
            </a:solidFill>
            <a:round/>
            <a:headEnd/>
            <a:tailEnd/>
          </a:ln>
          <a:effectLst>
            <a:outerShdw blurRad="50800" dist="12700" dir="5400000" algn="t" rotWithShape="0">
              <a:prstClr val="black">
                <a:alpha val="40000"/>
              </a:prstClr>
            </a:outerShdw>
          </a:effectLst>
        </p:spPr>
        <p:txBody>
          <a:bodyPr anchor="ctr" anchorCtr="1"/>
          <a:lstStyle/>
          <a:p>
            <a:pPr algn="l" eaLnBrk="0" hangingPunct="0">
              <a:defRPr/>
            </a:pPr>
            <a:r>
              <a:rPr lang="zh-CN" altLang="en-US" b="1" dirty="0" smtClean="0"/>
              <a:t>访问后，紫色</a:t>
            </a:r>
            <a:endParaRPr lang="en-US" altLang="zh-CN" b="1" dirty="0" smtClean="0"/>
          </a:p>
        </p:txBody>
      </p:sp>
      <p:sp>
        <p:nvSpPr>
          <p:cNvPr id="8" name="线形标注 1 7"/>
          <p:cNvSpPr/>
          <p:nvPr/>
        </p:nvSpPr>
        <p:spPr bwMode="auto">
          <a:xfrm flipH="1">
            <a:off x="2571735" y="2824966"/>
            <a:ext cx="1643074" cy="642942"/>
          </a:xfrm>
          <a:prstGeom prst="borderCallout1">
            <a:avLst>
              <a:gd name="adj1" fmla="val 55046"/>
              <a:gd name="adj2" fmla="val 98898"/>
              <a:gd name="adj3" fmla="val 57685"/>
              <a:gd name="adj4" fmla="val 130907"/>
            </a:avLst>
          </a:prstGeom>
          <a:solidFill>
            <a:srgbClr val="E4FCE4"/>
          </a:solidFill>
          <a:ln w="19050" algn="ctr">
            <a:solidFill>
              <a:srgbClr val="00B0F0"/>
            </a:solidFill>
            <a:round/>
            <a:headEnd/>
            <a:tailEnd/>
          </a:ln>
          <a:effectLst>
            <a:outerShdw blurRad="50800" dist="12700" dir="5400000" algn="t" rotWithShape="0">
              <a:prstClr val="black">
                <a:alpha val="40000"/>
              </a:prstClr>
            </a:outerShdw>
          </a:effectLst>
        </p:spPr>
        <p:txBody>
          <a:bodyPr anchor="ctr" anchorCtr="1"/>
          <a:lstStyle/>
          <a:p>
            <a:pPr algn="l" eaLnBrk="0" hangingPunct="0">
              <a:defRPr/>
            </a:pPr>
            <a:r>
              <a:rPr lang="zh-CN" altLang="en-US" b="1" dirty="0" smtClean="0"/>
              <a:t>图片边超链接后出现边框</a:t>
            </a:r>
            <a:endParaRPr lang="en-US" altLang="zh-CN" b="1" dirty="0" smtClean="0"/>
          </a:p>
        </p:txBody>
      </p:sp>
      <p:sp>
        <p:nvSpPr>
          <p:cNvPr id="9" name="线形标注 1 8"/>
          <p:cNvSpPr/>
          <p:nvPr/>
        </p:nvSpPr>
        <p:spPr bwMode="auto">
          <a:xfrm flipH="1">
            <a:off x="2714611" y="3825098"/>
            <a:ext cx="1428760" cy="571504"/>
          </a:xfrm>
          <a:prstGeom prst="borderCallout1">
            <a:avLst>
              <a:gd name="adj1" fmla="val 55046"/>
              <a:gd name="adj2" fmla="val 98898"/>
              <a:gd name="adj3" fmla="val 105185"/>
              <a:gd name="adj4" fmla="val 118907"/>
            </a:avLst>
          </a:prstGeom>
          <a:solidFill>
            <a:srgbClr val="E4FCE4"/>
          </a:solidFill>
          <a:ln w="19050" algn="ctr">
            <a:solidFill>
              <a:srgbClr val="00B0F0"/>
            </a:solidFill>
            <a:round/>
            <a:headEnd/>
            <a:tailEnd/>
          </a:ln>
          <a:effectLst>
            <a:outerShdw blurRad="50800" dist="12700" dir="5400000" algn="t" rotWithShape="0">
              <a:prstClr val="black">
                <a:alpha val="40000"/>
              </a:prstClr>
            </a:outerShdw>
          </a:effectLst>
        </p:spPr>
        <p:txBody>
          <a:bodyPr anchor="ctr" anchorCtr="1"/>
          <a:lstStyle/>
          <a:p>
            <a:pPr algn="l" eaLnBrk="0" hangingPunct="0">
              <a:defRPr/>
            </a:pPr>
            <a:r>
              <a:rPr lang="zh-CN" altLang="en-US" b="1" dirty="0" smtClean="0"/>
              <a:t>无超链接</a:t>
            </a:r>
            <a:endParaRPr lang="en-US" altLang="zh-CN" b="1" dirty="0" smtClean="0"/>
          </a:p>
        </p:txBody>
      </p:sp>
      <p:sp>
        <p:nvSpPr>
          <p:cNvPr id="10" name="内容占位符 2"/>
          <p:cNvSpPr txBox="1">
            <a:spLocks/>
          </p:cNvSpPr>
          <p:nvPr/>
        </p:nvSpPr>
        <p:spPr bwMode="auto">
          <a:xfrm>
            <a:off x="4714876" y="1467645"/>
            <a:ext cx="2787675" cy="6429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tx2"/>
              </a:buClr>
              <a:buSzPct val="80000"/>
              <a:buFontTx/>
              <a:buBlip>
                <a:blip r:embed="rId4"/>
              </a:buBlip>
              <a:tabLst/>
              <a:defRPr/>
            </a:pP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伪类样式</a:t>
            </a:r>
          </a:p>
        </p:txBody>
      </p:sp>
      <p:grpSp>
        <p:nvGrpSpPr>
          <p:cNvPr id="11" name="组合 71"/>
          <p:cNvGrpSpPr/>
          <p:nvPr/>
        </p:nvGrpSpPr>
        <p:grpSpPr>
          <a:xfrm>
            <a:off x="4357686" y="2253463"/>
            <a:ext cx="1000132" cy="400110"/>
            <a:chOff x="1000100" y="1801286"/>
            <a:chExt cx="1000132" cy="400110"/>
          </a:xfrm>
        </p:grpSpPr>
        <p:pic>
          <p:nvPicPr>
            <p:cNvPr id="12" name="Picture 3" descr="E:\设计支持\模板设计\YF.png"/>
            <p:cNvPicPr>
              <a:picLocks noChangeAspect="1" noChangeArrowheads="1"/>
            </p:cNvPicPr>
            <p:nvPr/>
          </p:nvPicPr>
          <p:blipFill>
            <a:blip r:embed="rId5"/>
            <a:srcRect/>
            <a:stretch>
              <a:fillRect/>
            </a:stretch>
          </p:blipFill>
          <p:spPr bwMode="auto">
            <a:xfrm>
              <a:off x="1000100" y="1806293"/>
              <a:ext cx="422603" cy="390096"/>
            </a:xfrm>
            <a:prstGeom prst="rect">
              <a:avLst/>
            </a:prstGeom>
            <a:noFill/>
          </p:spPr>
        </p:pic>
        <p:sp>
          <p:nvSpPr>
            <p:cNvPr id="13" name="TextBox 12"/>
            <p:cNvSpPr txBox="1"/>
            <p:nvPr/>
          </p:nvSpPr>
          <p:spPr>
            <a:xfrm>
              <a:off x="1299399" y="1801286"/>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语法</a:t>
              </a:r>
              <a:endParaRPr lang="zh-CN" altLang="en-US" sz="2000" b="1" dirty="0">
                <a:solidFill>
                  <a:schemeClr val="tx1"/>
                </a:solidFill>
                <a:latin typeface="黑体" pitchFamily="49" charset="-122"/>
                <a:ea typeface="黑体" pitchFamily="49" charset="-122"/>
              </a:endParaRPr>
            </a:p>
          </p:txBody>
        </p:sp>
      </p:grpSp>
      <p:sp>
        <p:nvSpPr>
          <p:cNvPr id="14" name="AutoShape 12"/>
          <p:cNvSpPr>
            <a:spLocks noChangeArrowheads="1"/>
          </p:cNvSpPr>
          <p:nvPr/>
        </p:nvSpPr>
        <p:spPr bwMode="auto">
          <a:xfrm>
            <a:off x="5643570" y="2253463"/>
            <a:ext cx="2643192" cy="452432"/>
          </a:xfrm>
          <a:prstGeom prst="roundRect">
            <a:avLst>
              <a:gd name="adj" fmla="val 509"/>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130000"/>
              </a:lnSpc>
              <a:spcAft>
                <a:spcPts val="0"/>
              </a:spcAft>
              <a:buClr>
                <a:schemeClr val="folHlink"/>
              </a:buClr>
              <a:buSzPct val="60000"/>
              <a:tabLst>
                <a:tab pos="444500" algn="l"/>
              </a:tabLst>
              <a:defRPr/>
            </a:pPr>
            <a:r>
              <a:rPr lang="zh-CN" altLang="en-US" b="1" dirty="0" smtClean="0">
                <a:solidFill>
                  <a:schemeClr val="accent5">
                    <a:lumMod val="10000"/>
                  </a:schemeClr>
                </a:solidFill>
                <a:latin typeface="+mn-lt"/>
              </a:rPr>
              <a:t>标签名</a:t>
            </a:r>
            <a:r>
              <a:rPr lang="en-US" altLang="zh-CN" b="1" dirty="0" smtClean="0">
                <a:solidFill>
                  <a:schemeClr val="accent5">
                    <a:lumMod val="10000"/>
                  </a:schemeClr>
                </a:solidFill>
                <a:latin typeface="+mn-lt"/>
              </a:rPr>
              <a:t>:</a:t>
            </a:r>
            <a:r>
              <a:rPr lang="zh-CN" altLang="en-US" b="1" dirty="0" smtClean="0">
                <a:solidFill>
                  <a:schemeClr val="accent5">
                    <a:lumMod val="10000"/>
                  </a:schemeClr>
                </a:solidFill>
                <a:latin typeface="+mn-lt"/>
              </a:rPr>
              <a:t>伪类名</a:t>
            </a:r>
            <a:r>
              <a:rPr lang="en-US" altLang="zh-CN" b="1" dirty="0" smtClean="0">
                <a:solidFill>
                  <a:schemeClr val="accent5">
                    <a:lumMod val="10000"/>
                  </a:schemeClr>
                </a:solidFill>
                <a:latin typeface="+mn-lt"/>
              </a:rPr>
              <a:t>{</a:t>
            </a:r>
            <a:r>
              <a:rPr lang="zh-CN" altLang="en-US" b="1" dirty="0" smtClean="0">
                <a:solidFill>
                  <a:schemeClr val="accent5">
                    <a:lumMod val="10000"/>
                  </a:schemeClr>
                </a:solidFill>
                <a:latin typeface="+mn-lt"/>
              </a:rPr>
              <a:t>声明</a:t>
            </a:r>
            <a:r>
              <a:rPr lang="en-US" altLang="zh-CN" b="1" dirty="0" smtClean="0">
                <a:solidFill>
                  <a:schemeClr val="accent5">
                    <a:lumMod val="10000"/>
                  </a:schemeClr>
                </a:solidFill>
                <a:latin typeface="+mn-lt"/>
              </a:rPr>
              <a:t>;}</a:t>
            </a:r>
            <a:endParaRPr lang="en-US" altLang="zh-CN" b="1" dirty="0">
              <a:solidFill>
                <a:schemeClr val="accent5">
                  <a:lumMod val="10000"/>
                </a:schemeClr>
              </a:solidFill>
              <a:latin typeface="+mn-lt"/>
            </a:endParaRPr>
          </a:p>
        </p:txBody>
      </p:sp>
      <p:sp>
        <p:nvSpPr>
          <p:cNvPr id="15" name="AutoShape 12"/>
          <p:cNvSpPr>
            <a:spLocks noChangeArrowheads="1"/>
          </p:cNvSpPr>
          <p:nvPr/>
        </p:nvSpPr>
        <p:spPr bwMode="auto">
          <a:xfrm>
            <a:off x="5072066" y="4039413"/>
            <a:ext cx="3786214" cy="1532727"/>
          </a:xfrm>
          <a:prstGeom prst="roundRect">
            <a:avLst>
              <a:gd name="adj" fmla="val 509"/>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13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a:hover {</a:t>
            </a:r>
          </a:p>
          <a:p>
            <a:pPr algn="l" defTabSz="723900">
              <a:lnSpc>
                <a:spcPct val="13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	color:#B46210;</a:t>
            </a:r>
          </a:p>
          <a:p>
            <a:pPr algn="l" defTabSz="723900">
              <a:lnSpc>
                <a:spcPct val="13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	text-</a:t>
            </a:r>
            <a:r>
              <a:rPr lang="en-US" altLang="zh-CN" b="1" dirty="0" err="1" smtClean="0">
                <a:solidFill>
                  <a:schemeClr val="accent5">
                    <a:lumMod val="10000"/>
                  </a:schemeClr>
                </a:solidFill>
                <a:latin typeface="+mn-lt"/>
              </a:rPr>
              <a:t>decoration:underline</a:t>
            </a:r>
            <a:r>
              <a:rPr lang="en-US" altLang="zh-CN" b="1" dirty="0" smtClean="0">
                <a:solidFill>
                  <a:schemeClr val="accent5">
                    <a:lumMod val="10000"/>
                  </a:schemeClr>
                </a:solidFill>
                <a:latin typeface="+mn-lt"/>
              </a:rPr>
              <a:t>;</a:t>
            </a:r>
          </a:p>
          <a:p>
            <a:pPr algn="l" defTabSz="723900">
              <a:lnSpc>
                <a:spcPct val="13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a:t>
            </a:r>
          </a:p>
        </p:txBody>
      </p:sp>
      <p:cxnSp>
        <p:nvCxnSpPr>
          <p:cNvPr id="17" name="直接箭头连接符 16"/>
          <p:cNvCxnSpPr>
            <a:stCxn id="14" idx="2"/>
            <a:endCxn id="15" idx="0"/>
          </p:cNvCxnSpPr>
          <p:nvPr/>
        </p:nvCxnSpPr>
        <p:spPr>
          <a:xfrm rot="16200000" flipH="1">
            <a:off x="6298410" y="3372650"/>
            <a:ext cx="1333518" cy="7"/>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18" name="灯片编号占位符 17"/>
          <p:cNvSpPr>
            <a:spLocks noGrp="1"/>
          </p:cNvSpPr>
          <p:nvPr>
            <p:ph type="sldNum" sz="quarter" idx="10"/>
          </p:nvPr>
        </p:nvSpPr>
        <p:spPr/>
        <p:txBody>
          <a:bodyPr/>
          <a:lstStyle/>
          <a:p>
            <a:pPr>
              <a:defRPr/>
            </a:pPr>
            <a:fld id="{9394C29D-ED0C-453C-8BBC-C52F19F5BA76}" type="slidenum">
              <a:rPr lang="zh-CN" altLang="en-US" smtClean="0"/>
              <a:pPr>
                <a:defRPr/>
              </a:pPr>
              <a:t>18</a:t>
            </a:fld>
            <a:r>
              <a:rPr lang="en-US" altLang="zh-CN" smtClean="0"/>
              <a:t>/39</a:t>
            </a:r>
            <a:endParaRPr lang="zh-CN" altLang="en-US" dirty="0"/>
          </a:p>
        </p:txBody>
      </p:sp>
    </p:spTree>
    <p:extLst>
      <p:ext uri="{BB962C8B-B14F-4D97-AF65-F5344CB8AC3E}">
        <p14:creationId xmlns:p14="http://schemas.microsoft.com/office/powerpoint/2010/main" val="54090115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left)">
                                      <p:cBhvr>
                                        <p:cTn id="24" dur="500"/>
                                        <p:tgtEl>
                                          <p:spTgt spid="10"/>
                                        </p:tgtEl>
                                      </p:cBhvr>
                                    </p:animEffect>
                                  </p:childTnLst>
                                </p:cTn>
                              </p:par>
                            </p:childTnLst>
                          </p:cTn>
                        </p:par>
                        <p:par>
                          <p:cTn id="25" fill="hold">
                            <p:stCondLst>
                              <p:cond delay="500"/>
                            </p:stCondLst>
                            <p:childTnLst>
                              <p:par>
                                <p:cTn id="26" presetID="22" presetClass="entr" presetSubtype="8" fill="hold"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left)">
                                      <p:cBhvr>
                                        <p:cTn id="28" dur="500"/>
                                        <p:tgtEl>
                                          <p:spTgt spid="11"/>
                                        </p:tgtEl>
                                      </p:cBhvr>
                                    </p:animEffect>
                                  </p:childTnLst>
                                </p:cTn>
                              </p:par>
                            </p:childTnLst>
                          </p:cTn>
                        </p:par>
                        <p:par>
                          <p:cTn id="29" fill="hold">
                            <p:stCondLst>
                              <p:cond delay="1000"/>
                            </p:stCondLst>
                            <p:childTnLst>
                              <p:par>
                                <p:cTn id="30" presetID="22" presetClass="entr" presetSubtype="8" fill="hold" grpId="0" nodeType="after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left)">
                                      <p:cBhvr>
                                        <p:cTn id="32" dur="500"/>
                                        <p:tgtEl>
                                          <p:spTgt spid="14"/>
                                        </p:tgtEl>
                                      </p:cBhvr>
                                    </p:animEffect>
                                  </p:childTnLst>
                                </p:cTn>
                              </p:par>
                            </p:childTnLst>
                          </p:cTn>
                        </p:par>
                        <p:par>
                          <p:cTn id="33" fill="hold">
                            <p:stCondLst>
                              <p:cond delay="1500"/>
                            </p:stCondLst>
                            <p:childTnLst>
                              <p:par>
                                <p:cTn id="34" presetID="22" presetClass="entr" presetSubtype="1" fill="hold" nodeType="after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wipe(up)">
                                      <p:cBhvr>
                                        <p:cTn id="36" dur="500"/>
                                        <p:tgtEl>
                                          <p:spTgt spid="17"/>
                                        </p:tgtEl>
                                      </p:cBhvr>
                                    </p:animEffect>
                                  </p:childTnLst>
                                </p:cTn>
                              </p:par>
                            </p:childTnLst>
                          </p:cTn>
                        </p:par>
                        <p:par>
                          <p:cTn id="37" fill="hold">
                            <p:stCondLst>
                              <p:cond delay="2000"/>
                            </p:stCondLst>
                            <p:childTnLst>
                              <p:par>
                                <p:cTn id="38" presetID="22" presetClass="entr" presetSubtype="8" fill="hold" grpId="0" nodeType="after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wipe(left)">
                                      <p:cBhvr>
                                        <p:cTn id="4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p:bldP spid="14" grpId="0" animBg="1"/>
      <p:bldP spid="1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8"/>
          <p:cNvSpPr>
            <a:spLocks noGrp="1" noChangeArrowheads="1"/>
          </p:cNvSpPr>
          <p:nvPr>
            <p:ph type="title"/>
          </p:nvPr>
        </p:nvSpPr>
        <p:spPr>
          <a:xfrm>
            <a:off x="771525" y="223838"/>
            <a:ext cx="8229600" cy="561975"/>
          </a:xfrm>
        </p:spPr>
        <p:txBody>
          <a:bodyPr/>
          <a:lstStyle/>
          <a:p>
            <a:r>
              <a:rPr lang="zh-CN" altLang="en-US" dirty="0" smtClean="0">
                <a:solidFill>
                  <a:schemeClr val="tx2">
                    <a:lumMod val="75000"/>
                  </a:schemeClr>
                </a:solidFill>
              </a:rPr>
              <a:t>使用</a:t>
            </a:r>
            <a:r>
              <a:rPr lang="en-US" altLang="zh-CN" dirty="0" smtClean="0">
                <a:solidFill>
                  <a:schemeClr val="tx2">
                    <a:lumMod val="75000"/>
                  </a:schemeClr>
                </a:solidFill>
              </a:rPr>
              <a:t>CSS</a:t>
            </a:r>
            <a:r>
              <a:rPr lang="zh-CN" altLang="en-US" dirty="0" smtClean="0">
                <a:solidFill>
                  <a:schemeClr val="tx2">
                    <a:lumMod val="75000"/>
                  </a:schemeClr>
                </a:solidFill>
              </a:rPr>
              <a:t>设置超链接</a:t>
            </a:r>
          </a:p>
        </p:txBody>
      </p:sp>
      <p:graphicFrame>
        <p:nvGraphicFramePr>
          <p:cNvPr id="16" name="Group 29"/>
          <p:cNvGraphicFramePr>
            <a:graphicFrameLocks noGrp="1"/>
          </p:cNvGraphicFramePr>
          <p:nvPr/>
        </p:nvGraphicFramePr>
        <p:xfrm>
          <a:off x="571472" y="1071546"/>
          <a:ext cx="8143933" cy="3095526"/>
        </p:xfrm>
        <a:graphic>
          <a:graphicData uri="http://schemas.openxmlformats.org/drawingml/2006/table">
            <a:tbl>
              <a:tblPr firstRow="1" bandRow="1">
                <a:solidFill>
                  <a:schemeClr val="bg2">
                    <a:lumMod val="90000"/>
                  </a:schemeClr>
                </a:solidFill>
                <a:effectLst>
                  <a:outerShdw blurRad="50800" dist="50800" dir="5400000" algn="ctr" rotWithShape="0">
                    <a:schemeClr val="bg2"/>
                  </a:outerShdw>
                </a:effectLst>
                <a:tableStyleId>{5C22544A-7EE6-4342-B048-85BDC9FD1C3A}</a:tableStyleId>
              </a:tblPr>
              <a:tblGrid>
                <a:gridCol w="1446118"/>
                <a:gridCol w="3554542"/>
                <a:gridCol w="3143273"/>
              </a:tblGrid>
              <a:tr h="500066">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zh-CN" altLang="en-US" sz="2000" b="1" kern="1200" dirty="0" smtClean="0">
                          <a:solidFill>
                            <a:schemeClr val="bg1"/>
                          </a:solidFill>
                          <a:latin typeface="+mn-lt"/>
                          <a:ea typeface="+mn-ea"/>
                          <a:cs typeface="+mn-cs"/>
                        </a:rPr>
                        <a:t>伪类名称</a:t>
                      </a: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zh-CN" altLang="en-US" sz="2000" b="1" kern="1200" dirty="0" smtClean="0">
                          <a:solidFill>
                            <a:schemeClr val="bg1"/>
                          </a:solidFill>
                          <a:latin typeface="+mn-lt"/>
                          <a:ea typeface="+mn-ea"/>
                          <a:cs typeface="+mn-cs"/>
                        </a:rPr>
                        <a:t>含义</a:t>
                      </a: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zh-CN" altLang="en-US" sz="2000" b="1" kern="1200" dirty="0" smtClean="0">
                          <a:solidFill>
                            <a:schemeClr val="bg1"/>
                          </a:solidFill>
                          <a:latin typeface="+mn-lt"/>
                          <a:ea typeface="+mn-ea"/>
                          <a:cs typeface="+mn-cs"/>
                        </a:rPr>
                        <a:t>示例</a:t>
                      </a: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r>
              <a:tr h="642942">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en-US" altLang="en-US" sz="2000" b="1" kern="1200" dirty="0" smtClean="0">
                          <a:solidFill>
                            <a:schemeClr val="dk1"/>
                          </a:solidFill>
                          <a:latin typeface="+mn-lt"/>
                          <a:ea typeface="+mn-ea"/>
                          <a:cs typeface="+mn-cs"/>
                        </a:rPr>
                        <a:t>a:link</a:t>
                      </a:r>
                      <a:endParaRPr lang="zh-CN" altLang="en-US" sz="2000" b="1" kern="1200" dirty="0" smtClean="0">
                        <a:solidFill>
                          <a:schemeClr val="dk1"/>
                        </a:solidFill>
                        <a:latin typeface="+mn-lt"/>
                        <a:ea typeface="+mn-ea"/>
                        <a:cs typeface="+mn-cs"/>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zh-CN" altLang="en-US" sz="2000" b="1" kern="1200" dirty="0" smtClean="0">
                          <a:solidFill>
                            <a:schemeClr val="dk1"/>
                          </a:solidFill>
                          <a:latin typeface="+mn-lt"/>
                          <a:ea typeface="+mn-ea"/>
                          <a:cs typeface="+mn-cs"/>
                        </a:rPr>
                        <a:t>未单击访问时超链接样式</a:t>
                      </a: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en-US" altLang="en-US" sz="2000" b="1" kern="1200" dirty="0" smtClean="0">
                          <a:solidFill>
                            <a:schemeClr val="dk1"/>
                          </a:solidFill>
                          <a:latin typeface="+mn-lt"/>
                          <a:ea typeface="+mn-ea"/>
                          <a:cs typeface="+mn-cs"/>
                        </a:rPr>
                        <a:t>a:link{color:#9ef5f9;}</a:t>
                      </a:r>
                      <a:endParaRPr lang="zh-CN" altLang="en-US" sz="2000" b="1" kern="1200" dirty="0" smtClean="0">
                        <a:solidFill>
                          <a:schemeClr val="dk1"/>
                        </a:solidFill>
                        <a:latin typeface="+mn-lt"/>
                        <a:ea typeface="+mn-ea"/>
                        <a:cs typeface="+mn-cs"/>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61925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en-US" altLang="en-US" sz="2000" b="1" kern="1200" dirty="0" smtClean="0">
                          <a:solidFill>
                            <a:schemeClr val="dk1"/>
                          </a:solidFill>
                          <a:latin typeface="+mn-lt"/>
                          <a:ea typeface="+mn-ea"/>
                          <a:cs typeface="+mn-cs"/>
                        </a:rPr>
                        <a:t>a:visited</a:t>
                      </a:r>
                      <a:endParaRPr lang="zh-CN" altLang="en-US" sz="2000" b="1" kern="1200" dirty="0" smtClean="0">
                        <a:solidFill>
                          <a:schemeClr val="dk1"/>
                        </a:solidFill>
                        <a:latin typeface="+mn-lt"/>
                        <a:ea typeface="+mn-ea"/>
                        <a:cs typeface="+mn-cs"/>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zh-CN" altLang="en-US" sz="2000" b="1" kern="1200" dirty="0" smtClean="0">
                          <a:solidFill>
                            <a:schemeClr val="dk1"/>
                          </a:solidFill>
                          <a:latin typeface="+mn-lt"/>
                          <a:ea typeface="+mn-ea"/>
                          <a:cs typeface="+mn-cs"/>
                        </a:rPr>
                        <a:t>单击访问后超链接样式</a:t>
                      </a: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en-US" altLang="en-US" sz="2000" b="1" kern="1200" dirty="0" smtClean="0">
                          <a:solidFill>
                            <a:schemeClr val="dk1"/>
                          </a:solidFill>
                          <a:latin typeface="+mn-lt"/>
                          <a:ea typeface="+mn-ea"/>
                          <a:cs typeface="+mn-cs"/>
                        </a:rPr>
                        <a:t>a:visited {color:#333;}</a:t>
                      </a:r>
                      <a:endParaRPr lang="zh-CN" altLang="en-US" sz="2000" b="1" kern="1200" dirty="0" smtClean="0">
                        <a:solidFill>
                          <a:schemeClr val="dk1"/>
                        </a:solidFill>
                        <a:latin typeface="+mn-lt"/>
                        <a:ea typeface="+mn-ea"/>
                        <a:cs typeface="+mn-cs"/>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666634">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en-US" altLang="en-US" sz="2000" b="1" kern="1200" dirty="0" smtClean="0">
                          <a:solidFill>
                            <a:schemeClr val="dk1"/>
                          </a:solidFill>
                          <a:latin typeface="+mn-lt"/>
                          <a:ea typeface="+mn-ea"/>
                          <a:cs typeface="+mn-cs"/>
                        </a:rPr>
                        <a:t>a:hover</a:t>
                      </a:r>
                      <a:endParaRPr lang="zh-CN" altLang="en-US" sz="2000" b="1" kern="1200" dirty="0" smtClean="0">
                        <a:solidFill>
                          <a:schemeClr val="dk1"/>
                        </a:solidFill>
                        <a:latin typeface="+mn-lt"/>
                        <a:ea typeface="+mn-ea"/>
                        <a:cs typeface="+mn-cs"/>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zh-CN" altLang="en-US" sz="2000" b="1" kern="1200" dirty="0" smtClean="0">
                          <a:solidFill>
                            <a:schemeClr val="dk1"/>
                          </a:solidFill>
                          <a:latin typeface="+mn-lt"/>
                          <a:ea typeface="+mn-ea"/>
                          <a:cs typeface="+mn-cs"/>
                        </a:rPr>
                        <a:t>鼠标悬浮其上的超链接样式</a:t>
                      </a: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en-US" altLang="en-US" sz="2000" b="1" kern="1200" dirty="0" smtClean="0">
                          <a:solidFill>
                            <a:schemeClr val="dk1"/>
                          </a:solidFill>
                          <a:latin typeface="+mn-lt"/>
                          <a:ea typeface="+mn-ea"/>
                          <a:cs typeface="+mn-cs"/>
                        </a:rPr>
                        <a:t>a:hover{color:#ff7300;	</a:t>
                      </a:r>
                      <a:endParaRPr lang="zh-CN" altLang="en-US" sz="2000" b="1" kern="1200" dirty="0" smtClean="0">
                        <a:solidFill>
                          <a:schemeClr val="dk1"/>
                        </a:solidFill>
                        <a:latin typeface="+mn-lt"/>
                        <a:ea typeface="+mn-ea"/>
                        <a:cs typeface="+mn-cs"/>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666634">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en-US" altLang="en-US" sz="2000" b="1" kern="1200" dirty="0" smtClean="0">
                          <a:solidFill>
                            <a:schemeClr val="dk1"/>
                          </a:solidFill>
                          <a:latin typeface="+mn-lt"/>
                          <a:ea typeface="+mn-ea"/>
                          <a:cs typeface="+mn-cs"/>
                        </a:rPr>
                        <a:t>a:active</a:t>
                      </a:r>
                      <a:endParaRPr lang="zh-CN" altLang="en-US" sz="2000" b="1" kern="1200" dirty="0" smtClean="0">
                        <a:solidFill>
                          <a:schemeClr val="dk1"/>
                        </a:solidFill>
                        <a:latin typeface="+mn-lt"/>
                        <a:ea typeface="+mn-ea"/>
                        <a:cs typeface="+mn-cs"/>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zh-CN" altLang="en-US" sz="2000" b="1" kern="1200" dirty="0" smtClean="0">
                          <a:solidFill>
                            <a:schemeClr val="dk1"/>
                          </a:solidFill>
                          <a:latin typeface="+mn-lt"/>
                          <a:ea typeface="+mn-ea"/>
                          <a:cs typeface="+mn-cs"/>
                        </a:rPr>
                        <a:t>鼠标单击未释放的超链接样式</a:t>
                      </a: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en-US" altLang="en-US" sz="2000" b="1" kern="1200" dirty="0" smtClean="0">
                          <a:solidFill>
                            <a:schemeClr val="dk1"/>
                          </a:solidFill>
                          <a:latin typeface="+mn-lt"/>
                          <a:ea typeface="+mn-ea"/>
                          <a:cs typeface="+mn-cs"/>
                        </a:rPr>
                        <a:t>a:active {color:#999;}</a:t>
                      </a:r>
                      <a:endParaRPr lang="zh-CN" altLang="en-US" sz="2000" b="1" kern="1200" dirty="0" smtClean="0">
                        <a:solidFill>
                          <a:schemeClr val="dk1"/>
                        </a:solidFill>
                        <a:latin typeface="+mn-lt"/>
                        <a:ea typeface="+mn-ea"/>
                        <a:cs typeface="+mn-cs"/>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bl>
          </a:graphicData>
        </a:graphic>
      </p:graphicFrame>
      <p:sp>
        <p:nvSpPr>
          <p:cNvPr id="9" name="AutoShape 11"/>
          <p:cNvSpPr>
            <a:spLocks noChangeArrowheads="1"/>
          </p:cNvSpPr>
          <p:nvPr/>
        </p:nvSpPr>
        <p:spPr bwMode="gray">
          <a:xfrm>
            <a:off x="642910" y="4500570"/>
            <a:ext cx="7943878" cy="730270"/>
          </a:xfrm>
          <a:prstGeom prst="roundRect">
            <a:avLst>
              <a:gd name="adj" fmla="val 16667"/>
            </a:avLst>
          </a:prstGeom>
          <a:solidFill>
            <a:srgbClr val="E4FCE4"/>
          </a:solidFill>
          <a:ln w="19050" algn="ctr">
            <a:solidFill>
              <a:srgbClr val="00B0F0"/>
            </a:solidFill>
            <a:round/>
            <a:headEnd/>
            <a:tailEnd/>
          </a:ln>
          <a:effectLst>
            <a:outerShdw blurRad="50800" dist="12700" dir="5400000" algn="t" rotWithShape="0">
              <a:prstClr val="black">
                <a:alpha val="40000"/>
              </a:prstClr>
            </a:outerShdw>
          </a:effectLst>
        </p:spPr>
        <p:txBody>
          <a:bodyPr anchor="ctr" anchorCtr="1"/>
          <a:lstStyle/>
          <a:p>
            <a:pPr algn="l" eaLnBrk="0" hangingPunct="0">
              <a:defRPr/>
            </a:pPr>
            <a:r>
              <a:rPr lang="zh-CN" altLang="en-US" sz="2400" b="1" dirty="0" smtClean="0"/>
              <a:t>设置伪类的顺序：</a:t>
            </a:r>
            <a:r>
              <a:rPr lang="en-US" altLang="zh-CN" sz="2400" b="1" dirty="0" smtClean="0"/>
              <a:t>a:link-&gt;a:visited-&gt;a:hover-&gt;a:active</a:t>
            </a:r>
            <a:endParaRPr lang="en-US" altLang="zh-CN" sz="2400" b="1" dirty="0"/>
          </a:p>
        </p:txBody>
      </p:sp>
      <p:pic>
        <p:nvPicPr>
          <p:cNvPr id="15" name="图片 14" descr="5－12.JPG"/>
          <p:cNvPicPr>
            <a:picLocks noChangeAspect="1"/>
          </p:cNvPicPr>
          <p:nvPr/>
        </p:nvPicPr>
        <p:blipFill>
          <a:blip r:embed="rId3"/>
          <a:stretch>
            <a:fillRect/>
          </a:stretch>
        </p:blipFill>
        <p:spPr>
          <a:xfrm>
            <a:off x="2928926" y="928670"/>
            <a:ext cx="3357584" cy="4512592"/>
          </a:xfrm>
          <a:prstGeom prst="rect">
            <a:avLst/>
          </a:prstGeom>
        </p:spPr>
      </p:pic>
      <p:sp>
        <p:nvSpPr>
          <p:cNvPr id="17" name="线形标注 1 16"/>
          <p:cNvSpPr/>
          <p:nvPr/>
        </p:nvSpPr>
        <p:spPr bwMode="auto">
          <a:xfrm flipH="1">
            <a:off x="5143504" y="1142984"/>
            <a:ext cx="2500330" cy="642942"/>
          </a:xfrm>
          <a:prstGeom prst="borderCallout1">
            <a:avLst>
              <a:gd name="adj1" fmla="val 99490"/>
              <a:gd name="adj2" fmla="val 51942"/>
              <a:gd name="adj3" fmla="val 144351"/>
              <a:gd name="adj4" fmla="val 94385"/>
            </a:avLst>
          </a:prstGeom>
          <a:solidFill>
            <a:srgbClr val="E4FCE4"/>
          </a:solidFill>
          <a:ln w="19050" algn="ctr">
            <a:solidFill>
              <a:srgbClr val="00B0F0"/>
            </a:solidFill>
            <a:round/>
            <a:headEnd/>
            <a:tailEnd/>
          </a:ln>
          <a:effectLst>
            <a:outerShdw blurRad="50800" dist="12700" dir="5400000" algn="t" rotWithShape="0">
              <a:prstClr val="black">
                <a:alpha val="40000"/>
              </a:prstClr>
            </a:outerShdw>
          </a:effectLst>
        </p:spPr>
        <p:txBody>
          <a:bodyPr anchor="ctr" anchorCtr="1"/>
          <a:lstStyle/>
          <a:p>
            <a:pPr algn="l" eaLnBrk="0" hangingPunct="0">
              <a:defRPr/>
            </a:pPr>
            <a:r>
              <a:rPr lang="zh-CN" altLang="en-US" b="1" dirty="0" smtClean="0"/>
              <a:t>图片超链接没有边框</a:t>
            </a:r>
            <a:endParaRPr lang="en-US" altLang="zh-CN" b="1" dirty="0" smtClean="0"/>
          </a:p>
        </p:txBody>
      </p:sp>
      <p:sp>
        <p:nvSpPr>
          <p:cNvPr id="18" name="线形标注 1 17"/>
          <p:cNvSpPr/>
          <p:nvPr/>
        </p:nvSpPr>
        <p:spPr bwMode="auto">
          <a:xfrm flipH="1">
            <a:off x="428596" y="3357562"/>
            <a:ext cx="2643206" cy="642942"/>
          </a:xfrm>
          <a:prstGeom prst="borderCallout1">
            <a:avLst>
              <a:gd name="adj1" fmla="val 99490"/>
              <a:gd name="adj2" fmla="val 51942"/>
              <a:gd name="adj3" fmla="val 199907"/>
              <a:gd name="adj4" fmla="val -4704"/>
            </a:avLst>
          </a:prstGeom>
          <a:solidFill>
            <a:srgbClr val="E4FCE4"/>
          </a:solidFill>
          <a:ln w="19050" algn="ctr">
            <a:solidFill>
              <a:srgbClr val="00B0F0"/>
            </a:solidFill>
            <a:round/>
            <a:headEnd/>
            <a:tailEnd/>
          </a:ln>
          <a:effectLst>
            <a:outerShdw blurRad="50800" dist="12700" dir="5400000" algn="t" rotWithShape="0">
              <a:prstClr val="black">
                <a:alpha val="40000"/>
              </a:prstClr>
            </a:outerShdw>
          </a:effectLst>
        </p:spPr>
        <p:txBody>
          <a:bodyPr anchor="ctr" anchorCtr="1"/>
          <a:lstStyle/>
          <a:p>
            <a:pPr algn="l" eaLnBrk="0" hangingPunct="0">
              <a:defRPr/>
            </a:pPr>
            <a:r>
              <a:rPr lang="zh-CN" altLang="en-US" b="1" dirty="0" smtClean="0"/>
              <a:t>黑色，超链接无下划线</a:t>
            </a:r>
            <a:endParaRPr lang="en-US" altLang="zh-CN" b="1" dirty="0" smtClean="0"/>
          </a:p>
        </p:txBody>
      </p:sp>
      <p:sp>
        <p:nvSpPr>
          <p:cNvPr id="19" name="线形标注 1 18"/>
          <p:cNvSpPr/>
          <p:nvPr/>
        </p:nvSpPr>
        <p:spPr bwMode="auto">
          <a:xfrm flipH="1">
            <a:off x="5357818" y="3143248"/>
            <a:ext cx="2643206" cy="642942"/>
          </a:xfrm>
          <a:prstGeom prst="borderCallout1">
            <a:avLst>
              <a:gd name="adj1" fmla="val 99490"/>
              <a:gd name="adj2" fmla="val 51942"/>
              <a:gd name="adj3" fmla="val 186574"/>
              <a:gd name="adj4" fmla="val 93420"/>
            </a:avLst>
          </a:prstGeom>
          <a:solidFill>
            <a:srgbClr val="E4FCE4"/>
          </a:solidFill>
          <a:ln w="19050" algn="ctr">
            <a:solidFill>
              <a:srgbClr val="00B0F0"/>
            </a:solidFill>
            <a:round/>
            <a:headEnd/>
            <a:tailEnd/>
          </a:ln>
          <a:effectLst>
            <a:outerShdw blurRad="50800" dist="12700" dir="5400000" algn="t" rotWithShape="0">
              <a:prstClr val="black">
                <a:alpha val="40000"/>
              </a:prstClr>
            </a:outerShdw>
          </a:effectLst>
        </p:spPr>
        <p:txBody>
          <a:bodyPr anchor="ctr" anchorCtr="1"/>
          <a:lstStyle/>
          <a:p>
            <a:pPr algn="l" eaLnBrk="0" hangingPunct="0">
              <a:defRPr/>
            </a:pPr>
            <a:r>
              <a:rPr lang="zh-CN" altLang="en-US" b="1" dirty="0" smtClean="0"/>
              <a:t>褐色、超接链有下划线</a:t>
            </a:r>
            <a:endParaRPr lang="en-US" altLang="zh-CN" b="1" dirty="0" smtClean="0"/>
          </a:p>
        </p:txBody>
      </p:sp>
      <p:grpSp>
        <p:nvGrpSpPr>
          <p:cNvPr id="20" name="组合 25"/>
          <p:cNvGrpSpPr>
            <a:grpSpLocks/>
          </p:cNvGrpSpPr>
          <p:nvPr/>
        </p:nvGrpSpPr>
        <p:grpSpPr bwMode="auto">
          <a:xfrm>
            <a:off x="2285984" y="6215082"/>
            <a:ext cx="3786214" cy="431800"/>
            <a:chOff x="4071935" y="5500702"/>
            <a:chExt cx="3786241" cy="431800"/>
          </a:xfrm>
          <a:solidFill>
            <a:srgbClr val="0070C0"/>
          </a:solidFill>
        </p:grpSpPr>
        <p:sp>
          <p:nvSpPr>
            <p:cNvPr id="21" name="AutoShape 7"/>
            <p:cNvSpPr>
              <a:spLocks noChangeArrowheads="1"/>
            </p:cNvSpPr>
            <p:nvPr/>
          </p:nvSpPr>
          <p:spPr bwMode="auto">
            <a:xfrm>
              <a:off x="4071935" y="5500702"/>
              <a:ext cx="3786241" cy="431800"/>
            </a:xfrm>
            <a:prstGeom prst="flowChartAlternateProcess">
              <a:avLst/>
            </a:prstGeom>
            <a:grpFill/>
            <a:ln w="25400" cap="flat" cmpd="sng" algn="ctr">
              <a:noFill/>
              <a:prstDash val="solid"/>
              <a:round/>
              <a:headEnd type="none" w="med" len="med"/>
              <a:tailEnd type="none" w="med" len="med"/>
            </a:ln>
            <a:effectLst>
              <a:outerShdw blurRad="50800" dist="12700" dir="5400000" algn="t" rotWithShape="0">
                <a:schemeClr val="tx1">
                  <a:lumMod val="85000"/>
                  <a:lumOff val="15000"/>
                  <a:alpha val="43000"/>
                </a:schemeClr>
              </a:outerShdw>
            </a:effectLst>
            <a:scene3d>
              <a:camera prst="orthographicFront"/>
              <a:lightRig rig="threePt" dir="t"/>
            </a:scene3d>
            <a:sp3d>
              <a:bevelT h="63500" prst="hardEdge"/>
            </a:sp3d>
          </p:spPr>
          <p:txBody>
            <a:bodyPr anchor="ctr"/>
            <a:lstStyle/>
            <a:p>
              <a:pPr>
                <a:defRPr/>
              </a:pPr>
              <a:endParaRPr lang="zh-CN" altLang="en-US" sz="1600" b="1" dirty="0"/>
            </a:p>
          </p:txBody>
        </p:sp>
        <p:pic>
          <p:nvPicPr>
            <p:cNvPr id="22" name="Picture 8" descr="说话气泡new"/>
            <p:cNvPicPr>
              <a:picLocks noChangeAspect="1" noChangeArrowheads="1"/>
            </p:cNvPicPr>
            <p:nvPr/>
          </p:nvPicPr>
          <p:blipFill>
            <a:blip r:embed="rId4"/>
            <a:srcRect/>
            <a:stretch>
              <a:fillRect/>
            </a:stretch>
          </p:blipFill>
          <p:spPr bwMode="auto">
            <a:xfrm>
              <a:off x="4286242" y="5543458"/>
              <a:ext cx="571509" cy="342076"/>
            </a:xfrm>
            <a:prstGeom prst="rect">
              <a:avLst/>
            </a:prstGeom>
            <a:noFill/>
            <a:ln w="9525">
              <a:noFill/>
              <a:miter lim="800000"/>
              <a:headEnd/>
              <a:tailEnd/>
            </a:ln>
            <a:effectLst>
              <a:prstShdw prst="shdw13" dist="12700" dir="10800000">
                <a:srgbClr val="0099FF">
                  <a:alpha val="50000"/>
                </a:srgbClr>
              </a:prstShdw>
            </a:effectLst>
          </p:spPr>
        </p:pic>
        <p:sp>
          <p:nvSpPr>
            <p:cNvPr id="23" name="TextBox 17"/>
            <p:cNvSpPr txBox="1">
              <a:spLocks noChangeArrowheads="1"/>
            </p:cNvSpPr>
            <p:nvPr/>
          </p:nvSpPr>
          <p:spPr bwMode="auto">
            <a:xfrm>
              <a:off x="4929888" y="5503895"/>
              <a:ext cx="2493008" cy="369332"/>
            </a:xfrm>
            <a:prstGeom prst="rect">
              <a:avLst/>
            </a:prstGeom>
            <a:noFill/>
            <a:ln w="9525">
              <a:noFill/>
              <a:miter lim="800000"/>
              <a:headEnd/>
              <a:tailEnd/>
            </a:ln>
          </p:spPr>
          <p:txBody>
            <a:bodyPr wrap="none">
              <a:spAutoFit/>
            </a:bodyPr>
            <a:lstStyle/>
            <a:p>
              <a:r>
                <a:rPr lang="zh-CN" altLang="en-US" b="1" dirty="0">
                  <a:solidFill>
                    <a:schemeClr val="bg1"/>
                  </a:solidFill>
                </a:rPr>
                <a:t>演示</a:t>
              </a:r>
              <a:r>
                <a:rPr lang="zh-CN" altLang="en-US" b="1" dirty="0" smtClean="0">
                  <a:solidFill>
                    <a:schemeClr val="bg1"/>
                  </a:solidFill>
                </a:rPr>
                <a:t>示例：超链接样式</a:t>
              </a:r>
              <a:endParaRPr lang="zh-CN" altLang="en-US" b="1" dirty="0">
                <a:solidFill>
                  <a:schemeClr val="bg1"/>
                </a:solidFill>
              </a:endParaRPr>
            </a:p>
          </p:txBody>
        </p:sp>
      </p:grpSp>
      <p:sp>
        <p:nvSpPr>
          <p:cNvPr id="24" name="灯片编号占位符 23"/>
          <p:cNvSpPr>
            <a:spLocks noGrp="1"/>
          </p:cNvSpPr>
          <p:nvPr>
            <p:ph type="sldNum" sz="quarter" idx="10"/>
          </p:nvPr>
        </p:nvSpPr>
        <p:spPr/>
        <p:txBody>
          <a:bodyPr/>
          <a:lstStyle/>
          <a:p>
            <a:pPr>
              <a:defRPr/>
            </a:pPr>
            <a:fld id="{9394C29D-ED0C-453C-8BBC-C52F19F5BA76}" type="slidenum">
              <a:rPr lang="zh-CN" altLang="en-US" smtClean="0"/>
              <a:pPr>
                <a:defRPr/>
              </a:pPr>
              <a:t>19</a:t>
            </a:fld>
            <a:r>
              <a:rPr lang="en-US" altLang="zh-CN" smtClean="0"/>
              <a:t>/39</a:t>
            </a:r>
            <a:endParaRPr lang="zh-CN" altLang="en-US" dirty="0"/>
          </a:p>
        </p:txBody>
      </p:sp>
    </p:spTree>
    <p:extLst>
      <p:ext uri="{BB962C8B-B14F-4D97-AF65-F5344CB8AC3E}">
        <p14:creationId xmlns:p14="http://schemas.microsoft.com/office/powerpoint/2010/main" val="394688959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16"/>
                                        </p:tgtEl>
                                        <p:attrNameLst>
                                          <p:attrName>style.visibility</p:attrName>
                                        </p:attrNameLst>
                                      </p:cBhvr>
                                      <p:to>
                                        <p:strVal val="hidden"/>
                                      </p:to>
                                    </p:set>
                                  </p:childTnLst>
                                </p:cTn>
                              </p:par>
                              <p:par>
                                <p:cTn id="12" presetID="1" presetClass="exit" presetSubtype="0" fill="hold" grpId="1" nodeType="withEffect">
                                  <p:stCondLst>
                                    <p:cond delay="0"/>
                                  </p:stCondLst>
                                  <p:childTnLst>
                                    <p:set>
                                      <p:cBhvr>
                                        <p:cTn id="13" dur="1" fill="hold">
                                          <p:stCondLst>
                                            <p:cond delay="0"/>
                                          </p:stCondLst>
                                        </p:cTn>
                                        <p:tgtEl>
                                          <p:spTgt spid="9"/>
                                        </p:tgtEl>
                                        <p:attrNameLst>
                                          <p:attrName>style.visibility</p:attrName>
                                        </p:attrNameLst>
                                      </p:cBhvr>
                                      <p:to>
                                        <p:strVal val="hidden"/>
                                      </p:to>
                                    </p:set>
                                  </p:childTnLst>
                                </p:cTn>
                              </p:par>
                            </p:childTnLst>
                          </p:cTn>
                        </p:par>
                        <p:par>
                          <p:cTn id="14" fill="hold">
                            <p:stCondLst>
                              <p:cond delay="0"/>
                            </p:stCondLst>
                            <p:childTnLst>
                              <p:par>
                                <p:cTn id="15" presetID="22" presetClass="entr" presetSubtype="8" fill="hold" nodeType="after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left)">
                                      <p:cBhvr>
                                        <p:cTn id="17" dur="500"/>
                                        <p:tgtEl>
                                          <p:spTgt spid="15"/>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left)">
                                      <p:cBhvr>
                                        <p:cTn id="21" dur="500"/>
                                        <p:tgtEl>
                                          <p:spTgt spid="17"/>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left)">
                                      <p:cBhvr>
                                        <p:cTn id="25" dur="500"/>
                                        <p:tgtEl>
                                          <p:spTgt spid="18"/>
                                        </p:tgtEl>
                                      </p:cBhvr>
                                    </p:animEffect>
                                  </p:childTnLst>
                                </p:cTn>
                              </p:par>
                            </p:childTnLst>
                          </p:cTn>
                        </p:par>
                        <p:par>
                          <p:cTn id="26" fill="hold">
                            <p:stCondLst>
                              <p:cond delay="1500"/>
                            </p:stCondLst>
                            <p:childTnLst>
                              <p:par>
                                <p:cTn id="27" presetID="22" presetClass="entr" presetSubtype="8"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ipe(left)">
                                      <p:cBhvr>
                                        <p:cTn id="29" dur="500"/>
                                        <p:tgtEl>
                                          <p:spTgt spid="19"/>
                                        </p:tgtEl>
                                      </p:cBhvr>
                                    </p:animEffect>
                                  </p:childTnLst>
                                </p:cTn>
                              </p:par>
                            </p:childTnLst>
                          </p:cTn>
                        </p:par>
                        <p:par>
                          <p:cTn id="30" fill="hold">
                            <p:stCondLst>
                              <p:cond delay="2000"/>
                            </p:stCondLst>
                            <p:childTnLst>
                              <p:par>
                                <p:cTn id="31" presetID="22" presetClass="entr" presetSubtype="8" fill="hold" nodeType="after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wipe(left)">
                                      <p:cBhvr>
                                        <p:cTn id="3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7" grpId="0" animBg="1"/>
      <p:bldP spid="18" grpId="0" animBg="1"/>
      <p:bldP spid="1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79512" y="981075"/>
            <a:ext cx="8596208" cy="5040213"/>
          </a:xfrm>
        </p:spPr>
        <p:txBody>
          <a:bodyPr/>
          <a:lstStyle/>
          <a:p>
            <a:r>
              <a:rPr lang="zh-CN" altLang="en-US" dirty="0" smtClean="0"/>
              <a:t>回答以下页面显示效果</a:t>
            </a:r>
            <a:endParaRPr lang="zh-CN" altLang="en-US" dirty="0"/>
          </a:p>
        </p:txBody>
      </p:sp>
      <p:sp>
        <p:nvSpPr>
          <p:cNvPr id="3" name="灯片编号占位符 2"/>
          <p:cNvSpPr>
            <a:spLocks noGrp="1"/>
          </p:cNvSpPr>
          <p:nvPr>
            <p:ph type="sldNum" sz="quarter" idx="10"/>
          </p:nvPr>
        </p:nvSpPr>
        <p:spPr/>
        <p:txBody>
          <a:bodyPr/>
          <a:lstStyle/>
          <a:p>
            <a:pPr>
              <a:defRPr/>
            </a:pPr>
            <a:fld id="{9394C29D-ED0C-453C-8BBC-C52F19F5BA76}" type="slidenum">
              <a:rPr lang="zh-CN" altLang="en-US" smtClean="0"/>
              <a:pPr>
                <a:defRPr/>
              </a:pPr>
              <a:t>2</a:t>
            </a:fld>
            <a:r>
              <a:rPr lang="en-US" altLang="zh-CN" smtClean="0"/>
              <a:t>/37</a:t>
            </a:r>
            <a:endParaRPr lang="zh-CN" altLang="en-US" dirty="0"/>
          </a:p>
        </p:txBody>
      </p:sp>
      <p:sp>
        <p:nvSpPr>
          <p:cNvPr id="4" name="标题 3"/>
          <p:cNvSpPr>
            <a:spLocks noGrp="1"/>
          </p:cNvSpPr>
          <p:nvPr>
            <p:ph type="title"/>
          </p:nvPr>
        </p:nvSpPr>
        <p:spPr/>
        <p:txBody>
          <a:bodyPr/>
          <a:lstStyle/>
          <a:p>
            <a:r>
              <a:rPr lang="zh-CN" altLang="en-US" dirty="0" smtClean="0"/>
              <a:t>课程回顾</a:t>
            </a:r>
            <a:endParaRPr lang="zh-CN" altLang="en-US" dirty="0"/>
          </a:p>
        </p:txBody>
      </p:sp>
      <p:pic>
        <p:nvPicPr>
          <p:cNvPr id="5" name="图片 4"/>
          <p:cNvPicPr>
            <a:picLocks noChangeAspect="1"/>
          </p:cNvPicPr>
          <p:nvPr/>
        </p:nvPicPr>
        <p:blipFill>
          <a:blip r:embed="rId2"/>
          <a:stretch>
            <a:fillRect/>
          </a:stretch>
        </p:blipFill>
        <p:spPr>
          <a:xfrm>
            <a:off x="1000669" y="1642685"/>
            <a:ext cx="3476947" cy="4762761"/>
          </a:xfrm>
          <a:prstGeom prst="rect">
            <a:avLst/>
          </a:prstGeom>
        </p:spPr>
      </p:pic>
      <p:pic>
        <p:nvPicPr>
          <p:cNvPr id="6" name="图片 5"/>
          <p:cNvPicPr>
            <a:picLocks noChangeAspect="1"/>
          </p:cNvPicPr>
          <p:nvPr/>
        </p:nvPicPr>
        <p:blipFill>
          <a:blip r:embed="rId3"/>
          <a:stretch>
            <a:fillRect/>
          </a:stretch>
        </p:blipFill>
        <p:spPr>
          <a:xfrm>
            <a:off x="4820069" y="1799366"/>
            <a:ext cx="3401691" cy="4200210"/>
          </a:xfrm>
          <a:prstGeom prst="rect">
            <a:avLst/>
          </a:prstGeom>
        </p:spPr>
      </p:pic>
    </p:spTree>
    <p:extLst>
      <p:ext uri="{BB962C8B-B14F-4D97-AF65-F5344CB8AC3E}">
        <p14:creationId xmlns:p14="http://schemas.microsoft.com/office/powerpoint/2010/main" val="33721341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8"/>
          <p:cNvSpPr>
            <a:spLocks noGrp="1" noChangeArrowheads="1"/>
          </p:cNvSpPr>
          <p:nvPr>
            <p:ph type="title"/>
          </p:nvPr>
        </p:nvSpPr>
        <p:spPr>
          <a:xfrm>
            <a:off x="771525" y="223838"/>
            <a:ext cx="8229600" cy="561975"/>
          </a:xfrm>
        </p:spPr>
        <p:txBody>
          <a:bodyPr/>
          <a:lstStyle/>
          <a:p>
            <a:r>
              <a:rPr lang="zh-CN" altLang="en-US" dirty="0" smtClean="0"/>
              <a:t>设置鼠标形状</a:t>
            </a:r>
            <a:endParaRPr lang="zh-CN" altLang="en-US" dirty="0" smtClean="0">
              <a:solidFill>
                <a:schemeClr val="tx2">
                  <a:lumMod val="75000"/>
                </a:schemeClr>
              </a:solidFill>
            </a:endParaRPr>
          </a:p>
        </p:txBody>
      </p:sp>
      <p:graphicFrame>
        <p:nvGraphicFramePr>
          <p:cNvPr id="16" name="Group 29"/>
          <p:cNvGraphicFramePr>
            <a:graphicFrameLocks noGrp="1"/>
          </p:cNvGraphicFramePr>
          <p:nvPr/>
        </p:nvGraphicFramePr>
        <p:xfrm>
          <a:off x="571472" y="2072040"/>
          <a:ext cx="8143934" cy="4428794"/>
        </p:xfrm>
        <a:graphic>
          <a:graphicData uri="http://schemas.openxmlformats.org/drawingml/2006/table">
            <a:tbl>
              <a:tblPr firstRow="1" bandRow="1">
                <a:solidFill>
                  <a:schemeClr val="bg2">
                    <a:lumMod val="90000"/>
                  </a:schemeClr>
                </a:solidFill>
                <a:effectLst>
                  <a:outerShdw blurRad="50800" dist="50800" dir="5400000" algn="ctr" rotWithShape="0">
                    <a:schemeClr val="bg2"/>
                  </a:outerShdw>
                </a:effectLst>
                <a:tableStyleId>{5C22544A-7EE6-4342-B048-85BDC9FD1C3A}</a:tableStyleId>
              </a:tblPr>
              <a:tblGrid>
                <a:gridCol w="2286016"/>
                <a:gridCol w="3000396"/>
                <a:gridCol w="2857522"/>
              </a:tblGrid>
              <a:tr h="500066">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zh-CN" altLang="en-US" sz="2000" b="1" kern="1200" dirty="0" smtClean="0">
                          <a:solidFill>
                            <a:schemeClr val="bg1"/>
                          </a:solidFill>
                          <a:latin typeface="+mn-lt"/>
                          <a:ea typeface="+mn-ea"/>
                          <a:cs typeface="+mn-cs"/>
                        </a:rPr>
                        <a:t>值</a:t>
                      </a: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zh-CN" altLang="en-US" sz="2000" b="1" kern="1200" dirty="0" smtClean="0">
                          <a:solidFill>
                            <a:schemeClr val="bg1"/>
                          </a:solidFill>
                          <a:latin typeface="+mn-lt"/>
                          <a:ea typeface="+mn-ea"/>
                          <a:cs typeface="+mn-cs"/>
                        </a:rPr>
                        <a:t>说明</a:t>
                      </a: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zh-CN" altLang="en-US" sz="2000" b="1" kern="1200" dirty="0" smtClean="0">
                          <a:solidFill>
                            <a:schemeClr val="bg1"/>
                          </a:solidFill>
                          <a:latin typeface="+mn-lt"/>
                          <a:ea typeface="+mn-ea"/>
                          <a:cs typeface="+mn-cs"/>
                        </a:rPr>
                        <a:t>图例</a:t>
                      </a: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r>
              <a:tr h="642942">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en-US" altLang="en-US" sz="2000" b="1" kern="1200" dirty="0" smtClean="0">
                          <a:solidFill>
                            <a:schemeClr val="dk1"/>
                          </a:solidFill>
                          <a:latin typeface="+mn-lt"/>
                          <a:ea typeface="+mn-ea"/>
                          <a:cs typeface="+mn-cs"/>
                        </a:rPr>
                        <a:t>default</a:t>
                      </a:r>
                      <a:endParaRPr lang="zh-CN" altLang="en-US" sz="2000" b="1" kern="1200" dirty="0" smtClean="0">
                        <a:solidFill>
                          <a:schemeClr val="dk1"/>
                        </a:solidFill>
                        <a:latin typeface="+mn-lt"/>
                        <a:ea typeface="+mn-ea"/>
                        <a:cs typeface="+mn-cs"/>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zh-CN" altLang="en-US" sz="2000" b="1" kern="1200" dirty="0" smtClean="0">
                          <a:solidFill>
                            <a:schemeClr val="dk1"/>
                          </a:solidFill>
                          <a:latin typeface="+mn-lt"/>
                          <a:ea typeface="+mn-ea"/>
                          <a:cs typeface="+mn-cs"/>
                        </a:rPr>
                        <a:t>默认光标</a:t>
                      </a: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lang="en-US" altLang="en-US" sz="2000" b="1" kern="1200" dirty="0" smtClean="0">
                        <a:solidFill>
                          <a:schemeClr val="dk1"/>
                        </a:solidFill>
                        <a:latin typeface="+mn-lt"/>
                        <a:ea typeface="+mn-ea"/>
                        <a:cs typeface="+mn-cs"/>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61925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en-US" altLang="en-US" sz="2000" b="1" kern="1200" dirty="0" smtClean="0">
                          <a:solidFill>
                            <a:srgbClr val="FF0000"/>
                          </a:solidFill>
                          <a:latin typeface="+mn-lt"/>
                          <a:ea typeface="+mn-ea"/>
                          <a:cs typeface="+mn-cs"/>
                        </a:rPr>
                        <a:t>pointer</a:t>
                      </a:r>
                      <a:endParaRPr lang="zh-CN" altLang="en-US" sz="2000" b="1" kern="1200" dirty="0" smtClean="0">
                        <a:solidFill>
                          <a:srgbClr val="FF0000"/>
                        </a:solidFill>
                        <a:latin typeface="+mn-lt"/>
                        <a:ea typeface="+mn-ea"/>
                        <a:cs typeface="+mn-cs"/>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zh-CN" altLang="en-US" sz="2000" b="1" kern="1200" dirty="0" smtClean="0">
                          <a:solidFill>
                            <a:schemeClr val="dk1"/>
                          </a:solidFill>
                          <a:latin typeface="+mn-lt"/>
                          <a:ea typeface="+mn-ea"/>
                          <a:cs typeface="+mn-cs"/>
                        </a:rPr>
                        <a:t>超链接的指针</a:t>
                      </a: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lang="en-US" altLang="en-US" sz="2000" b="1" kern="1200" dirty="0" smtClean="0">
                        <a:solidFill>
                          <a:schemeClr val="dk1"/>
                        </a:solidFill>
                        <a:latin typeface="+mn-lt"/>
                        <a:ea typeface="+mn-ea"/>
                        <a:cs typeface="+mn-cs"/>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666634">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en-US" altLang="en-US" sz="2000" b="1" kern="1200" dirty="0" smtClean="0">
                          <a:solidFill>
                            <a:schemeClr val="dk1"/>
                          </a:solidFill>
                          <a:latin typeface="+mn-lt"/>
                          <a:ea typeface="+mn-ea"/>
                          <a:cs typeface="+mn-cs"/>
                        </a:rPr>
                        <a:t>wait</a:t>
                      </a:r>
                      <a:endParaRPr lang="zh-CN" altLang="en-US" sz="2000" b="1" kern="1200" dirty="0" smtClean="0">
                        <a:solidFill>
                          <a:schemeClr val="dk1"/>
                        </a:solidFill>
                        <a:latin typeface="+mn-lt"/>
                        <a:ea typeface="+mn-ea"/>
                        <a:cs typeface="+mn-cs"/>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zh-CN" altLang="en-US" sz="2000" b="1" kern="1200" dirty="0" smtClean="0">
                          <a:solidFill>
                            <a:schemeClr val="dk1"/>
                          </a:solidFill>
                          <a:latin typeface="+mn-lt"/>
                          <a:ea typeface="+mn-ea"/>
                          <a:cs typeface="+mn-cs"/>
                        </a:rPr>
                        <a:t>指示程序正在忙</a:t>
                      </a: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lang="en-US" altLang="en-US" sz="2000" b="1" kern="1200" dirty="0" smtClean="0">
                        <a:solidFill>
                          <a:schemeClr val="dk1"/>
                        </a:solidFill>
                        <a:latin typeface="+mn-lt"/>
                        <a:ea typeface="+mn-ea"/>
                        <a:cs typeface="+mn-cs"/>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666634">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en-US" altLang="en-US" sz="2000" b="1" kern="1200" dirty="0" smtClean="0">
                          <a:solidFill>
                            <a:schemeClr val="dk1"/>
                          </a:solidFill>
                          <a:latin typeface="+mn-lt"/>
                          <a:ea typeface="+mn-ea"/>
                          <a:cs typeface="+mn-cs"/>
                        </a:rPr>
                        <a:t>help</a:t>
                      </a:r>
                      <a:endParaRPr lang="zh-CN" altLang="en-US" sz="2000" b="1" kern="1200" dirty="0" smtClean="0">
                        <a:solidFill>
                          <a:schemeClr val="dk1"/>
                        </a:solidFill>
                        <a:latin typeface="+mn-lt"/>
                        <a:ea typeface="+mn-ea"/>
                        <a:cs typeface="+mn-cs"/>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zh-CN" altLang="en-US" sz="2000" b="1" kern="1200" dirty="0" smtClean="0">
                          <a:solidFill>
                            <a:schemeClr val="dk1"/>
                          </a:solidFill>
                          <a:latin typeface="+mn-lt"/>
                          <a:ea typeface="+mn-ea"/>
                          <a:cs typeface="+mn-cs"/>
                        </a:rPr>
                        <a:t>指示可用的帮助</a:t>
                      </a: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lang="en-US" altLang="en-US" sz="2000" b="1" kern="1200" dirty="0" smtClean="0">
                        <a:solidFill>
                          <a:schemeClr val="dk1"/>
                        </a:solidFill>
                        <a:latin typeface="+mn-lt"/>
                        <a:ea typeface="+mn-ea"/>
                        <a:cs typeface="+mn-cs"/>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666634">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en-US" altLang="en-US" sz="2000" b="1" kern="1200" dirty="0" smtClean="0">
                          <a:solidFill>
                            <a:schemeClr val="dk1"/>
                          </a:solidFill>
                          <a:latin typeface="+mn-lt"/>
                          <a:ea typeface="+mn-ea"/>
                          <a:cs typeface="+mn-cs"/>
                        </a:rPr>
                        <a:t>text</a:t>
                      </a:r>
                      <a:endParaRPr lang="zh-CN" altLang="en-US" sz="2000" b="1" kern="1200" dirty="0" smtClean="0">
                        <a:solidFill>
                          <a:schemeClr val="dk1"/>
                        </a:solidFill>
                        <a:latin typeface="+mn-lt"/>
                        <a:ea typeface="+mn-ea"/>
                        <a:cs typeface="+mn-cs"/>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zh-CN" altLang="en-US" sz="2000" b="1" kern="1200" dirty="0" smtClean="0">
                          <a:solidFill>
                            <a:schemeClr val="dk1"/>
                          </a:solidFill>
                          <a:latin typeface="+mn-lt"/>
                          <a:ea typeface="+mn-ea"/>
                          <a:cs typeface="+mn-cs"/>
                        </a:rPr>
                        <a:t>指示文本</a:t>
                      </a: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lang="en-US" altLang="en-US" sz="2000" b="1" kern="1200" dirty="0" smtClean="0">
                        <a:solidFill>
                          <a:schemeClr val="dk1"/>
                        </a:solidFill>
                        <a:latin typeface="+mn-lt"/>
                        <a:ea typeface="+mn-ea"/>
                        <a:cs typeface="+mn-cs"/>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666634">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en-US" altLang="en-US" sz="2000" b="1" kern="1200" dirty="0" smtClean="0">
                          <a:solidFill>
                            <a:schemeClr val="dk1"/>
                          </a:solidFill>
                          <a:latin typeface="+mn-lt"/>
                          <a:ea typeface="+mn-ea"/>
                          <a:cs typeface="+mn-cs"/>
                        </a:rPr>
                        <a:t>crosshair</a:t>
                      </a:r>
                      <a:endParaRPr lang="zh-CN" altLang="en-US" sz="2000" b="1" kern="1200" dirty="0" smtClean="0">
                        <a:solidFill>
                          <a:schemeClr val="dk1"/>
                        </a:solidFill>
                        <a:latin typeface="+mn-lt"/>
                        <a:ea typeface="+mn-ea"/>
                        <a:cs typeface="+mn-cs"/>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zh-CN" altLang="en-US" sz="2000" b="1" kern="1200" dirty="0" smtClean="0">
                          <a:solidFill>
                            <a:schemeClr val="dk1"/>
                          </a:solidFill>
                          <a:latin typeface="+mn-lt"/>
                          <a:ea typeface="+mn-ea"/>
                          <a:cs typeface="+mn-cs"/>
                        </a:rPr>
                        <a:t>鼠标呈现十字状</a:t>
                      </a: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lang="en-US" altLang="en-US" sz="2000" b="1" kern="1200" dirty="0" smtClean="0">
                        <a:solidFill>
                          <a:schemeClr val="dk1"/>
                        </a:solidFill>
                        <a:latin typeface="+mn-lt"/>
                        <a:ea typeface="+mn-ea"/>
                        <a:cs typeface="+mn-cs"/>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bl>
          </a:graphicData>
        </a:graphic>
      </p:graphicFrame>
      <p:pic>
        <p:nvPicPr>
          <p:cNvPr id="14" name="图片 13" descr="图1.BMP"/>
          <p:cNvPicPr>
            <a:picLocks noChangeAspect="1"/>
          </p:cNvPicPr>
          <p:nvPr/>
        </p:nvPicPr>
        <p:blipFill>
          <a:blip r:embed="rId3">
            <a:clrChange>
              <a:clrFrom>
                <a:srgbClr val="FFFFFF"/>
              </a:clrFrom>
              <a:clrTo>
                <a:srgbClr val="FFFFFF">
                  <a:alpha val="0"/>
                </a:srgbClr>
              </a:clrTo>
            </a:clrChange>
          </a:blip>
          <a:stretch>
            <a:fillRect/>
          </a:stretch>
        </p:blipFill>
        <p:spPr>
          <a:xfrm>
            <a:off x="6653021" y="2714982"/>
            <a:ext cx="419309" cy="357190"/>
          </a:xfrm>
          <a:prstGeom prst="rect">
            <a:avLst/>
          </a:prstGeom>
        </p:spPr>
      </p:pic>
      <p:pic>
        <p:nvPicPr>
          <p:cNvPr id="20" name="图片 19" descr="图2.BMP"/>
          <p:cNvPicPr>
            <a:picLocks noChangeAspect="1"/>
          </p:cNvPicPr>
          <p:nvPr/>
        </p:nvPicPr>
        <p:blipFill>
          <a:blip r:embed="rId4">
            <a:clrChange>
              <a:clrFrom>
                <a:srgbClr val="FFFFFF"/>
              </a:clrFrom>
              <a:clrTo>
                <a:srgbClr val="FFFFFF">
                  <a:alpha val="0"/>
                </a:srgbClr>
              </a:clrTo>
            </a:clrChange>
          </a:blip>
          <a:stretch>
            <a:fillRect/>
          </a:stretch>
        </p:blipFill>
        <p:spPr>
          <a:xfrm>
            <a:off x="6643702" y="3286486"/>
            <a:ext cx="428628" cy="410769"/>
          </a:xfrm>
          <a:prstGeom prst="rect">
            <a:avLst/>
          </a:prstGeom>
        </p:spPr>
      </p:pic>
      <p:pic>
        <p:nvPicPr>
          <p:cNvPr id="24" name="图片 23" descr="图3.BMP"/>
          <p:cNvPicPr>
            <a:picLocks noChangeAspect="1"/>
          </p:cNvPicPr>
          <p:nvPr/>
        </p:nvPicPr>
        <p:blipFill>
          <a:blip r:embed="rId5">
            <a:clrChange>
              <a:clrFrom>
                <a:srgbClr val="FFFFFF"/>
              </a:clrFrom>
              <a:clrTo>
                <a:srgbClr val="FFFFFF">
                  <a:alpha val="0"/>
                </a:srgbClr>
              </a:clrTo>
            </a:clrChange>
          </a:blip>
          <a:stretch>
            <a:fillRect/>
          </a:stretch>
        </p:blipFill>
        <p:spPr>
          <a:xfrm>
            <a:off x="6715140" y="3929428"/>
            <a:ext cx="428628" cy="492922"/>
          </a:xfrm>
          <a:prstGeom prst="rect">
            <a:avLst/>
          </a:prstGeom>
        </p:spPr>
      </p:pic>
      <p:pic>
        <p:nvPicPr>
          <p:cNvPr id="25" name="图片 24" descr="图4.BMP"/>
          <p:cNvPicPr>
            <a:picLocks noChangeAspect="1"/>
          </p:cNvPicPr>
          <p:nvPr/>
        </p:nvPicPr>
        <p:blipFill>
          <a:blip r:embed="rId6">
            <a:clrChange>
              <a:clrFrom>
                <a:srgbClr val="FFFFFF"/>
              </a:clrFrom>
              <a:clrTo>
                <a:srgbClr val="FFFFFF">
                  <a:alpha val="0"/>
                </a:srgbClr>
              </a:clrTo>
            </a:clrChange>
          </a:blip>
          <a:stretch>
            <a:fillRect/>
          </a:stretch>
        </p:blipFill>
        <p:spPr>
          <a:xfrm>
            <a:off x="6750859" y="4715246"/>
            <a:ext cx="464347" cy="357190"/>
          </a:xfrm>
          <a:prstGeom prst="rect">
            <a:avLst/>
          </a:prstGeom>
        </p:spPr>
      </p:pic>
      <p:pic>
        <p:nvPicPr>
          <p:cNvPr id="26" name="图片 25" descr="图5.BMP"/>
          <p:cNvPicPr>
            <a:picLocks noChangeAspect="1"/>
          </p:cNvPicPr>
          <p:nvPr/>
        </p:nvPicPr>
        <p:blipFill>
          <a:blip r:embed="rId7">
            <a:clrChange>
              <a:clrFrom>
                <a:srgbClr val="FFFFFF"/>
              </a:clrFrom>
              <a:clrTo>
                <a:srgbClr val="FFFFFF">
                  <a:alpha val="0"/>
                </a:srgbClr>
              </a:clrTo>
            </a:clrChange>
          </a:blip>
          <a:stretch>
            <a:fillRect/>
          </a:stretch>
        </p:blipFill>
        <p:spPr>
          <a:xfrm>
            <a:off x="6786578" y="5341702"/>
            <a:ext cx="285752" cy="373676"/>
          </a:xfrm>
          <a:prstGeom prst="rect">
            <a:avLst/>
          </a:prstGeom>
        </p:spPr>
      </p:pic>
      <p:pic>
        <p:nvPicPr>
          <p:cNvPr id="27" name="图片 26" descr="图6.BMP"/>
          <p:cNvPicPr>
            <a:picLocks noChangeAspect="1"/>
          </p:cNvPicPr>
          <p:nvPr/>
        </p:nvPicPr>
        <p:blipFill>
          <a:blip r:embed="rId8">
            <a:clrChange>
              <a:clrFrom>
                <a:srgbClr val="FFFFFF"/>
              </a:clrFrom>
              <a:clrTo>
                <a:srgbClr val="FFFFFF">
                  <a:alpha val="0"/>
                </a:srgbClr>
              </a:clrTo>
            </a:clrChange>
          </a:blip>
          <a:stretch>
            <a:fillRect/>
          </a:stretch>
        </p:blipFill>
        <p:spPr>
          <a:xfrm>
            <a:off x="6786578" y="6001130"/>
            <a:ext cx="357190" cy="324718"/>
          </a:xfrm>
          <a:prstGeom prst="rect">
            <a:avLst/>
          </a:prstGeom>
        </p:spPr>
      </p:pic>
      <p:sp>
        <p:nvSpPr>
          <p:cNvPr id="28" name="内容占位符 2"/>
          <p:cNvSpPr>
            <a:spLocks noGrp="1"/>
          </p:cNvSpPr>
          <p:nvPr>
            <p:ph idx="1"/>
          </p:nvPr>
        </p:nvSpPr>
        <p:spPr>
          <a:xfrm>
            <a:off x="784254" y="1276351"/>
            <a:ext cx="7645398" cy="652451"/>
          </a:xfrm>
        </p:spPr>
        <p:txBody>
          <a:bodyPr/>
          <a:lstStyle/>
          <a:p>
            <a:r>
              <a:rPr lang="en-US" altLang="zh-CN" dirty="0" smtClean="0"/>
              <a:t>CSS</a:t>
            </a:r>
            <a:r>
              <a:rPr lang="zh-CN" altLang="en-US" dirty="0" smtClean="0"/>
              <a:t>设置鼠标形状</a:t>
            </a:r>
            <a:endParaRPr lang="zh-CN" altLang="en-US" dirty="0"/>
          </a:p>
        </p:txBody>
      </p:sp>
      <p:sp>
        <p:nvSpPr>
          <p:cNvPr id="29" name="AutoShape 3"/>
          <p:cNvSpPr>
            <a:spLocks noChangeArrowheads="1"/>
          </p:cNvSpPr>
          <p:nvPr/>
        </p:nvSpPr>
        <p:spPr bwMode="auto">
          <a:xfrm>
            <a:off x="1690670" y="3208544"/>
            <a:ext cx="2714644" cy="507831"/>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15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span{</a:t>
            </a:r>
            <a:r>
              <a:rPr lang="en-US" altLang="zh-CN" b="1" dirty="0" err="1" smtClean="0">
                <a:solidFill>
                  <a:schemeClr val="accent5">
                    <a:lumMod val="10000"/>
                  </a:schemeClr>
                </a:solidFill>
                <a:latin typeface="+mn-lt"/>
              </a:rPr>
              <a:t>cursor:pointer</a:t>
            </a:r>
            <a:r>
              <a:rPr lang="en-US" altLang="zh-CN" b="1" dirty="0" smtClean="0">
                <a:solidFill>
                  <a:schemeClr val="accent5">
                    <a:lumMod val="10000"/>
                  </a:schemeClr>
                </a:solidFill>
                <a:latin typeface="+mn-lt"/>
              </a:rPr>
              <a:t>;}</a:t>
            </a:r>
          </a:p>
        </p:txBody>
      </p:sp>
      <p:grpSp>
        <p:nvGrpSpPr>
          <p:cNvPr id="30" name="组合 29"/>
          <p:cNvGrpSpPr/>
          <p:nvPr/>
        </p:nvGrpSpPr>
        <p:grpSpPr>
          <a:xfrm>
            <a:off x="547662" y="2930557"/>
            <a:ext cx="1000132" cy="414475"/>
            <a:chOff x="1000100" y="2528843"/>
            <a:chExt cx="1000132" cy="414475"/>
          </a:xfrm>
        </p:grpSpPr>
        <p:pic>
          <p:nvPicPr>
            <p:cNvPr id="31" name="Picture 8" descr="E:\设计支持\模板设计\sl.png"/>
            <p:cNvPicPr>
              <a:picLocks noChangeAspect="1" noChangeArrowheads="1"/>
            </p:cNvPicPr>
            <p:nvPr/>
          </p:nvPicPr>
          <p:blipFill>
            <a:blip r:embed="rId9"/>
            <a:srcRect/>
            <a:stretch>
              <a:fillRect/>
            </a:stretch>
          </p:blipFill>
          <p:spPr bwMode="auto">
            <a:xfrm>
              <a:off x="1000100" y="2528843"/>
              <a:ext cx="446984" cy="414475"/>
            </a:xfrm>
            <a:prstGeom prst="rect">
              <a:avLst/>
            </a:prstGeom>
            <a:noFill/>
          </p:spPr>
        </p:pic>
        <p:sp>
          <p:nvSpPr>
            <p:cNvPr id="32" name="TextBox 31"/>
            <p:cNvSpPr txBox="1"/>
            <p:nvPr/>
          </p:nvSpPr>
          <p:spPr>
            <a:xfrm>
              <a:off x="1299399" y="2536025"/>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示例</a:t>
              </a:r>
              <a:endParaRPr lang="zh-CN" altLang="en-US" sz="2000" b="1" dirty="0">
                <a:solidFill>
                  <a:schemeClr val="tx1"/>
                </a:solidFill>
                <a:latin typeface="黑体" pitchFamily="49" charset="-122"/>
                <a:ea typeface="黑体" pitchFamily="49" charset="-122"/>
              </a:endParaRPr>
            </a:p>
          </p:txBody>
        </p:sp>
      </p:grpSp>
      <p:pic>
        <p:nvPicPr>
          <p:cNvPr id="33" name="图片 32" descr="5－13.JPG"/>
          <p:cNvPicPr>
            <a:picLocks noChangeAspect="1"/>
          </p:cNvPicPr>
          <p:nvPr/>
        </p:nvPicPr>
        <p:blipFill>
          <a:blip r:embed="rId10"/>
          <a:stretch>
            <a:fillRect/>
          </a:stretch>
        </p:blipFill>
        <p:spPr>
          <a:xfrm>
            <a:off x="5405446" y="1716111"/>
            <a:ext cx="2595578" cy="3498839"/>
          </a:xfrm>
          <a:prstGeom prst="rect">
            <a:avLst/>
          </a:prstGeom>
        </p:spPr>
      </p:pic>
      <p:cxnSp>
        <p:nvCxnSpPr>
          <p:cNvPr id="34" name="直接箭头连接符 33"/>
          <p:cNvCxnSpPr>
            <a:stCxn id="29" idx="3"/>
            <a:endCxn id="33" idx="1"/>
          </p:cNvCxnSpPr>
          <p:nvPr/>
        </p:nvCxnSpPr>
        <p:spPr>
          <a:xfrm>
            <a:off x="4405314" y="3462460"/>
            <a:ext cx="1000132" cy="3071"/>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19" name="灯片编号占位符 18"/>
          <p:cNvSpPr>
            <a:spLocks noGrp="1"/>
          </p:cNvSpPr>
          <p:nvPr>
            <p:ph type="sldNum" sz="quarter" idx="10"/>
          </p:nvPr>
        </p:nvSpPr>
        <p:spPr/>
        <p:txBody>
          <a:bodyPr/>
          <a:lstStyle/>
          <a:p>
            <a:pPr>
              <a:defRPr/>
            </a:pPr>
            <a:fld id="{9394C29D-ED0C-453C-8BBC-C52F19F5BA76}" type="slidenum">
              <a:rPr lang="zh-CN" altLang="en-US" smtClean="0"/>
              <a:pPr>
                <a:defRPr/>
              </a:pPr>
              <a:t>20</a:t>
            </a:fld>
            <a:r>
              <a:rPr lang="en-US" altLang="zh-CN" smtClean="0"/>
              <a:t>/39</a:t>
            </a:r>
            <a:endParaRPr lang="zh-CN" altLang="en-US" dirty="0"/>
          </a:p>
        </p:txBody>
      </p:sp>
    </p:spTree>
    <p:extLst>
      <p:ext uri="{BB962C8B-B14F-4D97-AF65-F5344CB8AC3E}">
        <p14:creationId xmlns:p14="http://schemas.microsoft.com/office/powerpoint/2010/main" val="188238773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6"/>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4"/>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20"/>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24"/>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25"/>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26"/>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27"/>
                                        </p:tgtEl>
                                        <p:attrNameLst>
                                          <p:attrName>style.visibility</p:attrName>
                                        </p:attrNameLst>
                                      </p:cBhvr>
                                      <p:to>
                                        <p:strVal val="hidden"/>
                                      </p:to>
                                    </p:set>
                                  </p:childTnLst>
                                </p:cTn>
                              </p:par>
                            </p:childTnLst>
                          </p:cTn>
                        </p:par>
                        <p:par>
                          <p:cTn id="19" fill="hold">
                            <p:stCondLst>
                              <p:cond delay="0"/>
                            </p:stCondLst>
                            <p:childTnLst>
                              <p:par>
                                <p:cTn id="20" presetID="22" presetClass="entr" presetSubtype="8" fill="hold" nodeType="after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wipe(left)">
                                      <p:cBhvr>
                                        <p:cTn id="22" dur="500"/>
                                        <p:tgtEl>
                                          <p:spTgt spid="30"/>
                                        </p:tgtEl>
                                      </p:cBhvr>
                                    </p:animEffect>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wipe(left)">
                                      <p:cBhvr>
                                        <p:cTn id="26" dur="500"/>
                                        <p:tgtEl>
                                          <p:spTgt spid="29"/>
                                        </p:tgtEl>
                                      </p:cBhvr>
                                    </p:animEffect>
                                  </p:childTnLst>
                                </p:cTn>
                              </p:par>
                            </p:childTnLst>
                          </p:cTn>
                        </p:par>
                        <p:par>
                          <p:cTn id="27" fill="hold">
                            <p:stCondLst>
                              <p:cond delay="1000"/>
                            </p:stCondLst>
                            <p:childTnLst>
                              <p:par>
                                <p:cTn id="28" presetID="22" presetClass="entr" presetSubtype="8" fill="hold" nodeType="afterEffect">
                                  <p:stCondLst>
                                    <p:cond delay="0"/>
                                  </p:stCondLst>
                                  <p:childTnLst>
                                    <p:set>
                                      <p:cBhvr>
                                        <p:cTn id="29" dur="1" fill="hold">
                                          <p:stCondLst>
                                            <p:cond delay="0"/>
                                          </p:stCondLst>
                                        </p:cTn>
                                        <p:tgtEl>
                                          <p:spTgt spid="34"/>
                                        </p:tgtEl>
                                        <p:attrNameLst>
                                          <p:attrName>style.visibility</p:attrName>
                                        </p:attrNameLst>
                                      </p:cBhvr>
                                      <p:to>
                                        <p:strVal val="visible"/>
                                      </p:to>
                                    </p:set>
                                    <p:animEffect transition="in" filter="wipe(left)">
                                      <p:cBhvr>
                                        <p:cTn id="30" dur="500"/>
                                        <p:tgtEl>
                                          <p:spTgt spid="34"/>
                                        </p:tgtEl>
                                      </p:cBhvr>
                                    </p:animEffect>
                                  </p:childTnLst>
                                </p:cTn>
                              </p:par>
                            </p:childTnLst>
                          </p:cTn>
                        </p:par>
                        <p:par>
                          <p:cTn id="31" fill="hold">
                            <p:stCondLst>
                              <p:cond delay="1500"/>
                            </p:stCondLst>
                            <p:childTnLst>
                              <p:par>
                                <p:cTn id="32" presetID="22" presetClass="entr" presetSubtype="8" fill="hold" nodeType="after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wipe(left)">
                                      <p:cBhvr>
                                        <p:cTn id="34"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列表样式</a:t>
            </a:r>
            <a:r>
              <a:rPr lang="en-US" altLang="zh-CN" dirty="0" smtClean="0"/>
              <a:t>1</a:t>
            </a:r>
            <a:endParaRPr lang="zh-CN" altLang="en-US" dirty="0"/>
          </a:p>
        </p:txBody>
      </p:sp>
      <p:sp>
        <p:nvSpPr>
          <p:cNvPr id="3" name="内容占位符 2"/>
          <p:cNvSpPr>
            <a:spLocks noGrp="1"/>
          </p:cNvSpPr>
          <p:nvPr>
            <p:ph idx="1"/>
          </p:nvPr>
        </p:nvSpPr>
        <p:spPr>
          <a:xfrm>
            <a:off x="784254" y="1276351"/>
            <a:ext cx="7645398" cy="2366963"/>
          </a:xfrm>
        </p:spPr>
        <p:txBody>
          <a:bodyPr/>
          <a:lstStyle/>
          <a:p>
            <a:r>
              <a:rPr lang="en-US" altLang="zh-CN" dirty="0" smtClean="0">
                <a:solidFill>
                  <a:srgbClr val="FF0000"/>
                </a:solidFill>
              </a:rPr>
              <a:t>list-style-type</a:t>
            </a:r>
          </a:p>
          <a:p>
            <a:r>
              <a:rPr lang="en-US" altLang="zh-CN" dirty="0" smtClean="0"/>
              <a:t>list-style-image</a:t>
            </a:r>
          </a:p>
          <a:p>
            <a:r>
              <a:rPr lang="en-US" altLang="zh-CN" dirty="0" smtClean="0"/>
              <a:t>list-style-position</a:t>
            </a:r>
          </a:p>
          <a:p>
            <a:r>
              <a:rPr lang="en-US" altLang="zh-CN" dirty="0" smtClean="0">
                <a:solidFill>
                  <a:srgbClr val="FF0000"/>
                </a:solidFill>
              </a:rPr>
              <a:t>list-style</a:t>
            </a:r>
            <a:endParaRPr lang="zh-CN" altLang="en-US" dirty="0" smtClean="0">
              <a:solidFill>
                <a:srgbClr val="FF0000"/>
              </a:solidFill>
            </a:endParaRPr>
          </a:p>
        </p:txBody>
      </p:sp>
      <p:graphicFrame>
        <p:nvGraphicFramePr>
          <p:cNvPr id="6" name="Group 29"/>
          <p:cNvGraphicFramePr>
            <a:graphicFrameLocks noGrp="1"/>
          </p:cNvGraphicFramePr>
          <p:nvPr/>
        </p:nvGraphicFramePr>
        <p:xfrm>
          <a:off x="500034" y="1857364"/>
          <a:ext cx="8501123" cy="3500824"/>
        </p:xfrm>
        <a:graphic>
          <a:graphicData uri="http://schemas.openxmlformats.org/drawingml/2006/table">
            <a:tbl>
              <a:tblPr firstRow="1" bandRow="1">
                <a:solidFill>
                  <a:schemeClr val="bg2">
                    <a:lumMod val="90000"/>
                  </a:schemeClr>
                </a:solidFill>
                <a:effectLst>
                  <a:outerShdw blurRad="50800" dist="50800" dir="5400000" algn="ctr" rotWithShape="0">
                    <a:schemeClr val="bg2"/>
                  </a:outerShdw>
                </a:effectLst>
                <a:tableStyleId>{5C22544A-7EE6-4342-B048-85BDC9FD1C3A}</a:tableStyleId>
              </a:tblPr>
              <a:tblGrid>
                <a:gridCol w="1428760"/>
                <a:gridCol w="3482083"/>
                <a:gridCol w="3590280"/>
              </a:tblGrid>
              <a:tr h="642942">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zh-CN" altLang="en-US" sz="2000" b="1" kern="1200" dirty="0">
                          <a:solidFill>
                            <a:schemeClr val="bg1"/>
                          </a:solidFill>
                          <a:latin typeface="+mn-lt"/>
                          <a:ea typeface="+mn-ea"/>
                          <a:cs typeface="+mn-cs"/>
                        </a:rPr>
                        <a:t>值</a:t>
                      </a: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zh-CN" altLang="en-US" sz="2000" b="1" kern="1200" dirty="0">
                          <a:solidFill>
                            <a:schemeClr val="bg1"/>
                          </a:solidFill>
                          <a:latin typeface="+mn-lt"/>
                          <a:ea typeface="+mn-ea"/>
                          <a:cs typeface="+mn-cs"/>
                        </a:rPr>
                        <a:t>说明</a:t>
                      </a: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zh-CN" altLang="en-US" sz="2000" b="1" kern="1200" dirty="0">
                          <a:solidFill>
                            <a:schemeClr val="bg1"/>
                          </a:solidFill>
                          <a:latin typeface="+mn-lt"/>
                          <a:ea typeface="+mn-ea"/>
                          <a:cs typeface="+mn-cs"/>
                        </a:rPr>
                        <a:t>语法示例</a:t>
                      </a: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r>
              <a:tr h="571504">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en-US" altLang="en-US" sz="2000" b="1" kern="1200" dirty="0">
                          <a:solidFill>
                            <a:schemeClr val="dk1"/>
                          </a:solidFill>
                          <a:latin typeface="+mn-lt"/>
                          <a:ea typeface="+mn-ea"/>
                          <a:cs typeface="+mn-cs"/>
                        </a:rPr>
                        <a:t>none</a:t>
                      </a:r>
                      <a:endParaRPr lang="zh-CN" altLang="en-US" sz="2000" b="1" kern="1200" dirty="0">
                        <a:solidFill>
                          <a:schemeClr val="dk1"/>
                        </a:solidFill>
                        <a:latin typeface="+mn-lt"/>
                        <a:ea typeface="+mn-ea"/>
                        <a:cs typeface="+mn-cs"/>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zh-CN" altLang="en-US" sz="2000" b="1" kern="1200" dirty="0">
                          <a:solidFill>
                            <a:schemeClr val="dk1"/>
                          </a:solidFill>
                          <a:latin typeface="+mn-lt"/>
                          <a:ea typeface="+mn-ea"/>
                          <a:cs typeface="+mn-cs"/>
                        </a:rPr>
                        <a:t>无标记符号</a:t>
                      </a: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en-US" altLang="en-US" sz="2000" b="1" kern="1200" dirty="0">
                          <a:solidFill>
                            <a:schemeClr val="dk1"/>
                          </a:solidFill>
                          <a:latin typeface="+mn-lt"/>
                          <a:ea typeface="+mn-ea"/>
                          <a:cs typeface="+mn-cs"/>
                        </a:rPr>
                        <a:t>list-style-</a:t>
                      </a:r>
                      <a:r>
                        <a:rPr lang="en-US" altLang="en-US" sz="2000" b="1" kern="1200" dirty="0" err="1">
                          <a:solidFill>
                            <a:schemeClr val="dk1"/>
                          </a:solidFill>
                          <a:latin typeface="+mn-lt"/>
                          <a:ea typeface="+mn-ea"/>
                          <a:cs typeface="+mn-cs"/>
                        </a:rPr>
                        <a:t>type:none</a:t>
                      </a:r>
                      <a:r>
                        <a:rPr lang="en-US" altLang="en-US" sz="2000" b="1" kern="1200" dirty="0">
                          <a:solidFill>
                            <a:schemeClr val="dk1"/>
                          </a:solidFill>
                          <a:latin typeface="+mn-lt"/>
                          <a:ea typeface="+mn-ea"/>
                          <a:cs typeface="+mn-cs"/>
                        </a:rPr>
                        <a:t>;</a:t>
                      </a:r>
                      <a:endParaRPr lang="zh-CN" altLang="en-US" sz="2000" b="1" kern="1200" dirty="0">
                        <a:solidFill>
                          <a:schemeClr val="dk1"/>
                        </a:solidFill>
                        <a:latin typeface="+mn-lt"/>
                        <a:ea typeface="+mn-ea"/>
                        <a:cs typeface="+mn-cs"/>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571504">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en-US" altLang="en-US" sz="2000" b="1" kern="1200">
                          <a:solidFill>
                            <a:schemeClr val="dk1"/>
                          </a:solidFill>
                          <a:latin typeface="+mn-lt"/>
                          <a:ea typeface="+mn-ea"/>
                          <a:cs typeface="+mn-cs"/>
                        </a:rPr>
                        <a:t>disc</a:t>
                      </a:r>
                      <a:endParaRPr lang="zh-CN" altLang="en-US" sz="2000" b="1" kern="1200">
                        <a:solidFill>
                          <a:schemeClr val="dk1"/>
                        </a:solidFill>
                        <a:latin typeface="+mn-lt"/>
                        <a:ea typeface="+mn-ea"/>
                        <a:cs typeface="+mn-cs"/>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zh-CN" altLang="en-US" sz="2000" b="1" kern="1200" dirty="0">
                          <a:solidFill>
                            <a:schemeClr val="dk1"/>
                          </a:solidFill>
                          <a:latin typeface="+mn-lt"/>
                          <a:ea typeface="+mn-ea"/>
                          <a:cs typeface="+mn-cs"/>
                        </a:rPr>
                        <a:t>实心圆，默认类型</a:t>
                      </a: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en-US" altLang="en-US" sz="2000" b="1" kern="1200" dirty="0">
                          <a:solidFill>
                            <a:schemeClr val="dk1"/>
                          </a:solidFill>
                          <a:latin typeface="+mn-lt"/>
                          <a:ea typeface="+mn-ea"/>
                          <a:cs typeface="+mn-cs"/>
                        </a:rPr>
                        <a:t>list-style-</a:t>
                      </a:r>
                      <a:r>
                        <a:rPr lang="en-US" altLang="en-US" sz="2000" b="1" kern="1200" dirty="0" err="1">
                          <a:solidFill>
                            <a:schemeClr val="dk1"/>
                          </a:solidFill>
                          <a:latin typeface="+mn-lt"/>
                          <a:ea typeface="+mn-ea"/>
                          <a:cs typeface="+mn-cs"/>
                        </a:rPr>
                        <a:t>type:disc</a:t>
                      </a:r>
                      <a:r>
                        <a:rPr lang="en-US" altLang="en-US" sz="2000" b="1" kern="1200" dirty="0">
                          <a:solidFill>
                            <a:schemeClr val="dk1"/>
                          </a:solidFill>
                          <a:latin typeface="+mn-lt"/>
                          <a:ea typeface="+mn-ea"/>
                          <a:cs typeface="+mn-cs"/>
                        </a:rPr>
                        <a:t>;</a:t>
                      </a:r>
                      <a:endParaRPr lang="zh-CN" altLang="en-US" sz="2000" b="1" kern="1200" dirty="0">
                        <a:solidFill>
                          <a:schemeClr val="dk1"/>
                        </a:solidFill>
                        <a:latin typeface="+mn-lt"/>
                        <a:ea typeface="+mn-ea"/>
                        <a:cs typeface="+mn-cs"/>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571504">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en-US" altLang="en-US" sz="2000" b="1" kern="1200">
                          <a:solidFill>
                            <a:schemeClr val="dk1"/>
                          </a:solidFill>
                          <a:latin typeface="+mn-lt"/>
                          <a:ea typeface="+mn-ea"/>
                          <a:cs typeface="+mn-cs"/>
                        </a:rPr>
                        <a:t>circle</a:t>
                      </a:r>
                      <a:endParaRPr lang="zh-CN" altLang="en-US" sz="2000" b="1" kern="1200">
                        <a:solidFill>
                          <a:schemeClr val="dk1"/>
                        </a:solidFill>
                        <a:latin typeface="+mn-lt"/>
                        <a:ea typeface="+mn-ea"/>
                        <a:cs typeface="+mn-cs"/>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zh-CN" altLang="en-US" sz="2000" b="1" kern="1200" dirty="0">
                          <a:solidFill>
                            <a:schemeClr val="dk1"/>
                          </a:solidFill>
                          <a:latin typeface="+mn-lt"/>
                          <a:ea typeface="+mn-ea"/>
                          <a:cs typeface="+mn-cs"/>
                        </a:rPr>
                        <a:t>空心圆</a:t>
                      </a: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en-US" altLang="en-US" sz="2000" b="1" kern="1200" dirty="0">
                          <a:solidFill>
                            <a:schemeClr val="dk1"/>
                          </a:solidFill>
                          <a:latin typeface="+mn-lt"/>
                          <a:ea typeface="+mn-ea"/>
                          <a:cs typeface="+mn-cs"/>
                        </a:rPr>
                        <a:t>list-style-</a:t>
                      </a:r>
                      <a:r>
                        <a:rPr lang="en-US" altLang="en-US" sz="2000" b="1" kern="1200" dirty="0" err="1">
                          <a:solidFill>
                            <a:schemeClr val="dk1"/>
                          </a:solidFill>
                          <a:latin typeface="+mn-lt"/>
                          <a:ea typeface="+mn-ea"/>
                          <a:cs typeface="+mn-cs"/>
                        </a:rPr>
                        <a:t>type:circle</a:t>
                      </a:r>
                      <a:r>
                        <a:rPr lang="en-US" altLang="en-US" sz="2000" b="1" kern="1200" dirty="0">
                          <a:solidFill>
                            <a:schemeClr val="dk1"/>
                          </a:solidFill>
                          <a:latin typeface="+mn-lt"/>
                          <a:ea typeface="+mn-ea"/>
                          <a:cs typeface="+mn-cs"/>
                        </a:rPr>
                        <a:t>;</a:t>
                      </a:r>
                      <a:endParaRPr lang="zh-CN" altLang="en-US" sz="2000" b="1" kern="1200" dirty="0">
                        <a:solidFill>
                          <a:schemeClr val="dk1"/>
                        </a:solidFill>
                        <a:latin typeface="+mn-lt"/>
                        <a:ea typeface="+mn-ea"/>
                        <a:cs typeface="+mn-cs"/>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547812">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en-US" altLang="en-US" sz="2000" b="1" kern="1200">
                          <a:solidFill>
                            <a:schemeClr val="dk1"/>
                          </a:solidFill>
                          <a:latin typeface="+mn-lt"/>
                          <a:ea typeface="+mn-ea"/>
                          <a:cs typeface="+mn-cs"/>
                        </a:rPr>
                        <a:t>square</a:t>
                      </a:r>
                      <a:endParaRPr lang="zh-CN" altLang="en-US" sz="2000" b="1" kern="1200">
                        <a:solidFill>
                          <a:schemeClr val="dk1"/>
                        </a:solidFill>
                        <a:latin typeface="+mn-lt"/>
                        <a:ea typeface="+mn-ea"/>
                        <a:cs typeface="+mn-cs"/>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zh-CN" altLang="en-US" sz="2000" b="1" kern="1200" dirty="0">
                          <a:solidFill>
                            <a:schemeClr val="dk1"/>
                          </a:solidFill>
                          <a:latin typeface="+mn-lt"/>
                          <a:ea typeface="+mn-ea"/>
                          <a:cs typeface="+mn-cs"/>
                        </a:rPr>
                        <a:t>实心正方形</a:t>
                      </a: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en-US" altLang="en-US" sz="2000" b="1" kern="1200" dirty="0">
                          <a:solidFill>
                            <a:schemeClr val="dk1"/>
                          </a:solidFill>
                          <a:latin typeface="+mn-lt"/>
                          <a:ea typeface="+mn-ea"/>
                          <a:cs typeface="+mn-cs"/>
                        </a:rPr>
                        <a:t>list-style-</a:t>
                      </a:r>
                      <a:r>
                        <a:rPr lang="en-US" altLang="en-US" sz="2000" b="1" kern="1200" dirty="0" err="1">
                          <a:solidFill>
                            <a:schemeClr val="dk1"/>
                          </a:solidFill>
                          <a:latin typeface="+mn-lt"/>
                          <a:ea typeface="+mn-ea"/>
                          <a:cs typeface="+mn-cs"/>
                        </a:rPr>
                        <a:t>type:square</a:t>
                      </a:r>
                      <a:r>
                        <a:rPr lang="en-US" altLang="en-US" sz="2000" b="1" kern="1200" dirty="0">
                          <a:solidFill>
                            <a:schemeClr val="dk1"/>
                          </a:solidFill>
                          <a:latin typeface="+mn-lt"/>
                          <a:ea typeface="+mn-ea"/>
                          <a:cs typeface="+mn-cs"/>
                        </a:rPr>
                        <a:t>;</a:t>
                      </a:r>
                      <a:endParaRPr lang="zh-CN" altLang="en-US" sz="2000" b="1" kern="1200" dirty="0">
                        <a:solidFill>
                          <a:schemeClr val="dk1"/>
                        </a:solidFill>
                        <a:latin typeface="+mn-lt"/>
                        <a:ea typeface="+mn-ea"/>
                        <a:cs typeface="+mn-cs"/>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595558">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en-US" altLang="en-US" sz="2000" b="1" kern="1200">
                          <a:solidFill>
                            <a:schemeClr val="dk1"/>
                          </a:solidFill>
                          <a:latin typeface="+mn-lt"/>
                          <a:ea typeface="+mn-ea"/>
                          <a:cs typeface="+mn-cs"/>
                        </a:rPr>
                        <a:t>decimal</a:t>
                      </a:r>
                      <a:endParaRPr lang="zh-CN" altLang="en-US" sz="2000" b="1" kern="1200">
                        <a:solidFill>
                          <a:schemeClr val="dk1"/>
                        </a:solidFill>
                        <a:latin typeface="+mn-lt"/>
                        <a:ea typeface="+mn-ea"/>
                        <a:cs typeface="+mn-cs"/>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zh-CN" altLang="en-US" sz="2000" b="1" kern="1200" dirty="0">
                          <a:solidFill>
                            <a:schemeClr val="dk1"/>
                          </a:solidFill>
                          <a:latin typeface="+mn-lt"/>
                          <a:ea typeface="+mn-ea"/>
                          <a:cs typeface="+mn-cs"/>
                        </a:rPr>
                        <a:t>数字</a:t>
                      </a: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en-US" altLang="en-US" sz="2000" b="1" kern="1200" dirty="0">
                          <a:solidFill>
                            <a:schemeClr val="dk1"/>
                          </a:solidFill>
                          <a:latin typeface="+mn-lt"/>
                          <a:ea typeface="+mn-ea"/>
                          <a:cs typeface="+mn-cs"/>
                        </a:rPr>
                        <a:t>list-style-</a:t>
                      </a:r>
                      <a:r>
                        <a:rPr lang="en-US" altLang="en-US" sz="2000" b="1" kern="1200" dirty="0" err="1">
                          <a:solidFill>
                            <a:schemeClr val="dk1"/>
                          </a:solidFill>
                          <a:latin typeface="+mn-lt"/>
                          <a:ea typeface="+mn-ea"/>
                          <a:cs typeface="+mn-cs"/>
                        </a:rPr>
                        <a:t>type:decimal</a:t>
                      </a:r>
                      <a:endParaRPr lang="zh-CN" altLang="en-US" sz="2000" b="1" kern="1200" dirty="0">
                        <a:solidFill>
                          <a:schemeClr val="dk1"/>
                        </a:solidFill>
                        <a:latin typeface="+mn-lt"/>
                        <a:ea typeface="+mn-ea"/>
                        <a:cs typeface="+mn-cs"/>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bl>
          </a:graphicData>
        </a:graphic>
      </p:graphicFrame>
      <p:sp>
        <p:nvSpPr>
          <p:cNvPr id="8" name="灯片编号占位符 7"/>
          <p:cNvSpPr>
            <a:spLocks noGrp="1"/>
          </p:cNvSpPr>
          <p:nvPr>
            <p:ph type="sldNum" sz="quarter" idx="10"/>
          </p:nvPr>
        </p:nvSpPr>
        <p:spPr/>
        <p:txBody>
          <a:bodyPr/>
          <a:lstStyle/>
          <a:p>
            <a:pPr>
              <a:defRPr/>
            </a:pPr>
            <a:fld id="{9394C29D-ED0C-453C-8BBC-C52F19F5BA76}" type="slidenum">
              <a:rPr lang="zh-CN" altLang="en-US" smtClean="0"/>
              <a:pPr>
                <a:defRPr/>
              </a:pPr>
              <a:t>21</a:t>
            </a:fld>
            <a:r>
              <a:rPr lang="en-US" altLang="zh-CN" smtClean="0"/>
              <a:t>/39</a:t>
            </a:r>
            <a:endParaRPr lang="zh-CN" altLang="en-US" dirty="0"/>
          </a:p>
        </p:txBody>
      </p:sp>
    </p:spTree>
    <p:extLst>
      <p:ext uri="{BB962C8B-B14F-4D97-AF65-F5344CB8AC3E}">
        <p14:creationId xmlns:p14="http://schemas.microsoft.com/office/powerpoint/2010/main" val="212906211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hidden"/>
                                      </p:to>
                                    </p:set>
                                  </p:childTnLst>
                                </p:cTn>
                              </p:par>
                            </p:childTnLst>
                          </p:cTn>
                        </p:par>
                        <p:par>
                          <p:cTn id="11" fill="hold">
                            <p:stCondLst>
                              <p:cond delay="0"/>
                            </p:stCondLst>
                            <p:childTnLst>
                              <p:par>
                                <p:cTn id="12" presetID="22" presetClass="entr" presetSubtype="8"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left)">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列表样式</a:t>
            </a:r>
            <a:r>
              <a:rPr lang="en-US" altLang="zh-CN" dirty="0" smtClean="0"/>
              <a:t>2</a:t>
            </a:r>
            <a:endParaRPr lang="zh-CN" altLang="en-US" dirty="0"/>
          </a:p>
        </p:txBody>
      </p:sp>
      <p:sp>
        <p:nvSpPr>
          <p:cNvPr id="3" name="内容占位符 2"/>
          <p:cNvSpPr>
            <a:spLocks noGrp="1"/>
          </p:cNvSpPr>
          <p:nvPr>
            <p:ph idx="1"/>
          </p:nvPr>
        </p:nvSpPr>
        <p:spPr>
          <a:xfrm>
            <a:off x="1141444" y="1347789"/>
            <a:ext cx="7645398" cy="2509839"/>
          </a:xfrm>
        </p:spPr>
        <p:txBody>
          <a:bodyPr/>
          <a:lstStyle/>
          <a:p>
            <a:r>
              <a:rPr lang="en-US" altLang="zh-CN" dirty="0" smtClean="0"/>
              <a:t>list-style-image</a:t>
            </a:r>
          </a:p>
          <a:p>
            <a:r>
              <a:rPr lang="en-US" altLang="zh-CN" dirty="0" smtClean="0"/>
              <a:t>list-style-position</a:t>
            </a:r>
          </a:p>
          <a:p>
            <a:pPr lvl="1"/>
            <a:r>
              <a:rPr lang="en-US" altLang="zh-CN" dirty="0" smtClean="0"/>
              <a:t>inside</a:t>
            </a:r>
          </a:p>
          <a:p>
            <a:pPr lvl="1"/>
            <a:r>
              <a:rPr lang="en-US" altLang="zh-CN" dirty="0" smtClean="0"/>
              <a:t>outside</a:t>
            </a:r>
          </a:p>
          <a:p>
            <a:r>
              <a:rPr lang="en-US" altLang="zh-CN" dirty="0" smtClean="0"/>
              <a:t>list-style</a:t>
            </a:r>
            <a:endParaRPr lang="zh-CN" altLang="en-US" dirty="0"/>
          </a:p>
        </p:txBody>
      </p:sp>
      <p:sp>
        <p:nvSpPr>
          <p:cNvPr id="5" name="AutoShape 12"/>
          <p:cNvSpPr>
            <a:spLocks noChangeArrowheads="1"/>
          </p:cNvSpPr>
          <p:nvPr/>
        </p:nvSpPr>
        <p:spPr bwMode="auto">
          <a:xfrm>
            <a:off x="1285820" y="1928802"/>
            <a:ext cx="6143700" cy="1532727"/>
          </a:xfrm>
          <a:prstGeom prst="roundRect">
            <a:avLst>
              <a:gd name="adj" fmla="val 509"/>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130000"/>
              </a:lnSpc>
              <a:spcAft>
                <a:spcPts val="0"/>
              </a:spcAft>
              <a:buClr>
                <a:schemeClr val="folHlink"/>
              </a:buClr>
              <a:buSzPct val="60000"/>
              <a:tabLst>
                <a:tab pos="444500" algn="l"/>
              </a:tabLst>
              <a:defRPr/>
            </a:pPr>
            <a:r>
              <a:rPr lang="en-US" altLang="zh-CN" b="1" dirty="0" err="1" smtClean="0">
                <a:solidFill>
                  <a:schemeClr val="accent5">
                    <a:lumMod val="10000"/>
                  </a:schemeClr>
                </a:solidFill>
                <a:latin typeface="+mn-lt"/>
              </a:rPr>
              <a:t>li</a:t>
            </a:r>
            <a:r>
              <a:rPr lang="en-US" altLang="zh-CN" b="1" dirty="0" smtClean="0">
                <a:solidFill>
                  <a:schemeClr val="accent5">
                    <a:lumMod val="10000"/>
                  </a:schemeClr>
                </a:solidFill>
                <a:latin typeface="+mn-lt"/>
              </a:rPr>
              <a:t> {</a:t>
            </a:r>
          </a:p>
          <a:p>
            <a:pPr algn="l" defTabSz="723900">
              <a:lnSpc>
                <a:spcPct val="13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	</a:t>
            </a:r>
            <a:r>
              <a:rPr lang="en-US" altLang="zh-CN" b="1" dirty="0" smtClean="0">
                <a:solidFill>
                  <a:srgbClr val="FF0000"/>
                </a:solidFill>
                <a:latin typeface="+mn-lt"/>
              </a:rPr>
              <a:t>list-style-</a:t>
            </a:r>
            <a:r>
              <a:rPr lang="en-US" altLang="zh-CN" b="1" dirty="0" err="1" smtClean="0">
                <a:solidFill>
                  <a:srgbClr val="FF0000"/>
                </a:solidFill>
                <a:latin typeface="+mn-lt"/>
              </a:rPr>
              <a:t>image:url</a:t>
            </a:r>
            <a:r>
              <a:rPr lang="en-US" altLang="zh-CN" b="1" dirty="0" smtClean="0">
                <a:solidFill>
                  <a:srgbClr val="FF0000"/>
                </a:solidFill>
                <a:latin typeface="+mn-lt"/>
              </a:rPr>
              <a:t>(image/arrow-right.gif);</a:t>
            </a:r>
          </a:p>
          <a:p>
            <a:pPr algn="l" defTabSz="723900">
              <a:lnSpc>
                <a:spcPct val="13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	list-style-</a:t>
            </a:r>
            <a:r>
              <a:rPr lang="en-US" altLang="zh-CN" b="1" dirty="0" err="1" smtClean="0">
                <a:solidFill>
                  <a:schemeClr val="accent5">
                    <a:lumMod val="10000"/>
                  </a:schemeClr>
                </a:solidFill>
                <a:latin typeface="+mn-lt"/>
              </a:rPr>
              <a:t>type:circle</a:t>
            </a:r>
            <a:r>
              <a:rPr lang="en-US" altLang="zh-CN" b="1" dirty="0" smtClean="0">
                <a:solidFill>
                  <a:schemeClr val="accent5">
                    <a:lumMod val="10000"/>
                  </a:schemeClr>
                </a:solidFill>
                <a:latin typeface="+mn-lt"/>
              </a:rPr>
              <a:t>;</a:t>
            </a:r>
          </a:p>
          <a:p>
            <a:pPr algn="l" defTabSz="723900">
              <a:lnSpc>
                <a:spcPct val="13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a:t>
            </a:r>
          </a:p>
        </p:txBody>
      </p:sp>
      <p:sp>
        <p:nvSpPr>
          <p:cNvPr id="6" name="AutoShape 12"/>
          <p:cNvSpPr>
            <a:spLocks noChangeArrowheads="1"/>
          </p:cNvSpPr>
          <p:nvPr/>
        </p:nvSpPr>
        <p:spPr bwMode="auto">
          <a:xfrm>
            <a:off x="1285788" y="3216694"/>
            <a:ext cx="6143700" cy="1855380"/>
          </a:xfrm>
          <a:prstGeom prst="roundRect">
            <a:avLst>
              <a:gd name="adj" fmla="val 509"/>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130000"/>
              </a:lnSpc>
              <a:spcAft>
                <a:spcPts val="0"/>
              </a:spcAft>
              <a:buClr>
                <a:schemeClr val="folHlink"/>
              </a:buClr>
              <a:buSzPct val="60000"/>
              <a:tabLst>
                <a:tab pos="444500" algn="l"/>
              </a:tabLst>
              <a:defRPr/>
            </a:pPr>
            <a:r>
              <a:rPr lang="en-US" altLang="zh-CN" b="1" dirty="0" err="1" smtClean="0">
                <a:solidFill>
                  <a:schemeClr val="accent5">
                    <a:lumMod val="10000"/>
                  </a:schemeClr>
                </a:solidFill>
                <a:latin typeface="+mn-lt"/>
              </a:rPr>
              <a:t>li</a:t>
            </a:r>
            <a:r>
              <a:rPr lang="en-US" altLang="zh-CN" b="1" dirty="0" smtClean="0">
                <a:solidFill>
                  <a:schemeClr val="accent5">
                    <a:lumMod val="10000"/>
                  </a:schemeClr>
                </a:solidFill>
                <a:latin typeface="+mn-lt"/>
              </a:rPr>
              <a:t> {</a:t>
            </a:r>
          </a:p>
          <a:p>
            <a:pPr algn="l" defTabSz="723900">
              <a:lnSpc>
                <a:spcPct val="13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	list-style-</a:t>
            </a:r>
            <a:r>
              <a:rPr lang="en-US" altLang="zh-CN" b="1" dirty="0" err="1" smtClean="0">
                <a:solidFill>
                  <a:schemeClr val="accent5">
                    <a:lumMod val="10000"/>
                  </a:schemeClr>
                </a:solidFill>
                <a:latin typeface="+mn-lt"/>
              </a:rPr>
              <a:t>image:url</a:t>
            </a:r>
            <a:r>
              <a:rPr lang="en-US" altLang="zh-CN" b="1" dirty="0" smtClean="0">
                <a:solidFill>
                  <a:schemeClr val="accent5">
                    <a:lumMod val="10000"/>
                  </a:schemeClr>
                </a:solidFill>
                <a:latin typeface="+mn-lt"/>
              </a:rPr>
              <a:t>(image/arrow-right.gif);</a:t>
            </a:r>
          </a:p>
          <a:p>
            <a:pPr algn="l" defTabSz="723900">
              <a:lnSpc>
                <a:spcPct val="13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	list-style-</a:t>
            </a:r>
            <a:r>
              <a:rPr lang="en-US" altLang="zh-CN" b="1" dirty="0" err="1" smtClean="0">
                <a:solidFill>
                  <a:schemeClr val="accent5">
                    <a:lumMod val="10000"/>
                  </a:schemeClr>
                </a:solidFill>
                <a:latin typeface="+mn-lt"/>
              </a:rPr>
              <a:t>type:circle</a:t>
            </a:r>
            <a:r>
              <a:rPr lang="en-US" altLang="zh-CN" b="1" dirty="0" smtClean="0">
                <a:solidFill>
                  <a:schemeClr val="accent5">
                    <a:lumMod val="10000"/>
                  </a:schemeClr>
                </a:solidFill>
                <a:latin typeface="+mn-lt"/>
              </a:rPr>
              <a:t>;</a:t>
            </a:r>
          </a:p>
          <a:p>
            <a:pPr algn="l" defTabSz="723900">
              <a:lnSpc>
                <a:spcPct val="13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	</a:t>
            </a:r>
            <a:r>
              <a:rPr lang="en-US" altLang="zh-CN" b="1" dirty="0" smtClean="0">
                <a:solidFill>
                  <a:srgbClr val="FF0000"/>
                </a:solidFill>
                <a:latin typeface="+mn-lt"/>
              </a:rPr>
              <a:t>list-style-</a:t>
            </a:r>
            <a:r>
              <a:rPr lang="en-US" altLang="zh-CN" b="1" dirty="0" err="1" smtClean="0">
                <a:solidFill>
                  <a:srgbClr val="FF0000"/>
                </a:solidFill>
                <a:latin typeface="+mn-lt"/>
              </a:rPr>
              <a:t>position:outside</a:t>
            </a:r>
            <a:r>
              <a:rPr lang="en-US" altLang="zh-CN" b="1" dirty="0" smtClean="0">
                <a:solidFill>
                  <a:srgbClr val="FF0000"/>
                </a:solidFill>
                <a:latin typeface="+mn-lt"/>
              </a:rPr>
              <a:t>;</a:t>
            </a:r>
          </a:p>
          <a:p>
            <a:pPr algn="l" defTabSz="723900">
              <a:lnSpc>
                <a:spcPct val="13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a:t>
            </a:r>
          </a:p>
        </p:txBody>
      </p:sp>
      <p:sp>
        <p:nvSpPr>
          <p:cNvPr id="7" name="AutoShape 12"/>
          <p:cNvSpPr>
            <a:spLocks noChangeArrowheads="1"/>
          </p:cNvSpPr>
          <p:nvPr/>
        </p:nvSpPr>
        <p:spPr bwMode="auto">
          <a:xfrm>
            <a:off x="1285820" y="3857628"/>
            <a:ext cx="6143700" cy="1135183"/>
          </a:xfrm>
          <a:prstGeom prst="roundRect">
            <a:avLst>
              <a:gd name="adj" fmla="val 509"/>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130000"/>
              </a:lnSpc>
              <a:spcAft>
                <a:spcPts val="0"/>
              </a:spcAft>
              <a:buClr>
                <a:schemeClr val="folHlink"/>
              </a:buClr>
              <a:buSzPct val="60000"/>
              <a:tabLst>
                <a:tab pos="444500" algn="l"/>
              </a:tabLst>
              <a:defRPr/>
            </a:pPr>
            <a:r>
              <a:rPr lang="en-US" altLang="zh-CN" b="1" dirty="0" err="1" smtClean="0">
                <a:solidFill>
                  <a:schemeClr val="accent5">
                    <a:lumMod val="10000"/>
                  </a:schemeClr>
                </a:solidFill>
                <a:latin typeface="+mn-lt"/>
              </a:rPr>
              <a:t>li</a:t>
            </a:r>
            <a:r>
              <a:rPr lang="en-US" altLang="zh-CN" b="1" dirty="0" smtClean="0">
                <a:solidFill>
                  <a:schemeClr val="accent5">
                    <a:lumMod val="10000"/>
                  </a:schemeClr>
                </a:solidFill>
                <a:latin typeface="+mn-lt"/>
              </a:rPr>
              <a:t> {</a:t>
            </a:r>
          </a:p>
          <a:p>
            <a:pPr algn="l" defTabSz="723900">
              <a:lnSpc>
                <a:spcPct val="13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	list-</a:t>
            </a:r>
            <a:r>
              <a:rPr lang="en-US" altLang="zh-CN" b="1" dirty="0" err="1" smtClean="0">
                <a:solidFill>
                  <a:schemeClr val="accent5">
                    <a:lumMod val="10000"/>
                  </a:schemeClr>
                </a:solidFill>
                <a:latin typeface="+mn-lt"/>
              </a:rPr>
              <a:t>style:circle</a:t>
            </a:r>
            <a:r>
              <a:rPr lang="en-US" altLang="zh-CN" b="1" dirty="0" smtClean="0">
                <a:solidFill>
                  <a:schemeClr val="accent5">
                    <a:lumMod val="10000"/>
                  </a:schemeClr>
                </a:solidFill>
                <a:latin typeface="+mn-lt"/>
              </a:rPr>
              <a:t> outside </a:t>
            </a:r>
            <a:r>
              <a:rPr lang="en-US" altLang="zh-CN" b="1" dirty="0" err="1" smtClean="0">
                <a:solidFill>
                  <a:schemeClr val="accent5">
                    <a:lumMod val="10000"/>
                  </a:schemeClr>
                </a:solidFill>
                <a:latin typeface="+mn-lt"/>
              </a:rPr>
              <a:t>url</a:t>
            </a:r>
            <a:r>
              <a:rPr lang="en-US" altLang="zh-CN" b="1" dirty="0" smtClean="0">
                <a:solidFill>
                  <a:schemeClr val="accent5">
                    <a:lumMod val="10000"/>
                  </a:schemeClr>
                </a:solidFill>
                <a:latin typeface="+mn-lt"/>
              </a:rPr>
              <a:t>(image/arrow-right.gif);</a:t>
            </a:r>
          </a:p>
          <a:p>
            <a:pPr algn="l" defTabSz="723900">
              <a:lnSpc>
                <a:spcPct val="13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a:t>
            </a:r>
          </a:p>
        </p:txBody>
      </p:sp>
      <p:grpSp>
        <p:nvGrpSpPr>
          <p:cNvPr id="8" name="组合 7"/>
          <p:cNvGrpSpPr/>
          <p:nvPr/>
        </p:nvGrpSpPr>
        <p:grpSpPr>
          <a:xfrm>
            <a:off x="142844" y="1928802"/>
            <a:ext cx="1000132" cy="414475"/>
            <a:chOff x="1000100" y="2528843"/>
            <a:chExt cx="1000132" cy="414475"/>
          </a:xfrm>
        </p:grpSpPr>
        <p:pic>
          <p:nvPicPr>
            <p:cNvPr id="9" name="Picture 8" descr="E:\设计支持\模板设计\sl.png"/>
            <p:cNvPicPr>
              <a:picLocks noChangeAspect="1" noChangeArrowheads="1"/>
            </p:cNvPicPr>
            <p:nvPr/>
          </p:nvPicPr>
          <p:blipFill>
            <a:blip r:embed="rId2"/>
            <a:srcRect/>
            <a:stretch>
              <a:fillRect/>
            </a:stretch>
          </p:blipFill>
          <p:spPr bwMode="auto">
            <a:xfrm>
              <a:off x="1000100" y="2528843"/>
              <a:ext cx="446984" cy="414475"/>
            </a:xfrm>
            <a:prstGeom prst="rect">
              <a:avLst/>
            </a:prstGeom>
            <a:noFill/>
          </p:spPr>
        </p:pic>
        <p:sp>
          <p:nvSpPr>
            <p:cNvPr id="10" name="TextBox 9"/>
            <p:cNvSpPr txBox="1"/>
            <p:nvPr/>
          </p:nvSpPr>
          <p:spPr>
            <a:xfrm>
              <a:off x="1299399" y="2536025"/>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示例</a:t>
              </a:r>
              <a:endParaRPr lang="zh-CN" altLang="en-US" sz="2000" b="1" dirty="0">
                <a:solidFill>
                  <a:schemeClr val="tx1"/>
                </a:solidFill>
                <a:latin typeface="黑体" pitchFamily="49" charset="-122"/>
                <a:ea typeface="黑体" pitchFamily="49" charset="-122"/>
              </a:endParaRPr>
            </a:p>
          </p:txBody>
        </p:sp>
      </p:grpSp>
      <p:grpSp>
        <p:nvGrpSpPr>
          <p:cNvPr id="11" name="组合 25"/>
          <p:cNvGrpSpPr>
            <a:grpSpLocks/>
          </p:cNvGrpSpPr>
          <p:nvPr/>
        </p:nvGrpSpPr>
        <p:grpSpPr bwMode="auto">
          <a:xfrm>
            <a:off x="2143108" y="6000768"/>
            <a:ext cx="3786214" cy="431800"/>
            <a:chOff x="4071935" y="5500702"/>
            <a:chExt cx="3786241" cy="431800"/>
          </a:xfrm>
          <a:solidFill>
            <a:srgbClr val="0070C0"/>
          </a:solidFill>
        </p:grpSpPr>
        <p:sp>
          <p:nvSpPr>
            <p:cNvPr id="12" name="AutoShape 7"/>
            <p:cNvSpPr>
              <a:spLocks noChangeArrowheads="1"/>
            </p:cNvSpPr>
            <p:nvPr/>
          </p:nvSpPr>
          <p:spPr bwMode="auto">
            <a:xfrm>
              <a:off x="4071935" y="5500702"/>
              <a:ext cx="3786241" cy="431800"/>
            </a:xfrm>
            <a:prstGeom prst="flowChartAlternateProcess">
              <a:avLst/>
            </a:prstGeom>
            <a:grpFill/>
            <a:ln w="25400" cap="flat" cmpd="sng" algn="ctr">
              <a:noFill/>
              <a:prstDash val="solid"/>
              <a:round/>
              <a:headEnd type="none" w="med" len="med"/>
              <a:tailEnd type="none" w="med" len="med"/>
            </a:ln>
            <a:effectLst>
              <a:outerShdw blurRad="50800" dist="12700" dir="5400000" algn="t" rotWithShape="0">
                <a:schemeClr val="tx1">
                  <a:lumMod val="85000"/>
                  <a:lumOff val="15000"/>
                  <a:alpha val="43000"/>
                </a:schemeClr>
              </a:outerShdw>
            </a:effectLst>
            <a:scene3d>
              <a:camera prst="orthographicFront"/>
              <a:lightRig rig="threePt" dir="t"/>
            </a:scene3d>
            <a:sp3d>
              <a:bevelT h="63500" prst="hardEdge"/>
            </a:sp3d>
          </p:spPr>
          <p:txBody>
            <a:bodyPr anchor="ctr"/>
            <a:lstStyle/>
            <a:p>
              <a:pPr>
                <a:defRPr/>
              </a:pPr>
              <a:endParaRPr lang="zh-CN" altLang="en-US" sz="1600" b="1" dirty="0"/>
            </a:p>
          </p:txBody>
        </p:sp>
        <p:pic>
          <p:nvPicPr>
            <p:cNvPr id="13" name="Picture 8" descr="说话气泡new"/>
            <p:cNvPicPr>
              <a:picLocks noChangeAspect="1" noChangeArrowheads="1"/>
            </p:cNvPicPr>
            <p:nvPr/>
          </p:nvPicPr>
          <p:blipFill>
            <a:blip r:embed="rId3"/>
            <a:srcRect/>
            <a:stretch>
              <a:fillRect/>
            </a:stretch>
          </p:blipFill>
          <p:spPr bwMode="auto">
            <a:xfrm>
              <a:off x="4286242" y="5543458"/>
              <a:ext cx="571509" cy="342076"/>
            </a:xfrm>
            <a:prstGeom prst="rect">
              <a:avLst/>
            </a:prstGeom>
            <a:noFill/>
            <a:ln w="9525">
              <a:noFill/>
              <a:miter lim="800000"/>
              <a:headEnd/>
              <a:tailEnd/>
            </a:ln>
            <a:effectLst>
              <a:prstShdw prst="shdw13" dist="12700" dir="10800000">
                <a:srgbClr val="0099FF">
                  <a:alpha val="50000"/>
                </a:srgbClr>
              </a:prstShdw>
            </a:effectLst>
          </p:spPr>
        </p:pic>
        <p:sp>
          <p:nvSpPr>
            <p:cNvPr id="14" name="TextBox 17"/>
            <p:cNvSpPr txBox="1">
              <a:spLocks noChangeArrowheads="1"/>
            </p:cNvSpPr>
            <p:nvPr/>
          </p:nvSpPr>
          <p:spPr bwMode="auto">
            <a:xfrm>
              <a:off x="4993208" y="5503895"/>
              <a:ext cx="2262174" cy="369332"/>
            </a:xfrm>
            <a:prstGeom prst="rect">
              <a:avLst/>
            </a:prstGeom>
            <a:noFill/>
            <a:ln w="9525">
              <a:noFill/>
              <a:miter lim="800000"/>
              <a:headEnd/>
              <a:tailEnd/>
            </a:ln>
          </p:spPr>
          <p:txBody>
            <a:bodyPr wrap="none">
              <a:spAutoFit/>
            </a:bodyPr>
            <a:lstStyle/>
            <a:p>
              <a:r>
                <a:rPr lang="zh-CN" altLang="en-US" b="1" dirty="0">
                  <a:solidFill>
                    <a:schemeClr val="bg1"/>
                  </a:solidFill>
                </a:rPr>
                <a:t>演示</a:t>
              </a:r>
              <a:r>
                <a:rPr lang="zh-CN" altLang="en-US" b="1" dirty="0" smtClean="0">
                  <a:solidFill>
                    <a:schemeClr val="bg1"/>
                  </a:solidFill>
                </a:rPr>
                <a:t>示例：列表样式</a:t>
              </a:r>
              <a:endParaRPr lang="zh-CN" altLang="en-US" b="1" dirty="0">
                <a:solidFill>
                  <a:schemeClr val="bg1"/>
                </a:solidFill>
              </a:endParaRPr>
            </a:p>
          </p:txBody>
        </p:sp>
      </p:grpSp>
      <p:pic>
        <p:nvPicPr>
          <p:cNvPr id="15" name="图片 14" descr="5－22.JPG"/>
          <p:cNvPicPr>
            <a:picLocks noChangeAspect="1"/>
          </p:cNvPicPr>
          <p:nvPr/>
        </p:nvPicPr>
        <p:blipFill>
          <a:blip r:embed="rId4"/>
          <a:stretch>
            <a:fillRect/>
          </a:stretch>
        </p:blipFill>
        <p:spPr>
          <a:xfrm>
            <a:off x="6000760" y="1357297"/>
            <a:ext cx="2963436" cy="4554697"/>
          </a:xfrm>
          <a:prstGeom prst="rect">
            <a:avLst/>
          </a:prstGeom>
        </p:spPr>
      </p:pic>
      <p:sp>
        <p:nvSpPr>
          <p:cNvPr id="16" name="线形标注 1 15"/>
          <p:cNvSpPr/>
          <p:nvPr/>
        </p:nvSpPr>
        <p:spPr bwMode="auto">
          <a:xfrm flipH="1">
            <a:off x="3571868" y="4143380"/>
            <a:ext cx="1714512" cy="571504"/>
          </a:xfrm>
          <a:prstGeom prst="borderCallout1">
            <a:avLst>
              <a:gd name="adj1" fmla="val 45890"/>
              <a:gd name="adj2" fmla="val -2782"/>
              <a:gd name="adj3" fmla="val 27976"/>
              <a:gd name="adj4" fmla="val -78998"/>
            </a:avLst>
          </a:prstGeom>
          <a:solidFill>
            <a:srgbClr val="E4FCE4"/>
          </a:solidFill>
          <a:ln w="19050" algn="ctr">
            <a:solidFill>
              <a:srgbClr val="00B0F0"/>
            </a:solidFill>
            <a:round/>
            <a:headEnd/>
            <a:tailEnd/>
          </a:ln>
          <a:effectLst>
            <a:outerShdw blurRad="50800" dist="12700" dir="5400000" algn="t" rotWithShape="0">
              <a:prstClr val="black">
                <a:alpha val="40000"/>
              </a:prstClr>
            </a:outerShdw>
          </a:effectLst>
        </p:spPr>
        <p:txBody>
          <a:bodyPr anchor="ctr" anchorCtr="1"/>
          <a:lstStyle/>
          <a:p>
            <a:pPr algn="l" eaLnBrk="0" hangingPunct="0">
              <a:defRPr/>
            </a:pPr>
            <a:r>
              <a:rPr lang="zh-CN" altLang="en-US" b="1" dirty="0" smtClean="0"/>
              <a:t>列表图标效果</a:t>
            </a:r>
          </a:p>
        </p:txBody>
      </p:sp>
      <p:sp>
        <p:nvSpPr>
          <p:cNvPr id="18" name="灯片编号占位符 17"/>
          <p:cNvSpPr>
            <a:spLocks noGrp="1"/>
          </p:cNvSpPr>
          <p:nvPr>
            <p:ph type="sldNum" sz="quarter" idx="10"/>
          </p:nvPr>
        </p:nvSpPr>
        <p:spPr/>
        <p:txBody>
          <a:bodyPr/>
          <a:lstStyle/>
          <a:p>
            <a:pPr>
              <a:defRPr/>
            </a:pPr>
            <a:fld id="{9394C29D-ED0C-453C-8BBC-C52F19F5BA76}" type="slidenum">
              <a:rPr lang="zh-CN" altLang="en-US" smtClean="0"/>
              <a:pPr>
                <a:defRPr/>
              </a:pPr>
              <a:t>22</a:t>
            </a:fld>
            <a:r>
              <a:rPr lang="en-US" altLang="zh-CN" smtClean="0"/>
              <a:t>/39</a:t>
            </a:r>
            <a:endParaRPr lang="zh-CN" altLang="en-US" dirty="0"/>
          </a:p>
        </p:txBody>
      </p:sp>
    </p:spTree>
    <p:extLst>
      <p:ext uri="{BB962C8B-B14F-4D97-AF65-F5344CB8AC3E}">
        <p14:creationId xmlns:p14="http://schemas.microsoft.com/office/powerpoint/2010/main" val="15895490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22" presetClass="entr" presetSubtype="8"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animEffect transition="in" filter="wipe(left)">
                                      <p:cBhvr>
                                        <p:cTn id="9" dur="500"/>
                                        <p:tgtEl>
                                          <p:spTgt spid="3">
                                            <p:txEl>
                                              <p:pRg st="1" end="1"/>
                                            </p:txEl>
                                          </p:spTgt>
                                        </p:tgtEl>
                                      </p:cBhvr>
                                    </p:animEffect>
                                  </p:childTnLst>
                                </p:cTn>
                              </p:par>
                              <p:par>
                                <p:cTn id="10" presetID="22" presetClass="entr" presetSubtype="8"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left)">
                                      <p:cBhvr>
                                        <p:cTn id="15" dur="500"/>
                                        <p:tgtEl>
                                          <p:spTgt spid="3">
                                            <p:txEl>
                                              <p:pRg st="3" end="3"/>
                                            </p:txEl>
                                          </p:spTgt>
                                        </p:tgtEl>
                                      </p:cBhvr>
                                    </p:animEffect>
                                  </p:childTnLst>
                                </p:cTn>
                              </p:par>
                              <p:par>
                                <p:cTn id="16" presetID="42" presetClass="path" presetSubtype="0" accel="50000" decel="50000" fill="hold" nodeType="withEffect">
                                  <p:stCondLst>
                                    <p:cond delay="0"/>
                                  </p:stCondLst>
                                  <p:childTnLst>
                                    <p:animMotion origin="layout" path="M -2.5E-6 -4.57909E-6 L -2.5E-6 0.19889 " pathEditMode="relative" rAng="0" ptsTypes="AA">
                                      <p:cBhvr>
                                        <p:cTn id="17" dur="2000" fill="hold"/>
                                        <p:tgtEl>
                                          <p:spTgt spid="8"/>
                                        </p:tgtEl>
                                        <p:attrNameLst>
                                          <p:attrName>ppt_x</p:attrName>
                                          <p:attrName>ppt_y</p:attrName>
                                        </p:attrNameLst>
                                      </p:cBhvr>
                                      <p:rCtr x="0" y="99"/>
                                    </p:animMotion>
                                  </p:childTnLst>
                                </p:cTn>
                              </p:par>
                            </p:childTnLst>
                          </p:cTn>
                        </p:par>
                        <p:par>
                          <p:cTn id="18" fill="hold">
                            <p:stCondLst>
                              <p:cond delay="2000"/>
                            </p:stCondLst>
                            <p:childTnLst>
                              <p:par>
                                <p:cTn id="19" presetID="22" presetClass="entr" presetSubtype="8" fill="hold" grpId="1"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left)">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hidden"/>
                                      </p:to>
                                    </p:set>
                                  </p:childTnLst>
                                </p:cTn>
                              </p:par>
                              <p:par>
                                <p:cTn id="26" presetID="22" presetClass="entr" presetSubtype="8" fill="hold"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wipe(left)">
                                      <p:cBhvr>
                                        <p:cTn id="28" dur="500"/>
                                        <p:tgtEl>
                                          <p:spTgt spid="3">
                                            <p:txEl>
                                              <p:pRg st="4" end="4"/>
                                            </p:txEl>
                                          </p:spTgt>
                                        </p:tgtEl>
                                      </p:cBhvr>
                                    </p:animEffect>
                                  </p:childTnLst>
                                </p:cTn>
                              </p:par>
                              <p:par>
                                <p:cTn id="29" presetID="42" presetClass="path" presetSubtype="0" accel="50000" decel="50000" fill="hold" nodeType="withEffect">
                                  <p:stCondLst>
                                    <p:cond delay="0"/>
                                  </p:stCondLst>
                                  <p:childTnLst>
                                    <p:animMotion origin="layout" path="M -2.5E-6 0.19889 L -2.5E-6 0.28284 " pathEditMode="relative" rAng="0" ptsTypes="AA">
                                      <p:cBhvr>
                                        <p:cTn id="30" dur="2000" fill="hold"/>
                                        <p:tgtEl>
                                          <p:spTgt spid="8"/>
                                        </p:tgtEl>
                                        <p:attrNameLst>
                                          <p:attrName>ppt_x</p:attrName>
                                          <p:attrName>ppt_y</p:attrName>
                                        </p:attrNameLst>
                                      </p:cBhvr>
                                      <p:rCtr x="0" y="42"/>
                                    </p:animMotion>
                                  </p:childTnLst>
                                </p:cTn>
                              </p:par>
                            </p:childTnLst>
                          </p:cTn>
                        </p:par>
                        <p:par>
                          <p:cTn id="31" fill="hold">
                            <p:stCondLst>
                              <p:cond delay="2000"/>
                            </p:stCondLst>
                            <p:childTnLst>
                              <p:par>
                                <p:cTn id="32" presetID="22" presetClass="entr" presetSubtype="8" fill="hold" grpId="0" nodeType="after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left)">
                                      <p:cBhvr>
                                        <p:cTn id="34" dur="5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7"/>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8"/>
                                        </p:tgtEl>
                                        <p:attrNameLst>
                                          <p:attrName>style.visibility</p:attrName>
                                        </p:attrNameLst>
                                      </p:cBhvr>
                                      <p:to>
                                        <p:strVal val="hidden"/>
                                      </p:to>
                                    </p:set>
                                  </p:childTnLst>
                                </p:cTn>
                              </p:par>
                            </p:childTnLst>
                          </p:cTn>
                        </p:par>
                        <p:par>
                          <p:cTn id="41" fill="hold">
                            <p:stCondLst>
                              <p:cond delay="0"/>
                            </p:stCondLst>
                            <p:childTnLst>
                              <p:par>
                                <p:cTn id="42" presetID="22" presetClass="entr" presetSubtype="8" fill="hold" nodeType="after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wipe(left)">
                                      <p:cBhvr>
                                        <p:cTn id="44" dur="500"/>
                                        <p:tgtEl>
                                          <p:spTgt spid="15"/>
                                        </p:tgtEl>
                                      </p:cBhvr>
                                    </p:animEffect>
                                  </p:childTnLst>
                                </p:cTn>
                              </p:par>
                            </p:childTnLst>
                          </p:cTn>
                        </p:par>
                        <p:par>
                          <p:cTn id="45" fill="hold">
                            <p:stCondLst>
                              <p:cond delay="500"/>
                            </p:stCondLst>
                            <p:childTnLst>
                              <p:par>
                                <p:cTn id="46" presetID="22" presetClass="entr" presetSubtype="8" fill="hold" grpId="0" nodeType="after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wipe(left)">
                                      <p:cBhvr>
                                        <p:cTn id="48" dur="500"/>
                                        <p:tgtEl>
                                          <p:spTgt spid="16"/>
                                        </p:tgtEl>
                                      </p:cBhvr>
                                    </p:animEffect>
                                  </p:childTnLst>
                                </p:cTn>
                              </p:par>
                            </p:childTnLst>
                          </p:cTn>
                        </p:par>
                        <p:par>
                          <p:cTn id="49" fill="hold">
                            <p:stCondLst>
                              <p:cond delay="1000"/>
                            </p:stCondLst>
                            <p:childTnLst>
                              <p:par>
                                <p:cTn id="50" presetID="22" presetClass="entr" presetSubtype="8" fill="hold" nodeType="after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ipe(left)">
                                      <p:cBhvr>
                                        <p:cTn id="5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6" grpId="1" animBg="1"/>
      <p:bldP spid="7" grpId="0" animBg="1"/>
      <p:bldP spid="7" grpId="1" animBg="1"/>
      <p:bldP spid="1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zh-CN" altLang="en-US" dirty="0" smtClean="0">
                <a:solidFill>
                  <a:schemeClr val="tx2">
                    <a:lumMod val="75000"/>
                  </a:schemeClr>
                </a:solidFill>
              </a:rPr>
              <a:t>背景样式</a:t>
            </a:r>
          </a:p>
        </p:txBody>
      </p:sp>
      <p:pic>
        <p:nvPicPr>
          <p:cNvPr id="17" name="内容占位符 16" descr="5－14.JPG"/>
          <p:cNvPicPr>
            <a:picLocks noGrp="1" noChangeAspect="1"/>
          </p:cNvPicPr>
          <p:nvPr>
            <p:ph idx="1"/>
          </p:nvPr>
        </p:nvPicPr>
        <p:blipFill>
          <a:blip r:embed="rId3"/>
          <a:stretch>
            <a:fillRect/>
          </a:stretch>
        </p:blipFill>
        <p:spPr>
          <a:xfrm>
            <a:off x="357158" y="1357298"/>
            <a:ext cx="8187521" cy="1000132"/>
          </a:xfrm>
        </p:spPr>
      </p:pic>
      <p:pic>
        <p:nvPicPr>
          <p:cNvPr id="18" name="图片 17" descr="5－15.JPG"/>
          <p:cNvPicPr>
            <a:picLocks noChangeAspect="1"/>
          </p:cNvPicPr>
          <p:nvPr/>
        </p:nvPicPr>
        <p:blipFill>
          <a:blip r:embed="rId4"/>
          <a:stretch>
            <a:fillRect/>
          </a:stretch>
        </p:blipFill>
        <p:spPr>
          <a:xfrm>
            <a:off x="1071538" y="2500306"/>
            <a:ext cx="6374004" cy="3929090"/>
          </a:xfrm>
          <a:prstGeom prst="rect">
            <a:avLst/>
          </a:prstGeom>
        </p:spPr>
      </p:pic>
      <p:sp>
        <p:nvSpPr>
          <p:cNvPr id="19" name="线形标注 1 18"/>
          <p:cNvSpPr/>
          <p:nvPr/>
        </p:nvSpPr>
        <p:spPr bwMode="auto">
          <a:xfrm flipH="1">
            <a:off x="5286380" y="642918"/>
            <a:ext cx="1428760" cy="571504"/>
          </a:xfrm>
          <a:prstGeom prst="borderCallout1">
            <a:avLst>
              <a:gd name="adj1" fmla="val 99490"/>
              <a:gd name="adj2" fmla="val 51942"/>
              <a:gd name="adj3" fmla="val 226574"/>
              <a:gd name="adj4" fmla="val 7421"/>
            </a:avLst>
          </a:prstGeom>
          <a:solidFill>
            <a:srgbClr val="E4FCE4"/>
          </a:solidFill>
          <a:ln w="19050" algn="ctr">
            <a:solidFill>
              <a:srgbClr val="00B0F0"/>
            </a:solidFill>
            <a:round/>
            <a:headEnd/>
            <a:tailEnd/>
          </a:ln>
          <a:effectLst>
            <a:outerShdw blurRad="50800" dist="12700" dir="5400000" algn="t" rotWithShape="0">
              <a:prstClr val="black">
                <a:alpha val="40000"/>
              </a:prstClr>
            </a:outerShdw>
          </a:effectLst>
        </p:spPr>
        <p:txBody>
          <a:bodyPr anchor="ctr" anchorCtr="1"/>
          <a:lstStyle/>
          <a:p>
            <a:pPr algn="l" eaLnBrk="0" hangingPunct="0">
              <a:defRPr/>
            </a:pPr>
            <a:r>
              <a:rPr lang="zh-CN" altLang="en-US" b="1" dirty="0" smtClean="0"/>
              <a:t>背景图像</a:t>
            </a:r>
            <a:endParaRPr lang="en-US" altLang="zh-CN" b="1" dirty="0" smtClean="0"/>
          </a:p>
        </p:txBody>
      </p:sp>
      <p:cxnSp>
        <p:nvCxnSpPr>
          <p:cNvPr id="21" name="直接连接符 20"/>
          <p:cNvCxnSpPr>
            <a:stCxn id="19" idx="1"/>
          </p:cNvCxnSpPr>
          <p:nvPr/>
        </p:nvCxnSpPr>
        <p:spPr bwMode="auto">
          <a:xfrm rot="5400000">
            <a:off x="5822165" y="1321579"/>
            <a:ext cx="285752" cy="71438"/>
          </a:xfrm>
          <a:prstGeom prst="line">
            <a:avLst/>
          </a:prstGeom>
          <a:solidFill>
            <a:srgbClr val="E4FCE4"/>
          </a:solidFill>
          <a:ln w="19050" algn="ctr">
            <a:solidFill>
              <a:srgbClr val="00B0F0"/>
            </a:solidFill>
            <a:round/>
            <a:headEnd/>
            <a:tailEnd/>
          </a:ln>
          <a:effectLst>
            <a:outerShdw blurRad="50800" dist="12700" dir="5400000" algn="t" rotWithShape="0">
              <a:prstClr val="black">
                <a:alpha val="40000"/>
              </a:prstClr>
            </a:outerShdw>
          </a:effectLst>
        </p:spPr>
      </p:cxnSp>
      <p:sp>
        <p:nvSpPr>
          <p:cNvPr id="23" name="线形标注 1 22"/>
          <p:cNvSpPr/>
          <p:nvPr/>
        </p:nvSpPr>
        <p:spPr bwMode="auto">
          <a:xfrm flipH="1">
            <a:off x="500034" y="3929066"/>
            <a:ext cx="1428760" cy="571504"/>
          </a:xfrm>
          <a:prstGeom prst="borderCallout1">
            <a:avLst>
              <a:gd name="adj1" fmla="val 41990"/>
              <a:gd name="adj2" fmla="val 942"/>
              <a:gd name="adj3" fmla="val -190923"/>
              <a:gd name="adj4" fmla="val -124578"/>
            </a:avLst>
          </a:prstGeom>
          <a:solidFill>
            <a:srgbClr val="E4FCE4"/>
          </a:solidFill>
          <a:ln w="19050" algn="ctr">
            <a:solidFill>
              <a:srgbClr val="00B0F0"/>
            </a:solidFill>
            <a:round/>
            <a:headEnd/>
            <a:tailEnd/>
          </a:ln>
          <a:effectLst>
            <a:outerShdw blurRad="50800" dist="12700" dir="5400000" algn="t" rotWithShape="0">
              <a:prstClr val="black">
                <a:alpha val="40000"/>
              </a:prstClr>
            </a:outerShdw>
          </a:effectLst>
        </p:spPr>
        <p:txBody>
          <a:bodyPr anchor="ctr" anchorCtr="1"/>
          <a:lstStyle/>
          <a:p>
            <a:pPr algn="l" eaLnBrk="0" hangingPunct="0">
              <a:defRPr/>
            </a:pPr>
            <a:r>
              <a:rPr lang="zh-CN" altLang="en-US" b="1" dirty="0" smtClean="0"/>
              <a:t>背景颜色</a:t>
            </a:r>
            <a:endParaRPr lang="en-US" altLang="zh-CN" b="1" dirty="0" smtClean="0"/>
          </a:p>
        </p:txBody>
      </p:sp>
      <p:cxnSp>
        <p:nvCxnSpPr>
          <p:cNvPr id="25" name="直接连接符 24"/>
          <p:cNvCxnSpPr>
            <a:stCxn id="23" idx="2"/>
          </p:cNvCxnSpPr>
          <p:nvPr/>
        </p:nvCxnSpPr>
        <p:spPr bwMode="auto">
          <a:xfrm>
            <a:off x="1928794" y="4214818"/>
            <a:ext cx="2857520" cy="142876"/>
          </a:xfrm>
          <a:prstGeom prst="line">
            <a:avLst/>
          </a:prstGeom>
          <a:solidFill>
            <a:srgbClr val="E4FCE4"/>
          </a:solidFill>
          <a:ln w="19050" algn="ctr">
            <a:solidFill>
              <a:srgbClr val="00B0F0"/>
            </a:solidFill>
            <a:round/>
            <a:headEnd/>
            <a:tailEnd/>
          </a:ln>
          <a:effectLst>
            <a:outerShdw blurRad="50800" dist="12700" dir="5400000" algn="t" rotWithShape="0">
              <a:prstClr val="black">
                <a:alpha val="40000"/>
              </a:prstClr>
            </a:outerShdw>
          </a:effectLst>
        </p:spPr>
      </p:cxnSp>
      <p:pic>
        <p:nvPicPr>
          <p:cNvPr id="26" name="图片 25" descr="5－16.JPG"/>
          <p:cNvPicPr>
            <a:picLocks noChangeAspect="1"/>
          </p:cNvPicPr>
          <p:nvPr/>
        </p:nvPicPr>
        <p:blipFill>
          <a:blip r:embed="rId5"/>
          <a:stretch>
            <a:fillRect/>
          </a:stretch>
        </p:blipFill>
        <p:spPr>
          <a:xfrm>
            <a:off x="357158" y="1071546"/>
            <a:ext cx="4425370" cy="3357586"/>
          </a:xfrm>
          <a:prstGeom prst="rect">
            <a:avLst/>
          </a:prstGeom>
        </p:spPr>
      </p:pic>
      <p:pic>
        <p:nvPicPr>
          <p:cNvPr id="27" name="图片 26" descr="5－17.JPG"/>
          <p:cNvPicPr>
            <a:picLocks noChangeAspect="1"/>
          </p:cNvPicPr>
          <p:nvPr/>
        </p:nvPicPr>
        <p:blipFill>
          <a:blip r:embed="rId6"/>
          <a:stretch>
            <a:fillRect/>
          </a:stretch>
        </p:blipFill>
        <p:spPr>
          <a:xfrm>
            <a:off x="3643305" y="3786190"/>
            <a:ext cx="5398439" cy="2500330"/>
          </a:xfrm>
          <a:prstGeom prst="rect">
            <a:avLst/>
          </a:prstGeom>
        </p:spPr>
      </p:pic>
      <p:sp>
        <p:nvSpPr>
          <p:cNvPr id="28" name="线形标注 1 27"/>
          <p:cNvSpPr/>
          <p:nvPr/>
        </p:nvSpPr>
        <p:spPr bwMode="auto">
          <a:xfrm flipH="1">
            <a:off x="2214546" y="2643182"/>
            <a:ext cx="1428760" cy="571504"/>
          </a:xfrm>
          <a:prstGeom prst="borderCallout1">
            <a:avLst>
              <a:gd name="adj1" fmla="val 99490"/>
              <a:gd name="adj2" fmla="val 51942"/>
              <a:gd name="adj3" fmla="val 214074"/>
              <a:gd name="adj4" fmla="val 60421"/>
            </a:avLst>
          </a:prstGeom>
          <a:solidFill>
            <a:srgbClr val="E4FCE4"/>
          </a:solidFill>
          <a:ln w="19050" algn="ctr">
            <a:solidFill>
              <a:srgbClr val="00B0F0"/>
            </a:solidFill>
            <a:round/>
            <a:headEnd/>
            <a:tailEnd/>
          </a:ln>
          <a:effectLst>
            <a:outerShdw blurRad="50800" dist="12700" dir="5400000" algn="t" rotWithShape="0">
              <a:prstClr val="black">
                <a:alpha val="40000"/>
              </a:prstClr>
            </a:outerShdw>
          </a:effectLst>
        </p:spPr>
        <p:txBody>
          <a:bodyPr anchor="ctr" anchorCtr="1"/>
          <a:lstStyle/>
          <a:p>
            <a:pPr algn="l" eaLnBrk="0" hangingPunct="0">
              <a:defRPr/>
            </a:pPr>
            <a:r>
              <a:rPr lang="zh-CN" altLang="en-US" b="1" dirty="0" smtClean="0"/>
              <a:t>背景图像</a:t>
            </a:r>
            <a:endParaRPr lang="en-US" altLang="zh-CN" b="1" dirty="0" smtClean="0"/>
          </a:p>
        </p:txBody>
      </p:sp>
      <p:sp>
        <p:nvSpPr>
          <p:cNvPr id="30" name="线形标注 1 29"/>
          <p:cNvSpPr/>
          <p:nvPr/>
        </p:nvSpPr>
        <p:spPr bwMode="auto">
          <a:xfrm flipH="1">
            <a:off x="6429388" y="2500306"/>
            <a:ext cx="1428760" cy="571504"/>
          </a:xfrm>
          <a:prstGeom prst="borderCallout1">
            <a:avLst>
              <a:gd name="adj1" fmla="val 104490"/>
              <a:gd name="adj2" fmla="val 50942"/>
              <a:gd name="adj3" fmla="val 269074"/>
              <a:gd name="adj4" fmla="val 68421"/>
            </a:avLst>
          </a:prstGeom>
          <a:solidFill>
            <a:srgbClr val="E4FCE4"/>
          </a:solidFill>
          <a:ln w="19050" algn="ctr">
            <a:solidFill>
              <a:srgbClr val="00B0F0"/>
            </a:solidFill>
            <a:round/>
            <a:headEnd/>
            <a:tailEnd/>
          </a:ln>
          <a:effectLst>
            <a:outerShdw blurRad="50800" dist="12700" dir="5400000" algn="t" rotWithShape="0">
              <a:prstClr val="black">
                <a:alpha val="40000"/>
              </a:prstClr>
            </a:outerShdw>
          </a:effectLst>
        </p:spPr>
        <p:txBody>
          <a:bodyPr anchor="ctr" anchorCtr="1"/>
          <a:lstStyle/>
          <a:p>
            <a:pPr algn="l" eaLnBrk="0" hangingPunct="0">
              <a:defRPr/>
            </a:pPr>
            <a:r>
              <a:rPr lang="zh-CN" altLang="en-US" b="1" dirty="0" smtClean="0"/>
              <a:t>背景颜色</a:t>
            </a:r>
            <a:endParaRPr lang="en-US" altLang="zh-CN" b="1" dirty="0" smtClean="0"/>
          </a:p>
        </p:txBody>
      </p:sp>
      <p:sp>
        <p:nvSpPr>
          <p:cNvPr id="15" name="灯片编号占位符 14"/>
          <p:cNvSpPr>
            <a:spLocks noGrp="1"/>
          </p:cNvSpPr>
          <p:nvPr>
            <p:ph type="sldNum" sz="quarter" idx="10"/>
          </p:nvPr>
        </p:nvSpPr>
        <p:spPr/>
        <p:txBody>
          <a:bodyPr/>
          <a:lstStyle/>
          <a:p>
            <a:pPr>
              <a:defRPr/>
            </a:pPr>
            <a:fld id="{9394C29D-ED0C-453C-8BBC-C52F19F5BA76}" type="slidenum">
              <a:rPr lang="zh-CN" altLang="en-US" smtClean="0"/>
              <a:pPr>
                <a:defRPr/>
              </a:pPr>
              <a:t>23</a:t>
            </a:fld>
            <a:r>
              <a:rPr lang="en-US" altLang="zh-CN" smtClean="0"/>
              <a:t>/39</a:t>
            </a:r>
            <a:endParaRPr lang="zh-CN" altLang="en-US" dirty="0"/>
          </a:p>
        </p:txBody>
      </p:sp>
    </p:spTree>
    <p:extLst>
      <p:ext uri="{BB962C8B-B14F-4D97-AF65-F5344CB8AC3E}">
        <p14:creationId xmlns:p14="http://schemas.microsoft.com/office/powerpoint/2010/main" val="251935214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up)">
                                      <p:cBhvr>
                                        <p:cTn id="11" dur="500"/>
                                        <p:tgtEl>
                                          <p:spTgt spid="2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left)">
                                      <p:cBhvr>
                                        <p:cTn id="15" dur="500"/>
                                        <p:tgtEl>
                                          <p:spTgt spid="23"/>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wipe(left)">
                                      <p:cBhvr>
                                        <p:cTn id="19" dur="500"/>
                                        <p:tgtEl>
                                          <p:spTgt spid="25"/>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nodeType="clickEffect">
                                  <p:stCondLst>
                                    <p:cond delay="0"/>
                                  </p:stCondLst>
                                  <p:childTnLst>
                                    <p:set>
                                      <p:cBhvr>
                                        <p:cTn id="23" dur="1" fill="hold">
                                          <p:stCondLst>
                                            <p:cond delay="0"/>
                                          </p:stCondLst>
                                        </p:cTn>
                                        <p:tgtEl>
                                          <p:spTgt spid="17"/>
                                        </p:tgtEl>
                                        <p:attrNameLst>
                                          <p:attrName>style.visibility</p:attrName>
                                        </p:attrNameLst>
                                      </p:cBhvr>
                                      <p:to>
                                        <p:strVal val="hidden"/>
                                      </p:to>
                                    </p:set>
                                  </p:childTnLst>
                                </p:cTn>
                              </p:par>
                              <p:par>
                                <p:cTn id="24" presetID="1" presetClass="exit" presetSubtype="0" fill="hold" nodeType="withEffect">
                                  <p:stCondLst>
                                    <p:cond delay="0"/>
                                  </p:stCondLst>
                                  <p:childTnLst>
                                    <p:set>
                                      <p:cBhvr>
                                        <p:cTn id="25" dur="1" fill="hold">
                                          <p:stCondLst>
                                            <p:cond delay="0"/>
                                          </p:stCondLst>
                                        </p:cTn>
                                        <p:tgtEl>
                                          <p:spTgt spid="18"/>
                                        </p:tgtEl>
                                        <p:attrNameLst>
                                          <p:attrName>style.visibility</p:attrName>
                                        </p:attrNameLst>
                                      </p:cBhvr>
                                      <p:to>
                                        <p:strVal val="hidden"/>
                                      </p:to>
                                    </p:set>
                                  </p:childTnLst>
                                </p:cTn>
                              </p:par>
                              <p:par>
                                <p:cTn id="26" presetID="1" presetClass="exit" presetSubtype="0" fill="hold" grpId="1" nodeType="withEffect">
                                  <p:stCondLst>
                                    <p:cond delay="0"/>
                                  </p:stCondLst>
                                  <p:childTnLst>
                                    <p:set>
                                      <p:cBhvr>
                                        <p:cTn id="27" dur="1" fill="hold">
                                          <p:stCondLst>
                                            <p:cond delay="0"/>
                                          </p:stCondLst>
                                        </p:cTn>
                                        <p:tgtEl>
                                          <p:spTgt spid="19"/>
                                        </p:tgtEl>
                                        <p:attrNameLst>
                                          <p:attrName>style.visibility</p:attrName>
                                        </p:attrNameLst>
                                      </p:cBhvr>
                                      <p:to>
                                        <p:strVal val="hidden"/>
                                      </p:to>
                                    </p:set>
                                  </p:childTnLst>
                                </p:cTn>
                              </p:par>
                              <p:par>
                                <p:cTn id="28" presetID="1" presetClass="exit" presetSubtype="0" fill="hold" nodeType="withEffect">
                                  <p:stCondLst>
                                    <p:cond delay="0"/>
                                  </p:stCondLst>
                                  <p:childTnLst>
                                    <p:set>
                                      <p:cBhvr>
                                        <p:cTn id="29" dur="1" fill="hold">
                                          <p:stCondLst>
                                            <p:cond delay="0"/>
                                          </p:stCondLst>
                                        </p:cTn>
                                        <p:tgtEl>
                                          <p:spTgt spid="21"/>
                                        </p:tgtEl>
                                        <p:attrNameLst>
                                          <p:attrName>style.visibility</p:attrName>
                                        </p:attrNameLst>
                                      </p:cBhvr>
                                      <p:to>
                                        <p:strVal val="hidden"/>
                                      </p:to>
                                    </p:set>
                                  </p:childTnLst>
                                </p:cTn>
                              </p:par>
                              <p:par>
                                <p:cTn id="30" presetID="1" presetClass="exit" presetSubtype="0" fill="hold" grpId="1" nodeType="withEffect">
                                  <p:stCondLst>
                                    <p:cond delay="0"/>
                                  </p:stCondLst>
                                  <p:childTnLst>
                                    <p:set>
                                      <p:cBhvr>
                                        <p:cTn id="31" dur="1" fill="hold">
                                          <p:stCondLst>
                                            <p:cond delay="0"/>
                                          </p:stCondLst>
                                        </p:cTn>
                                        <p:tgtEl>
                                          <p:spTgt spid="23"/>
                                        </p:tgtEl>
                                        <p:attrNameLst>
                                          <p:attrName>style.visibility</p:attrName>
                                        </p:attrNameLst>
                                      </p:cBhvr>
                                      <p:to>
                                        <p:strVal val="hidden"/>
                                      </p:to>
                                    </p:set>
                                  </p:childTnLst>
                                </p:cTn>
                              </p:par>
                              <p:par>
                                <p:cTn id="32" presetID="1" presetClass="exit" presetSubtype="0" fill="hold" nodeType="withEffect">
                                  <p:stCondLst>
                                    <p:cond delay="0"/>
                                  </p:stCondLst>
                                  <p:childTnLst>
                                    <p:set>
                                      <p:cBhvr>
                                        <p:cTn id="33" dur="1" fill="hold">
                                          <p:stCondLst>
                                            <p:cond delay="0"/>
                                          </p:stCondLst>
                                        </p:cTn>
                                        <p:tgtEl>
                                          <p:spTgt spid="25"/>
                                        </p:tgtEl>
                                        <p:attrNameLst>
                                          <p:attrName>style.visibility</p:attrName>
                                        </p:attrNameLst>
                                      </p:cBhvr>
                                      <p:to>
                                        <p:strVal val="hidden"/>
                                      </p:to>
                                    </p:set>
                                  </p:childTnLst>
                                </p:cTn>
                              </p:par>
                            </p:childTnLst>
                          </p:cTn>
                        </p:par>
                        <p:par>
                          <p:cTn id="34" fill="hold">
                            <p:stCondLst>
                              <p:cond delay="0"/>
                            </p:stCondLst>
                            <p:childTnLst>
                              <p:par>
                                <p:cTn id="35" presetID="22" presetClass="entr" presetSubtype="8" fill="hold" nodeType="after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wipe(left)">
                                      <p:cBhvr>
                                        <p:cTn id="37" dur="500"/>
                                        <p:tgtEl>
                                          <p:spTgt spid="26"/>
                                        </p:tgtEl>
                                      </p:cBhvr>
                                    </p:animEffect>
                                  </p:childTnLst>
                                </p:cTn>
                              </p:par>
                            </p:childTnLst>
                          </p:cTn>
                        </p:par>
                        <p:par>
                          <p:cTn id="38" fill="hold">
                            <p:stCondLst>
                              <p:cond delay="500"/>
                            </p:stCondLst>
                            <p:childTnLst>
                              <p:par>
                                <p:cTn id="39" presetID="22" presetClass="entr" presetSubtype="8" fill="hold" nodeType="after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wipe(left)">
                                      <p:cBhvr>
                                        <p:cTn id="41" dur="500"/>
                                        <p:tgtEl>
                                          <p:spTgt spid="27"/>
                                        </p:tgtEl>
                                      </p:cBhvr>
                                    </p:animEffect>
                                  </p:childTnLst>
                                </p:cTn>
                              </p:par>
                            </p:childTnLst>
                          </p:cTn>
                        </p:par>
                        <p:par>
                          <p:cTn id="42" fill="hold">
                            <p:stCondLst>
                              <p:cond delay="1000"/>
                            </p:stCondLst>
                            <p:childTnLst>
                              <p:par>
                                <p:cTn id="43" presetID="22" presetClass="entr" presetSubtype="8" fill="hold" grpId="0" nodeType="after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wipe(left)">
                                      <p:cBhvr>
                                        <p:cTn id="45" dur="500"/>
                                        <p:tgtEl>
                                          <p:spTgt spid="28"/>
                                        </p:tgtEl>
                                      </p:cBhvr>
                                    </p:animEffect>
                                  </p:childTnLst>
                                </p:cTn>
                              </p:par>
                            </p:childTnLst>
                          </p:cTn>
                        </p:par>
                        <p:par>
                          <p:cTn id="46" fill="hold">
                            <p:stCondLst>
                              <p:cond delay="1500"/>
                            </p:stCondLst>
                            <p:childTnLst>
                              <p:par>
                                <p:cTn id="47" presetID="22" presetClass="entr" presetSubtype="8" fill="hold" grpId="0" nodeType="afterEffect">
                                  <p:stCondLst>
                                    <p:cond delay="0"/>
                                  </p:stCondLst>
                                  <p:childTnLst>
                                    <p:set>
                                      <p:cBhvr>
                                        <p:cTn id="48" dur="1" fill="hold">
                                          <p:stCondLst>
                                            <p:cond delay="0"/>
                                          </p:stCondLst>
                                        </p:cTn>
                                        <p:tgtEl>
                                          <p:spTgt spid="30"/>
                                        </p:tgtEl>
                                        <p:attrNameLst>
                                          <p:attrName>style.visibility</p:attrName>
                                        </p:attrNameLst>
                                      </p:cBhvr>
                                      <p:to>
                                        <p:strVal val="visible"/>
                                      </p:to>
                                    </p:set>
                                    <p:animEffect transition="in" filter="wipe(left)">
                                      <p:cBhvr>
                                        <p:cTn id="4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23" grpId="0" animBg="1"/>
      <p:bldP spid="23" grpId="1" animBg="1"/>
      <p:bldP spid="28" grpId="0" animBg="1"/>
      <p:bldP spid="3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6"/>
          <p:cNvSpPr>
            <a:spLocks noGrp="1" noChangeArrowheads="1"/>
          </p:cNvSpPr>
          <p:nvPr>
            <p:ph type="title"/>
          </p:nvPr>
        </p:nvSpPr>
        <p:spPr/>
        <p:txBody>
          <a:bodyPr/>
          <a:lstStyle/>
          <a:p>
            <a:r>
              <a:rPr lang="zh-CN" altLang="en-US" dirty="0" smtClean="0">
                <a:solidFill>
                  <a:schemeClr val="tx2">
                    <a:lumMod val="75000"/>
                  </a:schemeClr>
                </a:solidFill>
              </a:rPr>
              <a:t>网页背景</a:t>
            </a:r>
          </a:p>
        </p:txBody>
      </p:sp>
      <p:sp>
        <p:nvSpPr>
          <p:cNvPr id="34820" name="Rectangle 7"/>
          <p:cNvSpPr>
            <a:spLocks noGrp="1" noChangeArrowheads="1"/>
          </p:cNvSpPr>
          <p:nvPr>
            <p:ph idx="1"/>
          </p:nvPr>
        </p:nvSpPr>
        <p:spPr>
          <a:xfrm>
            <a:off x="757238" y="1285874"/>
            <a:ext cx="7931150" cy="3929075"/>
          </a:xfrm>
        </p:spPr>
        <p:txBody>
          <a:bodyPr/>
          <a:lstStyle/>
          <a:p>
            <a:pPr>
              <a:lnSpc>
                <a:spcPct val="150000"/>
              </a:lnSpc>
            </a:pPr>
            <a:r>
              <a:rPr lang="zh-CN" altLang="en-US" dirty="0" smtClean="0"/>
              <a:t>背景颜色</a:t>
            </a:r>
            <a:endParaRPr lang="en-US" altLang="zh-CN" dirty="0" smtClean="0"/>
          </a:p>
          <a:p>
            <a:pPr lvl="1">
              <a:lnSpc>
                <a:spcPct val="150000"/>
              </a:lnSpc>
            </a:pPr>
            <a:r>
              <a:rPr lang="en-US" altLang="zh-CN" dirty="0" smtClean="0"/>
              <a:t>background-color</a:t>
            </a:r>
          </a:p>
          <a:p>
            <a:pPr>
              <a:lnSpc>
                <a:spcPct val="150000"/>
              </a:lnSpc>
            </a:pPr>
            <a:r>
              <a:rPr lang="zh-CN" altLang="en-US" dirty="0" smtClean="0"/>
              <a:t>背景图像</a:t>
            </a:r>
            <a:endParaRPr lang="en-US" altLang="zh-CN" dirty="0" smtClean="0"/>
          </a:p>
          <a:p>
            <a:pPr lvl="1">
              <a:lnSpc>
                <a:spcPct val="150000"/>
              </a:lnSpc>
            </a:pPr>
            <a:r>
              <a:rPr lang="en-US" altLang="zh-CN" dirty="0" smtClean="0"/>
              <a:t>background-image</a:t>
            </a:r>
            <a:endParaRPr lang="zh-CN" altLang="en-US" dirty="0" smtClean="0"/>
          </a:p>
        </p:txBody>
      </p:sp>
      <p:sp>
        <p:nvSpPr>
          <p:cNvPr id="10" name="AutoShape 12"/>
          <p:cNvSpPr>
            <a:spLocks noChangeArrowheads="1"/>
          </p:cNvSpPr>
          <p:nvPr/>
        </p:nvSpPr>
        <p:spPr bwMode="auto">
          <a:xfrm>
            <a:off x="5000628" y="1643050"/>
            <a:ext cx="3786188" cy="412485"/>
          </a:xfrm>
          <a:prstGeom prst="borderCallout1">
            <a:avLst>
              <a:gd name="adj1" fmla="val 53387"/>
              <a:gd name="adj2" fmla="val -786"/>
              <a:gd name="adj3" fmla="val 164457"/>
              <a:gd name="adj4" fmla="val -21730"/>
            </a:avLst>
          </a:prstGeom>
          <a:solidFill>
            <a:srgbClr val="E4FCE4"/>
          </a:solidFill>
          <a:ln w="19050" algn="ctr">
            <a:solidFill>
              <a:srgbClr val="00B0F0"/>
            </a:solidFill>
            <a:round/>
            <a:headEnd/>
            <a:tailEnd/>
          </a:ln>
          <a:effectLst>
            <a:outerShdw blurRad="50800" dist="12700" dir="5400000" algn="t" rotWithShape="0">
              <a:prstClr val="black">
                <a:alpha val="40000"/>
              </a:prstClr>
            </a:outerShdw>
          </a:effectLst>
        </p:spPr>
        <p:txBody>
          <a:bodyPr anchor="ctr" anchorCtr="1"/>
          <a:lstStyle/>
          <a:p>
            <a:pPr algn="l" defTabSz="723900" eaLnBrk="0" hangingPunct="0">
              <a:lnSpc>
                <a:spcPct val="130000"/>
              </a:lnSpc>
              <a:buClr>
                <a:schemeClr val="folHlink"/>
              </a:buClr>
              <a:buSzPct val="60000"/>
              <a:tabLst>
                <a:tab pos="444500" algn="l"/>
              </a:tabLst>
              <a:defRPr/>
            </a:pPr>
            <a:r>
              <a:rPr lang="zh-CN" altLang="en-US" b="1" dirty="0" smtClean="0"/>
              <a:t>背景颜色值：十六进制方法表示</a:t>
            </a:r>
            <a:endParaRPr lang="en-US" altLang="zh-CN" b="1" dirty="0"/>
          </a:p>
        </p:txBody>
      </p:sp>
      <p:sp>
        <p:nvSpPr>
          <p:cNvPr id="12" name="线形标注 1 11"/>
          <p:cNvSpPr/>
          <p:nvPr/>
        </p:nvSpPr>
        <p:spPr bwMode="auto">
          <a:xfrm flipH="1">
            <a:off x="4929190" y="2285992"/>
            <a:ext cx="1928826" cy="571504"/>
          </a:xfrm>
          <a:prstGeom prst="borderCallout1">
            <a:avLst>
              <a:gd name="adj1" fmla="val 39490"/>
              <a:gd name="adj2" fmla="val 102312"/>
              <a:gd name="adj3" fmla="val 21576"/>
              <a:gd name="adj4" fmla="val 141162"/>
            </a:avLst>
          </a:prstGeom>
          <a:solidFill>
            <a:srgbClr val="E4FCE4"/>
          </a:solidFill>
          <a:ln w="19050" algn="ctr">
            <a:solidFill>
              <a:srgbClr val="00B0F0"/>
            </a:solidFill>
            <a:round/>
            <a:headEnd/>
            <a:tailEnd/>
          </a:ln>
          <a:effectLst>
            <a:outerShdw blurRad="50800" dist="12700" dir="5400000" algn="t" rotWithShape="0">
              <a:prstClr val="black">
                <a:alpha val="40000"/>
              </a:prstClr>
            </a:outerShdw>
          </a:effectLst>
        </p:spPr>
        <p:txBody>
          <a:bodyPr anchor="ctr" anchorCtr="1"/>
          <a:lstStyle/>
          <a:p>
            <a:pPr algn="l" eaLnBrk="0" hangingPunct="0">
              <a:defRPr/>
            </a:pPr>
            <a:r>
              <a:rPr lang="en-US" altLang="zh-CN" b="1" dirty="0" smtClean="0"/>
              <a:t>transparent</a:t>
            </a:r>
          </a:p>
        </p:txBody>
      </p:sp>
      <p:pic>
        <p:nvPicPr>
          <p:cNvPr id="16" name="图片 15" descr="5－18.JPG"/>
          <p:cNvPicPr>
            <a:picLocks noChangeAspect="1"/>
          </p:cNvPicPr>
          <p:nvPr/>
        </p:nvPicPr>
        <p:blipFill>
          <a:blip r:embed="rId3"/>
          <a:stretch>
            <a:fillRect/>
          </a:stretch>
        </p:blipFill>
        <p:spPr>
          <a:xfrm>
            <a:off x="5929322" y="3000372"/>
            <a:ext cx="2467942" cy="3455119"/>
          </a:xfrm>
          <a:prstGeom prst="rect">
            <a:avLst/>
          </a:prstGeom>
        </p:spPr>
      </p:pic>
      <p:grpSp>
        <p:nvGrpSpPr>
          <p:cNvPr id="17" name="组合 25"/>
          <p:cNvGrpSpPr>
            <a:grpSpLocks/>
          </p:cNvGrpSpPr>
          <p:nvPr/>
        </p:nvGrpSpPr>
        <p:grpSpPr bwMode="auto">
          <a:xfrm>
            <a:off x="1214414" y="5643578"/>
            <a:ext cx="3786214" cy="431800"/>
            <a:chOff x="4071935" y="5500702"/>
            <a:chExt cx="3786241" cy="431800"/>
          </a:xfrm>
          <a:solidFill>
            <a:srgbClr val="0070C0"/>
          </a:solidFill>
        </p:grpSpPr>
        <p:sp>
          <p:nvSpPr>
            <p:cNvPr id="18" name="AutoShape 7"/>
            <p:cNvSpPr>
              <a:spLocks noChangeArrowheads="1"/>
            </p:cNvSpPr>
            <p:nvPr/>
          </p:nvSpPr>
          <p:spPr bwMode="auto">
            <a:xfrm>
              <a:off x="4071935" y="5500702"/>
              <a:ext cx="3786241" cy="431800"/>
            </a:xfrm>
            <a:prstGeom prst="flowChartAlternateProcess">
              <a:avLst/>
            </a:prstGeom>
            <a:grpFill/>
            <a:ln w="25400" cap="flat" cmpd="sng" algn="ctr">
              <a:noFill/>
              <a:prstDash val="solid"/>
              <a:round/>
              <a:headEnd type="none" w="med" len="med"/>
              <a:tailEnd type="none" w="med" len="med"/>
            </a:ln>
            <a:effectLst>
              <a:outerShdw blurRad="50800" dist="12700" dir="5400000" algn="t" rotWithShape="0">
                <a:schemeClr val="tx1">
                  <a:lumMod val="85000"/>
                  <a:lumOff val="15000"/>
                  <a:alpha val="43000"/>
                </a:schemeClr>
              </a:outerShdw>
            </a:effectLst>
            <a:scene3d>
              <a:camera prst="orthographicFront"/>
              <a:lightRig rig="threePt" dir="t"/>
            </a:scene3d>
            <a:sp3d>
              <a:bevelT h="63500" prst="hardEdge"/>
            </a:sp3d>
          </p:spPr>
          <p:txBody>
            <a:bodyPr anchor="ctr"/>
            <a:lstStyle/>
            <a:p>
              <a:pPr>
                <a:defRPr/>
              </a:pPr>
              <a:endParaRPr lang="zh-CN" altLang="en-US" sz="1600" b="1" dirty="0"/>
            </a:p>
          </p:txBody>
        </p:sp>
        <p:pic>
          <p:nvPicPr>
            <p:cNvPr id="19" name="Picture 8" descr="说话气泡new"/>
            <p:cNvPicPr>
              <a:picLocks noChangeAspect="1" noChangeArrowheads="1"/>
            </p:cNvPicPr>
            <p:nvPr/>
          </p:nvPicPr>
          <p:blipFill>
            <a:blip r:embed="rId4"/>
            <a:srcRect/>
            <a:stretch>
              <a:fillRect/>
            </a:stretch>
          </p:blipFill>
          <p:spPr bwMode="auto">
            <a:xfrm>
              <a:off x="4286242" y="5543458"/>
              <a:ext cx="571509" cy="342076"/>
            </a:xfrm>
            <a:prstGeom prst="rect">
              <a:avLst/>
            </a:prstGeom>
            <a:noFill/>
            <a:ln w="9525">
              <a:noFill/>
              <a:miter lim="800000"/>
              <a:headEnd/>
              <a:tailEnd/>
            </a:ln>
            <a:effectLst>
              <a:prstShdw prst="shdw13" dist="12700" dir="10800000">
                <a:srgbClr val="0099FF">
                  <a:alpha val="50000"/>
                </a:srgbClr>
              </a:prstShdw>
            </a:effectLst>
          </p:spPr>
        </p:pic>
        <p:sp>
          <p:nvSpPr>
            <p:cNvPr id="20" name="TextBox 17"/>
            <p:cNvSpPr txBox="1">
              <a:spLocks noChangeArrowheads="1"/>
            </p:cNvSpPr>
            <p:nvPr/>
          </p:nvSpPr>
          <p:spPr bwMode="auto">
            <a:xfrm>
              <a:off x="4929087" y="5503895"/>
              <a:ext cx="2262174" cy="369332"/>
            </a:xfrm>
            <a:prstGeom prst="rect">
              <a:avLst/>
            </a:prstGeom>
            <a:noFill/>
            <a:ln w="9525">
              <a:noFill/>
              <a:miter lim="800000"/>
              <a:headEnd/>
              <a:tailEnd/>
            </a:ln>
          </p:spPr>
          <p:txBody>
            <a:bodyPr wrap="none">
              <a:spAutoFit/>
            </a:bodyPr>
            <a:lstStyle/>
            <a:p>
              <a:r>
                <a:rPr lang="zh-CN" altLang="en-US" b="1" dirty="0">
                  <a:solidFill>
                    <a:schemeClr val="bg1"/>
                  </a:solidFill>
                </a:rPr>
                <a:t>演示</a:t>
              </a:r>
              <a:r>
                <a:rPr lang="zh-CN" altLang="en-US" b="1" dirty="0" smtClean="0">
                  <a:solidFill>
                    <a:schemeClr val="bg1"/>
                  </a:solidFill>
                </a:rPr>
                <a:t>示例：背景颜色</a:t>
              </a:r>
              <a:endParaRPr lang="zh-CN" altLang="en-US" b="1" dirty="0">
                <a:solidFill>
                  <a:schemeClr val="bg1"/>
                </a:solidFill>
              </a:endParaRPr>
            </a:p>
          </p:txBody>
        </p:sp>
      </p:grpSp>
      <p:sp>
        <p:nvSpPr>
          <p:cNvPr id="15" name="灯片编号占位符 14"/>
          <p:cNvSpPr>
            <a:spLocks noGrp="1"/>
          </p:cNvSpPr>
          <p:nvPr>
            <p:ph type="sldNum" sz="quarter" idx="10"/>
          </p:nvPr>
        </p:nvSpPr>
        <p:spPr/>
        <p:txBody>
          <a:bodyPr/>
          <a:lstStyle/>
          <a:p>
            <a:pPr>
              <a:defRPr/>
            </a:pPr>
            <a:fld id="{9394C29D-ED0C-453C-8BBC-C52F19F5BA76}" type="slidenum">
              <a:rPr lang="zh-CN" altLang="en-US" smtClean="0"/>
              <a:pPr>
                <a:defRPr/>
              </a:pPr>
              <a:t>24</a:t>
            </a:fld>
            <a:r>
              <a:rPr lang="en-US" altLang="zh-CN" smtClean="0"/>
              <a:t>/39</a:t>
            </a:r>
            <a:endParaRPr lang="zh-CN" altLang="en-US" dirty="0"/>
          </a:p>
        </p:txBody>
      </p:sp>
    </p:spTree>
    <p:extLst>
      <p:ext uri="{BB962C8B-B14F-4D97-AF65-F5344CB8AC3E}">
        <p14:creationId xmlns:p14="http://schemas.microsoft.com/office/powerpoint/2010/main" val="202819438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left)">
                                      <p:cBhvr>
                                        <p:cTn id="16" dur="500"/>
                                        <p:tgtEl>
                                          <p:spTgt spid="16"/>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left)">
                                      <p:cBhvr>
                                        <p:cTn id="2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9" name="标题 1"/>
          <p:cNvSpPr>
            <a:spLocks noGrp="1"/>
          </p:cNvSpPr>
          <p:nvPr>
            <p:ph type="title"/>
          </p:nvPr>
        </p:nvSpPr>
        <p:spPr/>
        <p:txBody>
          <a:bodyPr/>
          <a:lstStyle/>
          <a:p>
            <a:r>
              <a:rPr lang="zh-CN" altLang="en-US" dirty="0" smtClean="0"/>
              <a:t>设置背景图像</a:t>
            </a:r>
            <a:endParaRPr lang="zh-CN" altLang="en-US" dirty="0" smtClean="0">
              <a:solidFill>
                <a:schemeClr val="tx2">
                  <a:lumMod val="75000"/>
                </a:schemeClr>
              </a:solidFill>
            </a:endParaRPr>
          </a:p>
        </p:txBody>
      </p:sp>
      <p:sp>
        <p:nvSpPr>
          <p:cNvPr id="35842" name="内容占位符 2"/>
          <p:cNvSpPr>
            <a:spLocks noGrp="1"/>
          </p:cNvSpPr>
          <p:nvPr>
            <p:ph idx="1"/>
          </p:nvPr>
        </p:nvSpPr>
        <p:spPr>
          <a:xfrm>
            <a:off x="428596" y="1214422"/>
            <a:ext cx="5000660" cy="3938599"/>
          </a:xfrm>
        </p:spPr>
        <p:txBody>
          <a:bodyPr/>
          <a:lstStyle/>
          <a:p>
            <a:r>
              <a:rPr lang="zh-CN" altLang="en-US" dirty="0" smtClean="0"/>
              <a:t>背景图像</a:t>
            </a:r>
            <a:endParaRPr lang="en-US" altLang="zh-CN" dirty="0" smtClean="0"/>
          </a:p>
          <a:p>
            <a:pPr lvl="1"/>
            <a:r>
              <a:rPr lang="en-US" altLang="zh-CN" dirty="0" smtClean="0"/>
              <a:t>background-image</a:t>
            </a:r>
            <a:r>
              <a:rPr lang="zh-CN" altLang="en-US" dirty="0" smtClean="0"/>
              <a:t>属性</a:t>
            </a:r>
          </a:p>
        </p:txBody>
      </p:sp>
      <p:sp>
        <p:nvSpPr>
          <p:cNvPr id="35" name="AutoShape 12"/>
          <p:cNvSpPr>
            <a:spLocks noChangeArrowheads="1"/>
          </p:cNvSpPr>
          <p:nvPr/>
        </p:nvSpPr>
        <p:spPr bwMode="auto">
          <a:xfrm>
            <a:off x="1058998" y="3150401"/>
            <a:ext cx="3857652" cy="452432"/>
          </a:xfrm>
          <a:prstGeom prst="roundRect">
            <a:avLst>
              <a:gd name="adj" fmla="val 509"/>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13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background-</a:t>
            </a:r>
            <a:r>
              <a:rPr lang="en-US" altLang="zh-CN" b="1" dirty="0" err="1" smtClean="0">
                <a:solidFill>
                  <a:schemeClr val="accent5">
                    <a:lumMod val="10000"/>
                  </a:schemeClr>
                </a:solidFill>
                <a:latin typeface="+mn-lt"/>
              </a:rPr>
              <a:t>image:url</a:t>
            </a:r>
            <a:r>
              <a:rPr lang="en-US" altLang="zh-CN" b="1" dirty="0" smtClean="0">
                <a:solidFill>
                  <a:schemeClr val="accent5">
                    <a:lumMod val="10000"/>
                  </a:schemeClr>
                </a:solidFill>
                <a:latin typeface="+mn-lt"/>
              </a:rPr>
              <a:t>(</a:t>
            </a:r>
            <a:r>
              <a:rPr lang="zh-CN" altLang="en-US" b="1" dirty="0" smtClean="0">
                <a:solidFill>
                  <a:schemeClr val="accent5">
                    <a:lumMod val="10000"/>
                  </a:schemeClr>
                </a:solidFill>
                <a:latin typeface="+mn-lt"/>
              </a:rPr>
              <a:t>图片路径</a:t>
            </a:r>
            <a:r>
              <a:rPr lang="en-US" altLang="zh-CN" b="1" dirty="0" smtClean="0">
                <a:solidFill>
                  <a:schemeClr val="accent5">
                    <a:lumMod val="10000"/>
                  </a:schemeClr>
                </a:solidFill>
                <a:latin typeface="+mn-lt"/>
              </a:rPr>
              <a:t>);</a:t>
            </a:r>
            <a:endParaRPr lang="en-US" altLang="zh-CN" b="1" dirty="0">
              <a:solidFill>
                <a:schemeClr val="accent5">
                  <a:lumMod val="10000"/>
                </a:schemeClr>
              </a:solidFill>
              <a:latin typeface="+mn-lt"/>
            </a:endParaRPr>
          </a:p>
        </p:txBody>
      </p:sp>
      <p:sp>
        <p:nvSpPr>
          <p:cNvPr id="30" name="Line 15"/>
          <p:cNvSpPr>
            <a:spLocks noChangeShapeType="1"/>
          </p:cNvSpPr>
          <p:nvPr/>
        </p:nvSpPr>
        <p:spPr bwMode="auto">
          <a:xfrm>
            <a:off x="2411760" y="2241640"/>
            <a:ext cx="288032" cy="792087"/>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pPr>
              <a:defRPr/>
            </a:pPr>
            <a:endParaRPr lang="zh-CN" altLang="en-US"/>
          </a:p>
        </p:txBody>
      </p:sp>
      <p:grpSp>
        <p:nvGrpSpPr>
          <p:cNvPr id="52" name="组合 25"/>
          <p:cNvGrpSpPr>
            <a:grpSpLocks/>
          </p:cNvGrpSpPr>
          <p:nvPr/>
        </p:nvGrpSpPr>
        <p:grpSpPr bwMode="auto">
          <a:xfrm>
            <a:off x="1000100" y="6000768"/>
            <a:ext cx="3786214" cy="431800"/>
            <a:chOff x="4071935" y="5500702"/>
            <a:chExt cx="3786241" cy="431800"/>
          </a:xfrm>
          <a:solidFill>
            <a:srgbClr val="0070C0"/>
          </a:solidFill>
        </p:grpSpPr>
        <p:sp>
          <p:nvSpPr>
            <p:cNvPr id="53" name="AutoShape 7"/>
            <p:cNvSpPr>
              <a:spLocks noChangeArrowheads="1"/>
            </p:cNvSpPr>
            <p:nvPr/>
          </p:nvSpPr>
          <p:spPr bwMode="auto">
            <a:xfrm>
              <a:off x="4071935" y="5500702"/>
              <a:ext cx="3786241" cy="431800"/>
            </a:xfrm>
            <a:prstGeom prst="flowChartAlternateProcess">
              <a:avLst/>
            </a:prstGeom>
            <a:grpFill/>
            <a:ln w="25400" cap="flat" cmpd="sng" algn="ctr">
              <a:noFill/>
              <a:prstDash val="solid"/>
              <a:round/>
              <a:headEnd type="none" w="med" len="med"/>
              <a:tailEnd type="none" w="med" len="med"/>
            </a:ln>
            <a:effectLst>
              <a:outerShdw blurRad="50800" dist="12700" dir="5400000" algn="t" rotWithShape="0">
                <a:schemeClr val="tx1">
                  <a:lumMod val="85000"/>
                  <a:lumOff val="15000"/>
                  <a:alpha val="43000"/>
                </a:schemeClr>
              </a:outerShdw>
            </a:effectLst>
            <a:scene3d>
              <a:camera prst="orthographicFront"/>
              <a:lightRig rig="threePt" dir="t"/>
            </a:scene3d>
            <a:sp3d>
              <a:bevelT h="63500" prst="hardEdge"/>
            </a:sp3d>
          </p:spPr>
          <p:txBody>
            <a:bodyPr anchor="ctr"/>
            <a:lstStyle/>
            <a:p>
              <a:pPr>
                <a:defRPr/>
              </a:pPr>
              <a:endParaRPr lang="zh-CN" altLang="en-US" sz="1600" b="1" dirty="0"/>
            </a:p>
          </p:txBody>
        </p:sp>
        <p:pic>
          <p:nvPicPr>
            <p:cNvPr id="54" name="Picture 8" descr="说话气泡new"/>
            <p:cNvPicPr>
              <a:picLocks noChangeAspect="1" noChangeArrowheads="1"/>
            </p:cNvPicPr>
            <p:nvPr/>
          </p:nvPicPr>
          <p:blipFill>
            <a:blip r:embed="rId3"/>
            <a:srcRect/>
            <a:stretch>
              <a:fillRect/>
            </a:stretch>
          </p:blipFill>
          <p:spPr bwMode="auto">
            <a:xfrm>
              <a:off x="4286242" y="5543458"/>
              <a:ext cx="571509" cy="342076"/>
            </a:xfrm>
            <a:prstGeom prst="rect">
              <a:avLst/>
            </a:prstGeom>
            <a:noFill/>
            <a:ln w="9525">
              <a:noFill/>
              <a:miter lim="800000"/>
              <a:headEnd/>
              <a:tailEnd/>
            </a:ln>
            <a:effectLst>
              <a:prstShdw prst="shdw13" dist="12700" dir="10800000">
                <a:srgbClr val="0099FF">
                  <a:alpha val="50000"/>
                </a:srgbClr>
              </a:prstShdw>
            </a:effectLst>
          </p:spPr>
        </p:pic>
        <p:sp>
          <p:nvSpPr>
            <p:cNvPr id="55" name="TextBox 17"/>
            <p:cNvSpPr txBox="1">
              <a:spLocks noChangeArrowheads="1"/>
            </p:cNvSpPr>
            <p:nvPr/>
          </p:nvSpPr>
          <p:spPr bwMode="auto">
            <a:xfrm>
              <a:off x="4993208" y="5503895"/>
              <a:ext cx="2262174" cy="369332"/>
            </a:xfrm>
            <a:prstGeom prst="rect">
              <a:avLst/>
            </a:prstGeom>
            <a:noFill/>
            <a:ln w="9525">
              <a:noFill/>
              <a:miter lim="800000"/>
              <a:headEnd/>
              <a:tailEnd/>
            </a:ln>
          </p:spPr>
          <p:txBody>
            <a:bodyPr wrap="none">
              <a:spAutoFit/>
            </a:bodyPr>
            <a:lstStyle/>
            <a:p>
              <a:r>
                <a:rPr lang="zh-CN" altLang="en-US" b="1" dirty="0">
                  <a:solidFill>
                    <a:schemeClr val="bg1"/>
                  </a:solidFill>
                </a:rPr>
                <a:t>演示</a:t>
              </a:r>
              <a:r>
                <a:rPr lang="zh-CN" altLang="en-US" b="1" dirty="0" smtClean="0">
                  <a:solidFill>
                    <a:schemeClr val="bg1"/>
                  </a:solidFill>
                </a:rPr>
                <a:t>示例：背景图像</a:t>
              </a:r>
              <a:endParaRPr lang="zh-CN" altLang="en-US" b="1" dirty="0">
                <a:solidFill>
                  <a:schemeClr val="bg1"/>
                </a:solidFill>
              </a:endParaRPr>
            </a:p>
          </p:txBody>
        </p:sp>
      </p:grpSp>
      <p:sp>
        <p:nvSpPr>
          <p:cNvPr id="17" name="灯片编号占位符 16"/>
          <p:cNvSpPr>
            <a:spLocks noGrp="1"/>
          </p:cNvSpPr>
          <p:nvPr>
            <p:ph type="sldNum" sz="quarter" idx="10"/>
          </p:nvPr>
        </p:nvSpPr>
        <p:spPr/>
        <p:txBody>
          <a:bodyPr/>
          <a:lstStyle/>
          <a:p>
            <a:pPr>
              <a:defRPr/>
            </a:pPr>
            <a:fld id="{9394C29D-ED0C-453C-8BBC-C52F19F5BA76}" type="slidenum">
              <a:rPr lang="zh-CN" altLang="en-US" smtClean="0"/>
              <a:pPr>
                <a:defRPr/>
              </a:pPr>
              <a:t>25</a:t>
            </a:fld>
            <a:r>
              <a:rPr lang="en-US" altLang="zh-CN" smtClean="0"/>
              <a:t>/39</a:t>
            </a:r>
            <a:endParaRPr lang="zh-CN" altLang="en-US" dirty="0"/>
          </a:p>
        </p:txBody>
      </p:sp>
      <p:pic>
        <p:nvPicPr>
          <p:cNvPr id="16" name="图片 15" descr="5－19.JPG"/>
          <p:cNvPicPr>
            <a:picLocks noChangeAspect="1"/>
          </p:cNvPicPr>
          <p:nvPr/>
        </p:nvPicPr>
        <p:blipFill>
          <a:blip r:embed="rId4"/>
          <a:stretch>
            <a:fillRect/>
          </a:stretch>
        </p:blipFill>
        <p:spPr>
          <a:xfrm>
            <a:off x="5429256" y="1331805"/>
            <a:ext cx="3143272" cy="4738902"/>
          </a:xfrm>
          <a:prstGeom prst="rect">
            <a:avLst/>
          </a:prstGeom>
        </p:spPr>
      </p:pic>
    </p:spTree>
    <p:extLst>
      <p:ext uri="{BB962C8B-B14F-4D97-AF65-F5344CB8AC3E}">
        <p14:creationId xmlns:p14="http://schemas.microsoft.com/office/powerpoint/2010/main" val="174781701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grpId="0" nodeType="clickEffect">
                                  <p:stCondLst>
                                    <p:cond delay="0"/>
                                  </p:stCondLst>
                                  <p:childTnLst>
                                    <p:set>
                                      <p:cBhvr>
                                        <p:cTn id="15" dur="1" fill="hold">
                                          <p:stCondLst>
                                            <p:cond delay="0"/>
                                          </p:stCondLst>
                                        </p:cTn>
                                        <p:tgtEl>
                                          <p:spTgt spid="30"/>
                                        </p:tgtEl>
                                        <p:attrNameLst>
                                          <p:attrName>style.visibility</p:attrName>
                                        </p:attrNameLst>
                                      </p:cBhvr>
                                      <p:to>
                                        <p:strVal val="hidden"/>
                                      </p:to>
                                    </p:set>
                                  </p:childTnLst>
                                </p:cTn>
                              </p:par>
                              <p:par>
                                <p:cTn id="16" presetID="1" presetClass="exit" presetSubtype="0" fill="hold" grpId="1" nodeType="withEffect">
                                  <p:stCondLst>
                                    <p:cond delay="0"/>
                                  </p:stCondLst>
                                  <p:childTnLst>
                                    <p:set>
                                      <p:cBhvr>
                                        <p:cTn id="17" dur="1" fill="hold">
                                          <p:stCondLst>
                                            <p:cond delay="0"/>
                                          </p:stCondLst>
                                        </p:cTn>
                                        <p:tgtEl>
                                          <p:spTgt spid="35"/>
                                        </p:tgtEl>
                                        <p:attrNameLst>
                                          <p:attrName>style.visibility</p:attrName>
                                        </p:attrNameLst>
                                      </p:cBhvr>
                                      <p:to>
                                        <p:strVal val="hidden"/>
                                      </p:to>
                                    </p:set>
                                  </p:childTnLst>
                                </p:cTn>
                              </p:par>
                            </p:childTnLst>
                          </p:cTn>
                        </p:par>
                        <p:par>
                          <p:cTn id="18" fill="hold">
                            <p:stCondLst>
                              <p:cond delay="0"/>
                            </p:stCondLst>
                            <p:childTnLst>
                              <p:par>
                                <p:cTn id="19" presetID="22" presetClass="entr" presetSubtype="8" fill="hold" nodeType="afterEffect">
                                  <p:stCondLst>
                                    <p:cond delay="0"/>
                                  </p:stCondLst>
                                  <p:childTnLst>
                                    <p:set>
                                      <p:cBhvr>
                                        <p:cTn id="20" dur="1" fill="hold">
                                          <p:stCondLst>
                                            <p:cond delay="0"/>
                                          </p:stCondLst>
                                        </p:cTn>
                                        <p:tgtEl>
                                          <p:spTgt spid="52"/>
                                        </p:tgtEl>
                                        <p:attrNameLst>
                                          <p:attrName>style.visibility</p:attrName>
                                        </p:attrNameLst>
                                      </p:cBhvr>
                                      <p:to>
                                        <p:strVal val="visible"/>
                                      </p:to>
                                    </p:set>
                                    <p:animEffect transition="in" filter="wipe(left)">
                                      <p:cBhvr>
                                        <p:cTn id="21" dur="500"/>
                                        <p:tgtEl>
                                          <p:spTgt spid="52"/>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left)">
                                      <p:cBhvr>
                                        <p:cTn id="2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P spid="3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9" name="标题 1"/>
          <p:cNvSpPr>
            <a:spLocks noGrp="1"/>
          </p:cNvSpPr>
          <p:nvPr>
            <p:ph type="title"/>
          </p:nvPr>
        </p:nvSpPr>
        <p:spPr/>
        <p:txBody>
          <a:bodyPr/>
          <a:lstStyle/>
          <a:p>
            <a:r>
              <a:rPr lang="zh-CN" altLang="en-US" dirty="0" smtClean="0"/>
              <a:t>设置背景图像</a:t>
            </a:r>
            <a:endParaRPr lang="zh-CN" altLang="en-US" dirty="0" smtClean="0">
              <a:solidFill>
                <a:schemeClr val="tx2">
                  <a:lumMod val="75000"/>
                </a:schemeClr>
              </a:solidFill>
            </a:endParaRPr>
          </a:p>
        </p:txBody>
      </p:sp>
      <p:sp>
        <p:nvSpPr>
          <p:cNvPr id="35842" name="内容占位符 2"/>
          <p:cNvSpPr>
            <a:spLocks noGrp="1"/>
          </p:cNvSpPr>
          <p:nvPr>
            <p:ph idx="1"/>
          </p:nvPr>
        </p:nvSpPr>
        <p:spPr>
          <a:xfrm>
            <a:off x="428596" y="1214422"/>
            <a:ext cx="5000660" cy="3938599"/>
          </a:xfrm>
        </p:spPr>
        <p:txBody>
          <a:bodyPr/>
          <a:lstStyle/>
          <a:p>
            <a:r>
              <a:rPr lang="zh-CN" altLang="en-US" dirty="0" smtClean="0"/>
              <a:t>背景重复方式</a:t>
            </a:r>
            <a:endParaRPr lang="en-US" altLang="zh-CN" dirty="0" smtClean="0"/>
          </a:p>
          <a:p>
            <a:pPr lvl="1"/>
            <a:r>
              <a:rPr lang="en-US" altLang="zh-CN" dirty="0" smtClean="0"/>
              <a:t>background-repeat</a:t>
            </a:r>
            <a:r>
              <a:rPr lang="zh-CN" altLang="en-US" dirty="0" smtClean="0"/>
              <a:t>属性</a:t>
            </a:r>
            <a:endParaRPr lang="en-US" altLang="zh-CN" dirty="0" smtClean="0"/>
          </a:p>
        </p:txBody>
      </p:sp>
      <p:sp>
        <p:nvSpPr>
          <p:cNvPr id="32" name="线形标注 1 31"/>
          <p:cNvSpPr/>
          <p:nvPr/>
        </p:nvSpPr>
        <p:spPr bwMode="auto">
          <a:xfrm flipH="1">
            <a:off x="5114825" y="981075"/>
            <a:ext cx="4000528" cy="1785950"/>
          </a:xfrm>
          <a:prstGeom prst="borderCallout1">
            <a:avLst>
              <a:gd name="adj1" fmla="val 39490"/>
              <a:gd name="adj2" fmla="val 102312"/>
              <a:gd name="adj3" fmla="val 52509"/>
              <a:gd name="adj4" fmla="val 109469"/>
            </a:avLst>
          </a:prstGeom>
          <a:solidFill>
            <a:srgbClr val="E4FCE4"/>
          </a:solidFill>
          <a:ln w="19050" algn="ctr">
            <a:solidFill>
              <a:srgbClr val="00B0F0"/>
            </a:solidFill>
            <a:round/>
            <a:headEnd/>
            <a:tailEnd/>
          </a:ln>
          <a:effectLst>
            <a:outerShdw blurRad="50800" dist="12700" dir="5400000" algn="t" rotWithShape="0">
              <a:prstClr val="black">
                <a:alpha val="40000"/>
              </a:prstClr>
            </a:outerShdw>
          </a:effectLst>
        </p:spPr>
        <p:txBody>
          <a:bodyPr anchor="ctr" anchorCtr="1"/>
          <a:lstStyle/>
          <a:p>
            <a:pPr algn="l" eaLnBrk="0" hangingPunct="0">
              <a:lnSpc>
                <a:spcPct val="150000"/>
              </a:lnSpc>
              <a:defRPr/>
            </a:pPr>
            <a:r>
              <a:rPr lang="en-US" altLang="zh-CN" b="1" dirty="0" smtClean="0"/>
              <a:t>repeat</a:t>
            </a:r>
            <a:r>
              <a:rPr lang="zh-CN" altLang="en-US" b="1" dirty="0" smtClean="0"/>
              <a:t>：沿水平和垂直两个方向平铺</a:t>
            </a:r>
          </a:p>
          <a:p>
            <a:pPr algn="l" eaLnBrk="0" hangingPunct="0">
              <a:lnSpc>
                <a:spcPct val="150000"/>
              </a:lnSpc>
              <a:defRPr/>
            </a:pPr>
            <a:r>
              <a:rPr lang="en-US" altLang="zh-CN" b="1" dirty="0" smtClean="0"/>
              <a:t>no-repeat</a:t>
            </a:r>
            <a:r>
              <a:rPr lang="zh-CN" altLang="en-US" b="1" dirty="0" smtClean="0"/>
              <a:t>：不平铺，即只显示一次</a:t>
            </a:r>
          </a:p>
          <a:p>
            <a:pPr algn="l" eaLnBrk="0" hangingPunct="0">
              <a:lnSpc>
                <a:spcPct val="150000"/>
              </a:lnSpc>
              <a:defRPr/>
            </a:pPr>
            <a:r>
              <a:rPr lang="en-US" altLang="zh-CN" b="1" dirty="0" smtClean="0"/>
              <a:t>repeat-x</a:t>
            </a:r>
            <a:r>
              <a:rPr lang="zh-CN" altLang="en-US" b="1" dirty="0" smtClean="0"/>
              <a:t>：只沿水平方向平铺</a:t>
            </a:r>
          </a:p>
          <a:p>
            <a:pPr algn="l" eaLnBrk="0" hangingPunct="0">
              <a:lnSpc>
                <a:spcPct val="150000"/>
              </a:lnSpc>
              <a:defRPr/>
            </a:pPr>
            <a:r>
              <a:rPr lang="en-US" altLang="zh-CN" b="1" dirty="0" smtClean="0"/>
              <a:t>repeat-y</a:t>
            </a:r>
            <a:r>
              <a:rPr lang="zh-CN" altLang="en-US" b="1" dirty="0" smtClean="0"/>
              <a:t>：只沿垂直方向平铺</a:t>
            </a:r>
          </a:p>
        </p:txBody>
      </p:sp>
      <p:grpSp>
        <p:nvGrpSpPr>
          <p:cNvPr id="52" name="组合 25"/>
          <p:cNvGrpSpPr>
            <a:grpSpLocks/>
          </p:cNvGrpSpPr>
          <p:nvPr/>
        </p:nvGrpSpPr>
        <p:grpSpPr bwMode="auto">
          <a:xfrm>
            <a:off x="2555776" y="6141388"/>
            <a:ext cx="3786214" cy="431800"/>
            <a:chOff x="4071935" y="5500702"/>
            <a:chExt cx="3786241" cy="431800"/>
          </a:xfrm>
          <a:solidFill>
            <a:srgbClr val="0070C0"/>
          </a:solidFill>
        </p:grpSpPr>
        <p:sp>
          <p:nvSpPr>
            <p:cNvPr id="53" name="AutoShape 7"/>
            <p:cNvSpPr>
              <a:spLocks noChangeArrowheads="1"/>
            </p:cNvSpPr>
            <p:nvPr/>
          </p:nvSpPr>
          <p:spPr bwMode="auto">
            <a:xfrm>
              <a:off x="4071935" y="5500702"/>
              <a:ext cx="3786241" cy="431800"/>
            </a:xfrm>
            <a:prstGeom prst="flowChartAlternateProcess">
              <a:avLst/>
            </a:prstGeom>
            <a:grpFill/>
            <a:ln w="25400" cap="flat" cmpd="sng" algn="ctr">
              <a:noFill/>
              <a:prstDash val="solid"/>
              <a:round/>
              <a:headEnd type="none" w="med" len="med"/>
              <a:tailEnd type="none" w="med" len="med"/>
            </a:ln>
            <a:effectLst>
              <a:outerShdw blurRad="50800" dist="12700" dir="5400000" algn="t" rotWithShape="0">
                <a:schemeClr val="tx1">
                  <a:lumMod val="85000"/>
                  <a:lumOff val="15000"/>
                  <a:alpha val="43000"/>
                </a:schemeClr>
              </a:outerShdw>
            </a:effectLst>
            <a:scene3d>
              <a:camera prst="orthographicFront"/>
              <a:lightRig rig="threePt" dir="t"/>
            </a:scene3d>
            <a:sp3d>
              <a:bevelT h="63500" prst="hardEdge"/>
            </a:sp3d>
          </p:spPr>
          <p:txBody>
            <a:bodyPr anchor="ctr"/>
            <a:lstStyle/>
            <a:p>
              <a:pPr>
                <a:defRPr/>
              </a:pPr>
              <a:endParaRPr lang="zh-CN" altLang="en-US" sz="1600" b="1" dirty="0"/>
            </a:p>
          </p:txBody>
        </p:sp>
        <p:pic>
          <p:nvPicPr>
            <p:cNvPr id="54" name="Picture 8" descr="说话气泡new"/>
            <p:cNvPicPr>
              <a:picLocks noChangeAspect="1" noChangeArrowheads="1"/>
            </p:cNvPicPr>
            <p:nvPr/>
          </p:nvPicPr>
          <p:blipFill>
            <a:blip r:embed="rId3"/>
            <a:srcRect/>
            <a:stretch>
              <a:fillRect/>
            </a:stretch>
          </p:blipFill>
          <p:spPr bwMode="auto">
            <a:xfrm>
              <a:off x="4286242" y="5543458"/>
              <a:ext cx="571509" cy="342076"/>
            </a:xfrm>
            <a:prstGeom prst="rect">
              <a:avLst/>
            </a:prstGeom>
            <a:noFill/>
            <a:ln w="9525">
              <a:noFill/>
              <a:miter lim="800000"/>
              <a:headEnd/>
              <a:tailEnd/>
            </a:ln>
            <a:effectLst>
              <a:prstShdw prst="shdw13" dist="12700" dir="10800000">
                <a:srgbClr val="0099FF">
                  <a:alpha val="50000"/>
                </a:srgbClr>
              </a:prstShdw>
            </a:effectLst>
          </p:spPr>
        </p:pic>
        <p:sp>
          <p:nvSpPr>
            <p:cNvPr id="55" name="TextBox 17"/>
            <p:cNvSpPr txBox="1">
              <a:spLocks noChangeArrowheads="1"/>
            </p:cNvSpPr>
            <p:nvPr/>
          </p:nvSpPr>
          <p:spPr bwMode="auto">
            <a:xfrm>
              <a:off x="4993208" y="5503895"/>
              <a:ext cx="2262174" cy="369332"/>
            </a:xfrm>
            <a:prstGeom prst="rect">
              <a:avLst/>
            </a:prstGeom>
            <a:noFill/>
            <a:ln w="9525">
              <a:noFill/>
              <a:miter lim="800000"/>
              <a:headEnd/>
              <a:tailEnd/>
            </a:ln>
          </p:spPr>
          <p:txBody>
            <a:bodyPr wrap="none">
              <a:spAutoFit/>
            </a:bodyPr>
            <a:lstStyle/>
            <a:p>
              <a:r>
                <a:rPr lang="zh-CN" altLang="en-US" b="1" dirty="0">
                  <a:solidFill>
                    <a:schemeClr val="bg1"/>
                  </a:solidFill>
                </a:rPr>
                <a:t>演示</a:t>
              </a:r>
              <a:r>
                <a:rPr lang="zh-CN" altLang="en-US" b="1" dirty="0" smtClean="0">
                  <a:solidFill>
                    <a:schemeClr val="bg1"/>
                  </a:solidFill>
                </a:rPr>
                <a:t>示例：背景图像</a:t>
              </a:r>
              <a:endParaRPr lang="zh-CN" altLang="en-US" b="1" dirty="0">
                <a:solidFill>
                  <a:schemeClr val="bg1"/>
                </a:solidFill>
              </a:endParaRPr>
            </a:p>
          </p:txBody>
        </p:sp>
      </p:grpSp>
      <p:sp>
        <p:nvSpPr>
          <p:cNvPr id="17" name="灯片编号占位符 16"/>
          <p:cNvSpPr>
            <a:spLocks noGrp="1"/>
          </p:cNvSpPr>
          <p:nvPr>
            <p:ph type="sldNum" sz="quarter" idx="10"/>
          </p:nvPr>
        </p:nvSpPr>
        <p:spPr/>
        <p:txBody>
          <a:bodyPr/>
          <a:lstStyle/>
          <a:p>
            <a:pPr>
              <a:defRPr/>
            </a:pPr>
            <a:fld id="{9394C29D-ED0C-453C-8BBC-C52F19F5BA76}" type="slidenum">
              <a:rPr lang="zh-CN" altLang="en-US" smtClean="0"/>
              <a:pPr>
                <a:defRPr/>
              </a:pPr>
              <a:t>26</a:t>
            </a:fld>
            <a:r>
              <a:rPr lang="en-US" altLang="zh-CN" smtClean="0"/>
              <a:t>/39</a:t>
            </a:r>
            <a:endParaRPr lang="zh-CN" altLang="en-US" dirty="0"/>
          </a:p>
        </p:txBody>
      </p:sp>
      <p:pic>
        <p:nvPicPr>
          <p:cNvPr id="15" name="Picture 1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85833" y="2822081"/>
            <a:ext cx="5429256" cy="3297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3407948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15"/>
                                        </p:tgtEl>
                                        <p:attrNameLst>
                                          <p:attrName>style.visibility</p:attrName>
                                        </p:attrNameLst>
                                      </p:cBhvr>
                                      <p:to>
                                        <p:strVal val="visible"/>
                                      </p:to>
                                    </p:set>
                                    <p:anim calcmode="lin" valueType="num">
                                      <p:cBhvr additive="base">
                                        <p:cTn id="14" dur="500" fill="hold"/>
                                        <p:tgtEl>
                                          <p:spTgt spid="15"/>
                                        </p:tgtEl>
                                        <p:attrNameLst>
                                          <p:attrName>ppt_x</p:attrName>
                                        </p:attrNameLst>
                                      </p:cBhvr>
                                      <p:tavLst>
                                        <p:tav tm="0">
                                          <p:val>
                                            <p:strVal val="#ppt_x"/>
                                          </p:val>
                                        </p:tav>
                                        <p:tav tm="100000">
                                          <p:val>
                                            <p:strVal val="#ppt_x"/>
                                          </p:val>
                                        </p:tav>
                                      </p:tavLst>
                                    </p:anim>
                                    <p:anim calcmode="lin" valueType="num">
                                      <p:cBhvr additive="base">
                                        <p:cTn id="15"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52"/>
                                        </p:tgtEl>
                                        <p:attrNameLst>
                                          <p:attrName>style.visibility</p:attrName>
                                        </p:attrNameLst>
                                      </p:cBhvr>
                                      <p:to>
                                        <p:strVal val="visible"/>
                                      </p:to>
                                    </p:set>
                                    <p:anim calcmode="lin" valueType="num">
                                      <p:cBhvr additive="base">
                                        <p:cTn id="20" dur="500" fill="hold"/>
                                        <p:tgtEl>
                                          <p:spTgt spid="52"/>
                                        </p:tgtEl>
                                        <p:attrNameLst>
                                          <p:attrName>ppt_x</p:attrName>
                                        </p:attrNameLst>
                                      </p:cBhvr>
                                      <p:tavLst>
                                        <p:tav tm="0">
                                          <p:val>
                                            <p:strVal val="#ppt_x"/>
                                          </p:val>
                                        </p:tav>
                                        <p:tav tm="100000">
                                          <p:val>
                                            <p:strVal val="#ppt_x"/>
                                          </p:val>
                                        </p:tav>
                                      </p:tavLst>
                                    </p:anim>
                                    <p:anim calcmode="lin" valueType="num">
                                      <p:cBhvr additive="base">
                                        <p:cTn id="21"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9" name="标题 1"/>
          <p:cNvSpPr>
            <a:spLocks noGrp="1"/>
          </p:cNvSpPr>
          <p:nvPr>
            <p:ph type="title"/>
          </p:nvPr>
        </p:nvSpPr>
        <p:spPr/>
        <p:txBody>
          <a:bodyPr/>
          <a:lstStyle/>
          <a:p>
            <a:r>
              <a:rPr lang="zh-CN" altLang="en-US" dirty="0" smtClean="0"/>
              <a:t>设置背景图像</a:t>
            </a:r>
            <a:endParaRPr lang="zh-CN" altLang="en-US" dirty="0" smtClean="0">
              <a:solidFill>
                <a:schemeClr val="tx2">
                  <a:lumMod val="75000"/>
                </a:schemeClr>
              </a:solidFill>
            </a:endParaRPr>
          </a:p>
        </p:txBody>
      </p:sp>
      <p:sp>
        <p:nvSpPr>
          <p:cNvPr id="35842" name="内容占位符 2"/>
          <p:cNvSpPr>
            <a:spLocks noGrp="1"/>
          </p:cNvSpPr>
          <p:nvPr>
            <p:ph idx="1"/>
          </p:nvPr>
        </p:nvSpPr>
        <p:spPr>
          <a:xfrm>
            <a:off x="428596" y="1214422"/>
            <a:ext cx="5000660" cy="3938599"/>
          </a:xfrm>
        </p:spPr>
        <p:txBody>
          <a:bodyPr/>
          <a:lstStyle/>
          <a:p>
            <a:r>
              <a:rPr lang="zh-CN" altLang="en-US" dirty="0" smtClean="0"/>
              <a:t>背景定位</a:t>
            </a:r>
          </a:p>
          <a:p>
            <a:pPr lvl="1"/>
            <a:r>
              <a:rPr lang="zh-CN" altLang="en-US" dirty="0" smtClean="0"/>
              <a:t> </a:t>
            </a:r>
            <a:r>
              <a:rPr lang="en-US" altLang="zh-CN" dirty="0" smtClean="0"/>
              <a:t>background-position</a:t>
            </a:r>
            <a:r>
              <a:rPr lang="zh-CN" altLang="en-US" dirty="0" smtClean="0"/>
              <a:t>属性</a:t>
            </a:r>
            <a:endParaRPr lang="en-US" altLang="zh-CN" dirty="0" smtClean="0"/>
          </a:p>
        </p:txBody>
      </p:sp>
      <p:graphicFrame>
        <p:nvGraphicFramePr>
          <p:cNvPr id="36" name="Group 29"/>
          <p:cNvGraphicFramePr>
            <a:graphicFrameLocks noGrp="1"/>
          </p:cNvGraphicFramePr>
          <p:nvPr>
            <p:extLst>
              <p:ext uri="{D42A27DB-BD31-4B8C-83A1-F6EECF244321}">
                <p14:modId xmlns:p14="http://schemas.microsoft.com/office/powerpoint/2010/main" val="2573330482"/>
              </p:ext>
            </p:extLst>
          </p:nvPr>
        </p:nvGraphicFramePr>
        <p:xfrm>
          <a:off x="535752" y="2428107"/>
          <a:ext cx="8501123" cy="2643206"/>
        </p:xfrm>
        <a:graphic>
          <a:graphicData uri="http://schemas.openxmlformats.org/drawingml/2006/table">
            <a:tbl>
              <a:tblPr firstRow="1" bandRow="1">
                <a:solidFill>
                  <a:schemeClr val="bg2">
                    <a:lumMod val="90000"/>
                  </a:schemeClr>
                </a:solidFill>
                <a:effectLst>
                  <a:outerShdw blurRad="50800" dist="50800" dir="5400000" algn="ctr" rotWithShape="0">
                    <a:schemeClr val="bg2"/>
                  </a:outerShdw>
                </a:effectLst>
                <a:tableStyleId>{5C22544A-7EE6-4342-B048-85BDC9FD1C3A}</a:tableStyleId>
              </a:tblPr>
              <a:tblGrid>
                <a:gridCol w="2286016"/>
                <a:gridCol w="6215107"/>
              </a:tblGrid>
              <a:tr h="500066">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zh-CN" altLang="en-US" sz="2000" b="1" kern="1200" dirty="0" smtClean="0">
                          <a:solidFill>
                            <a:schemeClr val="bg1"/>
                          </a:solidFill>
                          <a:latin typeface="+mn-lt"/>
                          <a:ea typeface="+mn-ea"/>
                          <a:cs typeface="+mn-cs"/>
                        </a:rPr>
                        <a:t>值</a:t>
                      </a: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zh-CN" altLang="en-US" sz="2000" b="1" kern="1200" dirty="0" smtClean="0">
                          <a:solidFill>
                            <a:schemeClr val="bg1"/>
                          </a:solidFill>
                          <a:latin typeface="+mn-lt"/>
                          <a:ea typeface="+mn-ea"/>
                          <a:cs typeface="+mn-cs"/>
                        </a:rPr>
                        <a:t>含义</a:t>
                      </a: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r>
              <a:tr h="642942">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en-US" altLang="en-US" sz="2000" b="1" kern="1200" dirty="0" err="1" smtClean="0">
                          <a:solidFill>
                            <a:schemeClr val="dk1"/>
                          </a:solidFill>
                          <a:latin typeface="+mn-lt"/>
                          <a:ea typeface="+mn-ea"/>
                          <a:cs typeface="+mn-cs"/>
                        </a:rPr>
                        <a:t>Xpos</a:t>
                      </a:r>
                      <a:r>
                        <a:rPr lang="en-US" altLang="en-US" sz="2000" b="1" kern="1200" dirty="0" smtClean="0">
                          <a:solidFill>
                            <a:schemeClr val="dk1"/>
                          </a:solidFill>
                          <a:latin typeface="+mn-lt"/>
                          <a:ea typeface="+mn-ea"/>
                          <a:cs typeface="+mn-cs"/>
                        </a:rPr>
                        <a:t>  </a:t>
                      </a:r>
                      <a:r>
                        <a:rPr lang="en-US" altLang="en-US" sz="2000" b="1" kern="1200" dirty="0" err="1" smtClean="0">
                          <a:solidFill>
                            <a:schemeClr val="dk1"/>
                          </a:solidFill>
                          <a:latin typeface="+mn-lt"/>
                          <a:ea typeface="+mn-ea"/>
                          <a:cs typeface="+mn-cs"/>
                        </a:rPr>
                        <a:t>Ypos</a:t>
                      </a:r>
                      <a:endParaRPr lang="zh-CN" altLang="en-US" sz="2000" b="1" kern="1200" dirty="0" smtClean="0">
                        <a:solidFill>
                          <a:schemeClr val="dk1"/>
                        </a:solidFill>
                        <a:latin typeface="+mn-lt"/>
                        <a:ea typeface="+mn-ea"/>
                        <a:cs typeface="+mn-cs"/>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defRPr/>
                      </a:pPr>
                      <a:r>
                        <a:rPr lang="zh-CN" altLang="en-US" sz="2000" b="1" kern="1200" dirty="0" smtClean="0">
                          <a:solidFill>
                            <a:schemeClr val="dk1"/>
                          </a:solidFill>
                          <a:latin typeface="+mn-lt"/>
                          <a:ea typeface="+mn-ea"/>
                          <a:cs typeface="+mn-cs"/>
                        </a:rPr>
                        <a:t>单位：</a:t>
                      </a:r>
                      <a:r>
                        <a:rPr lang="en-US" altLang="zh-CN" sz="2000" b="1" kern="1200" dirty="0" err="1" smtClean="0">
                          <a:solidFill>
                            <a:schemeClr val="dk1"/>
                          </a:solidFill>
                          <a:latin typeface="+mn-lt"/>
                          <a:ea typeface="+mn-ea"/>
                          <a:cs typeface="+mn-cs"/>
                        </a:rPr>
                        <a:t>px</a:t>
                      </a:r>
                      <a:r>
                        <a:rPr lang="zh-CN" altLang="en-US" sz="2000" b="1" kern="1200" dirty="0" smtClean="0">
                          <a:solidFill>
                            <a:schemeClr val="dk1"/>
                          </a:solidFill>
                          <a:latin typeface="+mn-lt"/>
                          <a:ea typeface="+mn-ea"/>
                          <a:cs typeface="+mn-cs"/>
                        </a:rPr>
                        <a:t>，</a:t>
                      </a:r>
                      <a:r>
                        <a:rPr lang="en-US" altLang="en-US" sz="2000" b="1" kern="1200" dirty="0" err="1" smtClean="0">
                          <a:solidFill>
                            <a:schemeClr val="dk1"/>
                          </a:solidFill>
                          <a:latin typeface="+mn-lt"/>
                          <a:ea typeface="+mn-ea"/>
                          <a:cs typeface="+mn-cs"/>
                        </a:rPr>
                        <a:t>Xpos</a:t>
                      </a:r>
                      <a:r>
                        <a:rPr lang="zh-CN" altLang="en-US" sz="2000" b="1" kern="1200" dirty="0" smtClean="0">
                          <a:solidFill>
                            <a:schemeClr val="dk1"/>
                          </a:solidFill>
                          <a:latin typeface="+mn-lt"/>
                          <a:ea typeface="+mn-ea"/>
                          <a:cs typeface="+mn-cs"/>
                        </a:rPr>
                        <a:t>表示水平位置，</a:t>
                      </a:r>
                      <a:r>
                        <a:rPr lang="en-US" altLang="en-US" sz="2000" b="1" kern="1200" dirty="0" err="1" smtClean="0">
                          <a:solidFill>
                            <a:schemeClr val="dk1"/>
                          </a:solidFill>
                          <a:latin typeface="+mn-lt"/>
                          <a:ea typeface="+mn-ea"/>
                          <a:cs typeface="+mn-cs"/>
                        </a:rPr>
                        <a:t>Ypos</a:t>
                      </a:r>
                      <a:r>
                        <a:rPr lang="zh-CN" altLang="en-US" sz="2000" b="1" kern="1200" dirty="0" smtClean="0">
                          <a:solidFill>
                            <a:schemeClr val="dk1"/>
                          </a:solidFill>
                          <a:latin typeface="+mn-lt"/>
                          <a:ea typeface="+mn-ea"/>
                          <a:cs typeface="+mn-cs"/>
                        </a:rPr>
                        <a:t>表示垂直位置</a:t>
                      </a: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61925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en-US" altLang="en-US" sz="2000" b="1" kern="1200" dirty="0" smtClean="0">
                          <a:solidFill>
                            <a:schemeClr val="dk1"/>
                          </a:solidFill>
                          <a:latin typeface="+mn-lt"/>
                          <a:ea typeface="+mn-ea"/>
                          <a:cs typeface="+mn-cs"/>
                        </a:rPr>
                        <a:t>X%  Y%</a:t>
                      </a:r>
                      <a:endParaRPr lang="zh-CN" altLang="en-US" sz="2000" b="1" kern="1200" dirty="0" smtClean="0">
                        <a:solidFill>
                          <a:schemeClr val="dk1"/>
                        </a:solidFill>
                        <a:latin typeface="+mn-lt"/>
                        <a:ea typeface="+mn-ea"/>
                        <a:cs typeface="+mn-cs"/>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zh-CN" altLang="en-US" sz="2000" b="1" kern="1200" dirty="0" smtClean="0">
                          <a:solidFill>
                            <a:schemeClr val="dk1"/>
                          </a:solidFill>
                          <a:latin typeface="+mn-lt"/>
                          <a:ea typeface="+mn-ea"/>
                          <a:cs typeface="+mn-cs"/>
                        </a:rPr>
                        <a:t>使用百分比表示背景的位置</a:t>
                      </a: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880948">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en-US" altLang="en-US" sz="2000" b="1" kern="1200" dirty="0" smtClean="0">
                          <a:solidFill>
                            <a:schemeClr val="dk1"/>
                          </a:solidFill>
                          <a:latin typeface="+mn-lt"/>
                          <a:ea typeface="+mn-ea"/>
                          <a:cs typeface="+mn-cs"/>
                        </a:rPr>
                        <a:t>X</a:t>
                      </a:r>
                      <a:r>
                        <a:rPr lang="zh-CN" altLang="en-US" sz="2000" b="1" kern="1200" dirty="0" smtClean="0">
                          <a:solidFill>
                            <a:schemeClr val="dk1"/>
                          </a:solidFill>
                          <a:latin typeface="+mn-lt"/>
                          <a:ea typeface="+mn-ea"/>
                          <a:cs typeface="+mn-cs"/>
                        </a:rPr>
                        <a:t>、</a:t>
                      </a:r>
                      <a:r>
                        <a:rPr lang="en-US" altLang="en-US" sz="2000" b="1" kern="1200" dirty="0" smtClean="0">
                          <a:solidFill>
                            <a:schemeClr val="dk1"/>
                          </a:solidFill>
                          <a:latin typeface="+mn-lt"/>
                          <a:ea typeface="+mn-ea"/>
                          <a:cs typeface="+mn-cs"/>
                        </a:rPr>
                        <a:t>Y</a:t>
                      </a:r>
                      <a:r>
                        <a:rPr lang="zh-CN" altLang="en-US" sz="2000" b="1" kern="1200" dirty="0" smtClean="0">
                          <a:solidFill>
                            <a:schemeClr val="dk1"/>
                          </a:solidFill>
                          <a:latin typeface="+mn-lt"/>
                          <a:ea typeface="+mn-ea"/>
                          <a:cs typeface="+mn-cs"/>
                        </a:rPr>
                        <a:t>方向关键词</a:t>
                      </a:r>
                      <a:r>
                        <a:rPr lang="en-US" altLang="en-US" sz="2000" b="1" kern="1200" dirty="0" smtClean="0">
                          <a:solidFill>
                            <a:schemeClr val="dk1"/>
                          </a:solidFill>
                          <a:latin typeface="+mn-lt"/>
                          <a:ea typeface="+mn-ea"/>
                          <a:cs typeface="+mn-cs"/>
                        </a:rPr>
                        <a:t> </a:t>
                      </a:r>
                      <a:endParaRPr lang="zh-CN" altLang="en-US" sz="2000" b="1" kern="1200" dirty="0" smtClean="0">
                        <a:solidFill>
                          <a:schemeClr val="dk1"/>
                        </a:solidFill>
                        <a:latin typeface="+mn-lt"/>
                        <a:ea typeface="+mn-ea"/>
                        <a:cs typeface="+mn-cs"/>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zh-CN" altLang="en-US" sz="2000" b="1" kern="1200" dirty="0" smtClean="0">
                          <a:solidFill>
                            <a:schemeClr val="dk1"/>
                          </a:solidFill>
                          <a:latin typeface="+mn-lt"/>
                          <a:ea typeface="+mn-ea"/>
                          <a:cs typeface="+mn-cs"/>
                        </a:rPr>
                        <a:t>水平方向的关键词：</a:t>
                      </a:r>
                      <a:r>
                        <a:rPr lang="en-US" altLang="en-US" sz="2000" b="1" kern="1200" dirty="0" smtClean="0">
                          <a:solidFill>
                            <a:schemeClr val="dk1"/>
                          </a:solidFill>
                          <a:latin typeface="+mn-lt"/>
                          <a:ea typeface="+mn-ea"/>
                          <a:cs typeface="+mn-cs"/>
                        </a:rPr>
                        <a:t>left</a:t>
                      </a:r>
                      <a:r>
                        <a:rPr lang="zh-CN" altLang="en-US" sz="2000" b="1" kern="1200" dirty="0" smtClean="0">
                          <a:solidFill>
                            <a:schemeClr val="dk1"/>
                          </a:solidFill>
                          <a:latin typeface="+mn-lt"/>
                          <a:ea typeface="+mn-ea"/>
                          <a:cs typeface="+mn-cs"/>
                        </a:rPr>
                        <a:t>、</a:t>
                      </a:r>
                      <a:r>
                        <a:rPr lang="en-US" altLang="en-US" sz="2000" b="1" kern="1200" dirty="0" smtClean="0">
                          <a:solidFill>
                            <a:schemeClr val="dk1"/>
                          </a:solidFill>
                          <a:latin typeface="+mn-lt"/>
                          <a:ea typeface="+mn-ea"/>
                          <a:cs typeface="+mn-cs"/>
                        </a:rPr>
                        <a:t>center</a:t>
                      </a:r>
                      <a:r>
                        <a:rPr lang="zh-CN" altLang="en-US" sz="2000" b="1" kern="1200" dirty="0" smtClean="0">
                          <a:solidFill>
                            <a:schemeClr val="dk1"/>
                          </a:solidFill>
                          <a:latin typeface="+mn-lt"/>
                          <a:ea typeface="+mn-ea"/>
                          <a:cs typeface="+mn-cs"/>
                        </a:rPr>
                        <a:t>、</a:t>
                      </a:r>
                      <a:r>
                        <a:rPr lang="en-US" altLang="en-US" sz="2000" b="1" kern="1200" dirty="0" smtClean="0">
                          <a:solidFill>
                            <a:schemeClr val="dk1"/>
                          </a:solidFill>
                          <a:latin typeface="+mn-lt"/>
                          <a:ea typeface="+mn-ea"/>
                          <a:cs typeface="+mn-cs"/>
                        </a:rPr>
                        <a:t>right</a:t>
                      </a:r>
                      <a:endParaRPr lang="en-US" altLang="zh-CN" sz="2000" b="1" kern="1200" dirty="0" smtClean="0">
                        <a:solidFill>
                          <a:schemeClr val="dk1"/>
                        </a:solidFill>
                        <a:latin typeface="+mn-lt"/>
                        <a:ea typeface="+mn-ea"/>
                        <a:cs typeface="+mn-cs"/>
                      </a:endParaRPr>
                    </a:p>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zh-CN" altLang="en-US" sz="2000" b="1" kern="1200" dirty="0" smtClean="0">
                          <a:solidFill>
                            <a:schemeClr val="dk1"/>
                          </a:solidFill>
                          <a:latin typeface="+mn-lt"/>
                          <a:ea typeface="+mn-ea"/>
                          <a:cs typeface="+mn-cs"/>
                        </a:rPr>
                        <a:t>垂直方向的关键词：</a:t>
                      </a:r>
                      <a:r>
                        <a:rPr lang="en-US" altLang="en-US" sz="2000" b="1" kern="1200" dirty="0" smtClean="0">
                          <a:solidFill>
                            <a:schemeClr val="dk1"/>
                          </a:solidFill>
                          <a:latin typeface="+mn-lt"/>
                          <a:ea typeface="+mn-ea"/>
                          <a:cs typeface="+mn-cs"/>
                        </a:rPr>
                        <a:t>top</a:t>
                      </a:r>
                      <a:r>
                        <a:rPr lang="zh-CN" altLang="en-US" sz="2000" b="1" kern="1200" dirty="0" smtClean="0">
                          <a:solidFill>
                            <a:schemeClr val="dk1"/>
                          </a:solidFill>
                          <a:latin typeface="+mn-lt"/>
                          <a:ea typeface="+mn-ea"/>
                          <a:cs typeface="+mn-cs"/>
                        </a:rPr>
                        <a:t>、</a:t>
                      </a:r>
                      <a:r>
                        <a:rPr lang="en-US" altLang="en-US" sz="2000" b="1" kern="1200" dirty="0" smtClean="0">
                          <a:solidFill>
                            <a:schemeClr val="dk1"/>
                          </a:solidFill>
                          <a:latin typeface="+mn-lt"/>
                          <a:ea typeface="+mn-ea"/>
                          <a:cs typeface="+mn-cs"/>
                        </a:rPr>
                        <a:t>center</a:t>
                      </a:r>
                      <a:r>
                        <a:rPr lang="zh-CN" altLang="en-US" sz="2000" b="1" kern="1200" dirty="0" smtClean="0">
                          <a:solidFill>
                            <a:schemeClr val="dk1"/>
                          </a:solidFill>
                          <a:latin typeface="+mn-lt"/>
                          <a:ea typeface="+mn-ea"/>
                          <a:cs typeface="+mn-cs"/>
                        </a:rPr>
                        <a:t>、</a:t>
                      </a:r>
                      <a:r>
                        <a:rPr lang="en-US" altLang="en-US" sz="2000" b="1" kern="1200" dirty="0" smtClean="0">
                          <a:solidFill>
                            <a:schemeClr val="dk1"/>
                          </a:solidFill>
                          <a:latin typeface="+mn-lt"/>
                          <a:ea typeface="+mn-ea"/>
                          <a:cs typeface="+mn-cs"/>
                        </a:rPr>
                        <a:t>bottom</a:t>
                      </a:r>
                      <a:endParaRPr lang="zh-CN" altLang="en-US" sz="2000" b="1" kern="1200" dirty="0" smtClean="0">
                        <a:solidFill>
                          <a:schemeClr val="dk1"/>
                        </a:solidFill>
                        <a:latin typeface="+mn-lt"/>
                        <a:ea typeface="+mn-ea"/>
                        <a:cs typeface="+mn-cs"/>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bl>
          </a:graphicData>
        </a:graphic>
      </p:graphicFrame>
      <p:grpSp>
        <p:nvGrpSpPr>
          <p:cNvPr id="52" name="组合 25"/>
          <p:cNvGrpSpPr>
            <a:grpSpLocks/>
          </p:cNvGrpSpPr>
          <p:nvPr/>
        </p:nvGrpSpPr>
        <p:grpSpPr bwMode="auto">
          <a:xfrm>
            <a:off x="2411760" y="5989638"/>
            <a:ext cx="3786214" cy="431800"/>
            <a:chOff x="4071935" y="5500702"/>
            <a:chExt cx="3786241" cy="431800"/>
          </a:xfrm>
          <a:solidFill>
            <a:srgbClr val="0070C0"/>
          </a:solidFill>
        </p:grpSpPr>
        <p:sp>
          <p:nvSpPr>
            <p:cNvPr id="53" name="AutoShape 7"/>
            <p:cNvSpPr>
              <a:spLocks noChangeArrowheads="1"/>
            </p:cNvSpPr>
            <p:nvPr/>
          </p:nvSpPr>
          <p:spPr bwMode="auto">
            <a:xfrm>
              <a:off x="4071935" y="5500702"/>
              <a:ext cx="3786241" cy="431800"/>
            </a:xfrm>
            <a:prstGeom prst="flowChartAlternateProcess">
              <a:avLst/>
            </a:prstGeom>
            <a:grpFill/>
            <a:ln w="25400" cap="flat" cmpd="sng" algn="ctr">
              <a:noFill/>
              <a:prstDash val="solid"/>
              <a:round/>
              <a:headEnd type="none" w="med" len="med"/>
              <a:tailEnd type="none" w="med" len="med"/>
            </a:ln>
            <a:effectLst>
              <a:outerShdw blurRad="50800" dist="12700" dir="5400000" algn="t" rotWithShape="0">
                <a:schemeClr val="tx1">
                  <a:lumMod val="85000"/>
                  <a:lumOff val="15000"/>
                  <a:alpha val="43000"/>
                </a:schemeClr>
              </a:outerShdw>
            </a:effectLst>
            <a:scene3d>
              <a:camera prst="orthographicFront"/>
              <a:lightRig rig="threePt" dir="t"/>
            </a:scene3d>
            <a:sp3d>
              <a:bevelT h="63500" prst="hardEdge"/>
            </a:sp3d>
          </p:spPr>
          <p:txBody>
            <a:bodyPr anchor="ctr"/>
            <a:lstStyle/>
            <a:p>
              <a:pPr>
                <a:defRPr/>
              </a:pPr>
              <a:endParaRPr lang="zh-CN" altLang="en-US" sz="1600" b="1" dirty="0"/>
            </a:p>
          </p:txBody>
        </p:sp>
        <p:pic>
          <p:nvPicPr>
            <p:cNvPr id="54" name="Picture 8" descr="说话气泡new"/>
            <p:cNvPicPr>
              <a:picLocks noChangeAspect="1" noChangeArrowheads="1"/>
            </p:cNvPicPr>
            <p:nvPr/>
          </p:nvPicPr>
          <p:blipFill>
            <a:blip r:embed="rId3"/>
            <a:srcRect/>
            <a:stretch>
              <a:fillRect/>
            </a:stretch>
          </p:blipFill>
          <p:spPr bwMode="auto">
            <a:xfrm>
              <a:off x="4286242" y="5543458"/>
              <a:ext cx="571509" cy="342076"/>
            </a:xfrm>
            <a:prstGeom prst="rect">
              <a:avLst/>
            </a:prstGeom>
            <a:noFill/>
            <a:ln w="9525">
              <a:noFill/>
              <a:miter lim="800000"/>
              <a:headEnd/>
              <a:tailEnd/>
            </a:ln>
            <a:effectLst>
              <a:prstShdw prst="shdw13" dist="12700" dir="10800000">
                <a:srgbClr val="0099FF">
                  <a:alpha val="50000"/>
                </a:srgbClr>
              </a:prstShdw>
            </a:effectLst>
          </p:spPr>
        </p:pic>
        <p:sp>
          <p:nvSpPr>
            <p:cNvPr id="55" name="TextBox 17"/>
            <p:cNvSpPr txBox="1">
              <a:spLocks noChangeArrowheads="1"/>
            </p:cNvSpPr>
            <p:nvPr/>
          </p:nvSpPr>
          <p:spPr bwMode="auto">
            <a:xfrm>
              <a:off x="4993208" y="5503895"/>
              <a:ext cx="2262174" cy="369332"/>
            </a:xfrm>
            <a:prstGeom prst="rect">
              <a:avLst/>
            </a:prstGeom>
            <a:noFill/>
            <a:ln w="9525">
              <a:noFill/>
              <a:miter lim="800000"/>
              <a:headEnd/>
              <a:tailEnd/>
            </a:ln>
          </p:spPr>
          <p:txBody>
            <a:bodyPr wrap="none">
              <a:spAutoFit/>
            </a:bodyPr>
            <a:lstStyle/>
            <a:p>
              <a:r>
                <a:rPr lang="zh-CN" altLang="en-US" b="1" dirty="0">
                  <a:solidFill>
                    <a:schemeClr val="bg1"/>
                  </a:solidFill>
                </a:rPr>
                <a:t>演示</a:t>
              </a:r>
              <a:r>
                <a:rPr lang="zh-CN" altLang="en-US" b="1" dirty="0" smtClean="0">
                  <a:solidFill>
                    <a:schemeClr val="bg1"/>
                  </a:solidFill>
                </a:rPr>
                <a:t>示例：背景图像</a:t>
              </a:r>
              <a:endParaRPr lang="zh-CN" altLang="en-US" b="1" dirty="0">
                <a:solidFill>
                  <a:schemeClr val="bg1"/>
                </a:solidFill>
              </a:endParaRPr>
            </a:p>
          </p:txBody>
        </p:sp>
      </p:grpSp>
      <p:sp>
        <p:nvSpPr>
          <p:cNvPr id="17" name="灯片编号占位符 16"/>
          <p:cNvSpPr>
            <a:spLocks noGrp="1"/>
          </p:cNvSpPr>
          <p:nvPr>
            <p:ph type="sldNum" sz="quarter" idx="10"/>
          </p:nvPr>
        </p:nvSpPr>
        <p:spPr/>
        <p:txBody>
          <a:bodyPr/>
          <a:lstStyle/>
          <a:p>
            <a:pPr>
              <a:defRPr/>
            </a:pPr>
            <a:fld id="{9394C29D-ED0C-453C-8BBC-C52F19F5BA76}" type="slidenum">
              <a:rPr lang="zh-CN" altLang="en-US" smtClean="0"/>
              <a:pPr>
                <a:defRPr/>
              </a:pPr>
              <a:t>27</a:t>
            </a:fld>
            <a:r>
              <a:rPr lang="en-US" altLang="zh-CN" smtClean="0"/>
              <a:t>/39</a:t>
            </a:r>
            <a:endParaRPr lang="zh-CN" altLang="en-US" dirty="0"/>
          </a:p>
        </p:txBody>
      </p:sp>
    </p:spTree>
    <p:extLst>
      <p:ext uri="{BB962C8B-B14F-4D97-AF65-F5344CB8AC3E}">
        <p14:creationId xmlns:p14="http://schemas.microsoft.com/office/powerpoint/2010/main" val="322770947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36"/>
                                        </p:tgtEl>
                                        <p:attrNameLst>
                                          <p:attrName>style.visibility</p:attrName>
                                        </p:attrNameLst>
                                      </p:cBhvr>
                                      <p:to>
                                        <p:strVal val="hidden"/>
                                      </p:to>
                                    </p:set>
                                  </p:childTnLst>
                                </p:cTn>
                              </p:par>
                            </p:childTnLst>
                          </p:cTn>
                        </p:par>
                        <p:par>
                          <p:cTn id="12" fill="hold">
                            <p:stCondLst>
                              <p:cond delay="0"/>
                            </p:stCondLst>
                            <p:childTnLst>
                              <p:par>
                                <p:cTn id="13" presetID="22" presetClass="entr" presetSubtype="8" fill="hold" nodeType="after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wipe(left)">
                                      <p:cBhvr>
                                        <p:cTn id="15"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9" name="标题 1"/>
          <p:cNvSpPr>
            <a:spLocks noGrp="1"/>
          </p:cNvSpPr>
          <p:nvPr>
            <p:ph type="title"/>
          </p:nvPr>
        </p:nvSpPr>
        <p:spPr/>
        <p:txBody>
          <a:bodyPr/>
          <a:lstStyle/>
          <a:p>
            <a:r>
              <a:rPr lang="zh-CN" altLang="en-US" dirty="0" smtClean="0"/>
              <a:t>设置背景图像</a:t>
            </a:r>
            <a:endParaRPr lang="zh-CN" altLang="en-US" dirty="0" smtClean="0">
              <a:solidFill>
                <a:schemeClr val="tx2">
                  <a:lumMod val="75000"/>
                </a:schemeClr>
              </a:solidFill>
            </a:endParaRPr>
          </a:p>
        </p:txBody>
      </p:sp>
      <p:sp>
        <p:nvSpPr>
          <p:cNvPr id="35842" name="内容占位符 2"/>
          <p:cNvSpPr>
            <a:spLocks noGrp="1"/>
          </p:cNvSpPr>
          <p:nvPr>
            <p:ph idx="1"/>
          </p:nvPr>
        </p:nvSpPr>
        <p:spPr>
          <a:xfrm>
            <a:off x="735013" y="1062991"/>
            <a:ext cx="7671796" cy="3938599"/>
          </a:xfrm>
        </p:spPr>
        <p:txBody>
          <a:bodyPr/>
          <a:lstStyle/>
          <a:p>
            <a:r>
              <a:rPr lang="zh-CN" altLang="en-US" dirty="0" smtClean="0"/>
              <a:t>背景定位</a:t>
            </a:r>
          </a:p>
          <a:p>
            <a:pPr lvl="1"/>
            <a:r>
              <a:rPr lang="zh-CN" altLang="en-US" dirty="0" smtClean="0"/>
              <a:t> 水平偏移向右为正，向左为负数</a:t>
            </a:r>
            <a:endParaRPr lang="en-US" altLang="zh-CN" dirty="0" smtClean="0"/>
          </a:p>
          <a:p>
            <a:pPr lvl="1"/>
            <a:r>
              <a:rPr lang="zh-CN" altLang="en-US" dirty="0" smtClean="0"/>
              <a:t>垂直偏移向下为正，向上为负数</a:t>
            </a:r>
            <a:endParaRPr lang="en-US" altLang="zh-CN" dirty="0" smtClean="0"/>
          </a:p>
        </p:txBody>
      </p:sp>
      <p:grpSp>
        <p:nvGrpSpPr>
          <p:cNvPr id="52" name="组合 25"/>
          <p:cNvGrpSpPr>
            <a:grpSpLocks/>
          </p:cNvGrpSpPr>
          <p:nvPr/>
        </p:nvGrpSpPr>
        <p:grpSpPr bwMode="auto">
          <a:xfrm>
            <a:off x="2411760" y="5989638"/>
            <a:ext cx="3786214" cy="431800"/>
            <a:chOff x="4071935" y="5500702"/>
            <a:chExt cx="3786241" cy="431800"/>
          </a:xfrm>
          <a:solidFill>
            <a:srgbClr val="0070C0"/>
          </a:solidFill>
        </p:grpSpPr>
        <p:sp>
          <p:nvSpPr>
            <p:cNvPr id="53" name="AutoShape 7"/>
            <p:cNvSpPr>
              <a:spLocks noChangeArrowheads="1"/>
            </p:cNvSpPr>
            <p:nvPr/>
          </p:nvSpPr>
          <p:spPr bwMode="auto">
            <a:xfrm>
              <a:off x="4071935" y="5500702"/>
              <a:ext cx="3786241" cy="431800"/>
            </a:xfrm>
            <a:prstGeom prst="flowChartAlternateProcess">
              <a:avLst/>
            </a:prstGeom>
            <a:grpFill/>
            <a:ln w="25400" cap="flat" cmpd="sng" algn="ctr">
              <a:noFill/>
              <a:prstDash val="solid"/>
              <a:round/>
              <a:headEnd type="none" w="med" len="med"/>
              <a:tailEnd type="none" w="med" len="med"/>
            </a:ln>
            <a:effectLst>
              <a:outerShdw blurRad="50800" dist="12700" dir="5400000" algn="t" rotWithShape="0">
                <a:schemeClr val="tx1">
                  <a:lumMod val="85000"/>
                  <a:lumOff val="15000"/>
                  <a:alpha val="43000"/>
                </a:schemeClr>
              </a:outerShdw>
            </a:effectLst>
            <a:scene3d>
              <a:camera prst="orthographicFront"/>
              <a:lightRig rig="threePt" dir="t"/>
            </a:scene3d>
            <a:sp3d>
              <a:bevelT h="63500" prst="hardEdge"/>
            </a:sp3d>
          </p:spPr>
          <p:txBody>
            <a:bodyPr anchor="ctr"/>
            <a:lstStyle/>
            <a:p>
              <a:pPr>
                <a:defRPr/>
              </a:pPr>
              <a:endParaRPr lang="zh-CN" altLang="en-US" sz="1600" b="1" dirty="0"/>
            </a:p>
          </p:txBody>
        </p:sp>
        <p:pic>
          <p:nvPicPr>
            <p:cNvPr id="54" name="Picture 8" descr="说话气泡new"/>
            <p:cNvPicPr>
              <a:picLocks noChangeAspect="1" noChangeArrowheads="1"/>
            </p:cNvPicPr>
            <p:nvPr/>
          </p:nvPicPr>
          <p:blipFill>
            <a:blip r:embed="rId3"/>
            <a:srcRect/>
            <a:stretch>
              <a:fillRect/>
            </a:stretch>
          </p:blipFill>
          <p:spPr bwMode="auto">
            <a:xfrm>
              <a:off x="4286242" y="5543458"/>
              <a:ext cx="571509" cy="342076"/>
            </a:xfrm>
            <a:prstGeom prst="rect">
              <a:avLst/>
            </a:prstGeom>
            <a:noFill/>
            <a:ln w="9525">
              <a:noFill/>
              <a:miter lim="800000"/>
              <a:headEnd/>
              <a:tailEnd/>
            </a:ln>
            <a:effectLst>
              <a:prstShdw prst="shdw13" dist="12700" dir="10800000">
                <a:srgbClr val="0099FF">
                  <a:alpha val="50000"/>
                </a:srgbClr>
              </a:prstShdw>
            </a:effectLst>
          </p:spPr>
        </p:pic>
        <p:sp>
          <p:nvSpPr>
            <p:cNvPr id="55" name="TextBox 17"/>
            <p:cNvSpPr txBox="1">
              <a:spLocks noChangeArrowheads="1"/>
            </p:cNvSpPr>
            <p:nvPr/>
          </p:nvSpPr>
          <p:spPr bwMode="auto">
            <a:xfrm>
              <a:off x="4993208" y="5503895"/>
              <a:ext cx="2262174" cy="369332"/>
            </a:xfrm>
            <a:prstGeom prst="rect">
              <a:avLst/>
            </a:prstGeom>
            <a:noFill/>
            <a:ln w="9525">
              <a:noFill/>
              <a:miter lim="800000"/>
              <a:headEnd/>
              <a:tailEnd/>
            </a:ln>
          </p:spPr>
          <p:txBody>
            <a:bodyPr wrap="none">
              <a:spAutoFit/>
            </a:bodyPr>
            <a:lstStyle/>
            <a:p>
              <a:r>
                <a:rPr lang="zh-CN" altLang="en-US" b="1" dirty="0">
                  <a:solidFill>
                    <a:schemeClr val="bg1"/>
                  </a:solidFill>
                </a:rPr>
                <a:t>演示</a:t>
              </a:r>
              <a:r>
                <a:rPr lang="zh-CN" altLang="en-US" b="1" dirty="0" smtClean="0">
                  <a:solidFill>
                    <a:schemeClr val="bg1"/>
                  </a:solidFill>
                </a:rPr>
                <a:t>示例：背景图像</a:t>
              </a:r>
              <a:endParaRPr lang="zh-CN" altLang="en-US" b="1" dirty="0">
                <a:solidFill>
                  <a:schemeClr val="bg1"/>
                </a:solidFill>
              </a:endParaRPr>
            </a:p>
          </p:txBody>
        </p:sp>
      </p:grpSp>
      <p:sp>
        <p:nvSpPr>
          <p:cNvPr id="17" name="灯片编号占位符 16"/>
          <p:cNvSpPr>
            <a:spLocks noGrp="1"/>
          </p:cNvSpPr>
          <p:nvPr>
            <p:ph type="sldNum" sz="quarter" idx="10"/>
          </p:nvPr>
        </p:nvSpPr>
        <p:spPr/>
        <p:txBody>
          <a:bodyPr/>
          <a:lstStyle/>
          <a:p>
            <a:pPr>
              <a:defRPr/>
            </a:pPr>
            <a:fld id="{9394C29D-ED0C-453C-8BBC-C52F19F5BA76}" type="slidenum">
              <a:rPr lang="zh-CN" altLang="en-US" smtClean="0"/>
              <a:pPr>
                <a:defRPr/>
              </a:pPr>
              <a:t>28</a:t>
            </a:fld>
            <a:r>
              <a:rPr lang="en-US" altLang="zh-CN" smtClean="0"/>
              <a:t>/39</a:t>
            </a:r>
            <a:endParaRPr lang="zh-CN" altLang="en-US" dirty="0"/>
          </a:p>
        </p:txBody>
      </p:sp>
      <p:pic>
        <p:nvPicPr>
          <p:cNvPr id="5122" name="图片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2852936"/>
            <a:ext cx="3505040" cy="2767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图片 18"/>
          <p:cNvPicPr>
            <a:picLocks noChangeAspect="1" noChangeArrowheads="1"/>
          </p:cNvPicPr>
          <p:nvPr/>
        </p:nvPicPr>
        <p:blipFill>
          <a:blip r:embed="rId5">
            <a:extLst>
              <a:ext uri="{28A0092B-C50C-407E-A947-70E740481C1C}">
                <a14:useLocalDpi xmlns:a14="http://schemas.microsoft.com/office/drawing/2010/main" val="0"/>
              </a:ext>
            </a:extLst>
          </a:blip>
          <a:srcRect l="22638" t="7971" b="7089"/>
          <a:stretch>
            <a:fillRect/>
          </a:stretch>
        </p:blipFill>
        <p:spPr bwMode="auto">
          <a:xfrm>
            <a:off x="5061170" y="2596839"/>
            <a:ext cx="2905125" cy="311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6889536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wipe(left)">
                                      <p:cBhvr>
                                        <p:cTn id="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利用背景偏移属性设置大背景图</a:t>
            </a:r>
            <a:endParaRPr lang="zh-CN" altLang="en-US" dirty="0"/>
          </a:p>
        </p:txBody>
      </p:sp>
      <p:sp>
        <p:nvSpPr>
          <p:cNvPr id="3" name="灯片编号占位符 2"/>
          <p:cNvSpPr>
            <a:spLocks noGrp="1"/>
          </p:cNvSpPr>
          <p:nvPr>
            <p:ph type="sldNum" sz="quarter" idx="10"/>
          </p:nvPr>
        </p:nvSpPr>
        <p:spPr/>
        <p:txBody>
          <a:bodyPr/>
          <a:lstStyle/>
          <a:p>
            <a:pPr>
              <a:defRPr/>
            </a:pPr>
            <a:fld id="{9394C29D-ED0C-453C-8BBC-C52F19F5BA76}" type="slidenum">
              <a:rPr lang="zh-CN" altLang="en-US" smtClean="0"/>
              <a:pPr>
                <a:defRPr/>
              </a:pPr>
              <a:t>29</a:t>
            </a:fld>
            <a:r>
              <a:rPr lang="en-US" altLang="zh-CN" smtClean="0"/>
              <a:t>/37</a:t>
            </a:r>
            <a:endParaRPr lang="zh-CN" altLang="en-US" dirty="0"/>
          </a:p>
        </p:txBody>
      </p:sp>
      <p:sp>
        <p:nvSpPr>
          <p:cNvPr id="4" name="标题 3"/>
          <p:cNvSpPr>
            <a:spLocks noGrp="1"/>
          </p:cNvSpPr>
          <p:nvPr>
            <p:ph type="title"/>
          </p:nvPr>
        </p:nvSpPr>
        <p:spPr/>
        <p:txBody>
          <a:bodyPr/>
          <a:lstStyle/>
          <a:p>
            <a:r>
              <a:rPr lang="zh-CN" altLang="en-US" dirty="0"/>
              <a:t>设置背景图像</a:t>
            </a: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729" y="2276872"/>
            <a:ext cx="7394448" cy="3285744"/>
          </a:xfrm>
          <a:prstGeom prst="rect">
            <a:avLst/>
          </a:prstGeom>
        </p:spPr>
      </p:pic>
    </p:spTree>
    <p:extLst>
      <p:ext uri="{BB962C8B-B14F-4D97-AF65-F5344CB8AC3E}">
        <p14:creationId xmlns:p14="http://schemas.microsoft.com/office/powerpoint/2010/main" val="216875757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79512" y="981075"/>
            <a:ext cx="8596208" cy="5040213"/>
          </a:xfrm>
        </p:spPr>
        <p:txBody>
          <a:bodyPr/>
          <a:lstStyle/>
          <a:p>
            <a:r>
              <a:rPr lang="zh-CN" altLang="en-US" dirty="0" smtClean="0"/>
              <a:t>回答以下页面显示效果</a:t>
            </a:r>
            <a:endParaRPr lang="zh-CN" altLang="en-US" dirty="0"/>
          </a:p>
        </p:txBody>
      </p:sp>
      <p:sp>
        <p:nvSpPr>
          <p:cNvPr id="3" name="灯片编号占位符 2"/>
          <p:cNvSpPr>
            <a:spLocks noGrp="1"/>
          </p:cNvSpPr>
          <p:nvPr>
            <p:ph type="sldNum" sz="quarter" idx="10"/>
          </p:nvPr>
        </p:nvSpPr>
        <p:spPr/>
        <p:txBody>
          <a:bodyPr/>
          <a:lstStyle/>
          <a:p>
            <a:pPr>
              <a:defRPr/>
            </a:pPr>
            <a:fld id="{9394C29D-ED0C-453C-8BBC-C52F19F5BA76}" type="slidenum">
              <a:rPr lang="zh-CN" altLang="en-US" smtClean="0"/>
              <a:pPr>
                <a:defRPr/>
              </a:pPr>
              <a:t>3</a:t>
            </a:fld>
            <a:r>
              <a:rPr lang="en-US" altLang="zh-CN" smtClean="0"/>
              <a:t>/37</a:t>
            </a:r>
            <a:endParaRPr lang="zh-CN" altLang="en-US" dirty="0"/>
          </a:p>
        </p:txBody>
      </p:sp>
      <p:sp>
        <p:nvSpPr>
          <p:cNvPr id="4" name="标题 3"/>
          <p:cNvSpPr>
            <a:spLocks noGrp="1"/>
          </p:cNvSpPr>
          <p:nvPr>
            <p:ph type="title"/>
          </p:nvPr>
        </p:nvSpPr>
        <p:spPr/>
        <p:txBody>
          <a:bodyPr/>
          <a:lstStyle/>
          <a:p>
            <a:r>
              <a:rPr lang="zh-CN" altLang="en-US" dirty="0" smtClean="0"/>
              <a:t>课程回顾</a:t>
            </a:r>
            <a:endParaRPr lang="zh-CN" altLang="en-US" dirty="0"/>
          </a:p>
        </p:txBody>
      </p:sp>
      <p:pic>
        <p:nvPicPr>
          <p:cNvPr id="7" name="图片 6"/>
          <p:cNvPicPr>
            <a:picLocks noChangeAspect="1"/>
          </p:cNvPicPr>
          <p:nvPr/>
        </p:nvPicPr>
        <p:blipFill>
          <a:blip r:embed="rId2"/>
          <a:stretch>
            <a:fillRect/>
          </a:stretch>
        </p:blipFill>
        <p:spPr>
          <a:xfrm>
            <a:off x="467544" y="1556792"/>
            <a:ext cx="3548330" cy="4864646"/>
          </a:xfrm>
          <a:prstGeom prst="rect">
            <a:avLst/>
          </a:prstGeom>
        </p:spPr>
      </p:pic>
      <p:pic>
        <p:nvPicPr>
          <p:cNvPr id="8" name="图片 7"/>
          <p:cNvPicPr>
            <a:picLocks noChangeAspect="1"/>
          </p:cNvPicPr>
          <p:nvPr/>
        </p:nvPicPr>
        <p:blipFill>
          <a:blip r:embed="rId3"/>
          <a:stretch>
            <a:fillRect/>
          </a:stretch>
        </p:blipFill>
        <p:spPr>
          <a:xfrm>
            <a:off x="4031510" y="1881187"/>
            <a:ext cx="5032242" cy="3960440"/>
          </a:xfrm>
          <a:prstGeom prst="rect">
            <a:avLst/>
          </a:prstGeom>
        </p:spPr>
      </p:pic>
    </p:spTree>
    <p:extLst>
      <p:ext uri="{BB962C8B-B14F-4D97-AF65-F5344CB8AC3E}">
        <p14:creationId xmlns:p14="http://schemas.microsoft.com/office/powerpoint/2010/main" val="129869596"/>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利用背景偏移属性使用</a:t>
            </a:r>
            <a:r>
              <a:rPr lang="en-US" altLang="zh-CN" dirty="0" smtClean="0"/>
              <a:t>CSS</a:t>
            </a:r>
            <a:r>
              <a:rPr lang="zh-CN" altLang="en-US" dirty="0" smtClean="0"/>
              <a:t>精灵图</a:t>
            </a:r>
            <a:endParaRPr lang="zh-CN" altLang="en-US" dirty="0"/>
          </a:p>
        </p:txBody>
      </p:sp>
      <p:sp>
        <p:nvSpPr>
          <p:cNvPr id="3" name="灯片编号占位符 2"/>
          <p:cNvSpPr>
            <a:spLocks noGrp="1"/>
          </p:cNvSpPr>
          <p:nvPr>
            <p:ph type="sldNum" sz="quarter" idx="10"/>
          </p:nvPr>
        </p:nvSpPr>
        <p:spPr/>
        <p:txBody>
          <a:bodyPr/>
          <a:lstStyle/>
          <a:p>
            <a:pPr>
              <a:defRPr/>
            </a:pPr>
            <a:fld id="{9394C29D-ED0C-453C-8BBC-C52F19F5BA76}" type="slidenum">
              <a:rPr lang="zh-CN" altLang="en-US" smtClean="0"/>
              <a:pPr>
                <a:defRPr/>
              </a:pPr>
              <a:t>30</a:t>
            </a:fld>
            <a:r>
              <a:rPr lang="en-US" altLang="zh-CN" smtClean="0"/>
              <a:t>/37</a:t>
            </a:r>
            <a:endParaRPr lang="zh-CN" altLang="en-US" dirty="0"/>
          </a:p>
        </p:txBody>
      </p:sp>
      <p:sp>
        <p:nvSpPr>
          <p:cNvPr id="4" name="标题 3"/>
          <p:cNvSpPr>
            <a:spLocks noGrp="1"/>
          </p:cNvSpPr>
          <p:nvPr>
            <p:ph type="title"/>
          </p:nvPr>
        </p:nvSpPr>
        <p:spPr/>
        <p:txBody>
          <a:bodyPr/>
          <a:lstStyle/>
          <a:p>
            <a:r>
              <a:rPr lang="zh-CN" altLang="en-US" dirty="0"/>
              <a:t>设置背景图像</a:t>
            </a:r>
          </a:p>
        </p:txBody>
      </p:sp>
      <p:pic>
        <p:nvPicPr>
          <p:cNvPr id="5" name="图片 4"/>
          <p:cNvPicPr>
            <a:picLocks noChangeAspect="1"/>
          </p:cNvPicPr>
          <p:nvPr/>
        </p:nvPicPr>
        <p:blipFill>
          <a:blip r:embed="rId3"/>
          <a:stretch>
            <a:fillRect/>
          </a:stretch>
        </p:blipFill>
        <p:spPr>
          <a:xfrm>
            <a:off x="2759102" y="2031204"/>
            <a:ext cx="3695701" cy="4238797"/>
          </a:xfrm>
          <a:prstGeom prst="rect">
            <a:avLst/>
          </a:prstGeom>
        </p:spPr>
      </p:pic>
    </p:spTree>
    <p:extLst>
      <p:ext uri="{BB962C8B-B14F-4D97-AF65-F5344CB8AC3E}">
        <p14:creationId xmlns:p14="http://schemas.microsoft.com/office/powerpoint/2010/main" val="3819713683"/>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ChangeArrowheads="1"/>
          </p:cNvSpPr>
          <p:nvPr>
            <p:ph type="title"/>
          </p:nvPr>
        </p:nvSpPr>
        <p:spPr/>
        <p:txBody>
          <a:bodyPr/>
          <a:lstStyle/>
          <a:p>
            <a:r>
              <a:rPr lang="zh-CN" altLang="en-US" dirty="0" smtClean="0">
                <a:solidFill>
                  <a:schemeClr val="tx2">
                    <a:lumMod val="75000"/>
                  </a:schemeClr>
                </a:solidFill>
              </a:rPr>
              <a:t>设置背景</a:t>
            </a:r>
          </a:p>
        </p:txBody>
      </p:sp>
      <p:grpSp>
        <p:nvGrpSpPr>
          <p:cNvPr id="25" name="组合 24"/>
          <p:cNvGrpSpPr/>
          <p:nvPr/>
        </p:nvGrpSpPr>
        <p:grpSpPr>
          <a:xfrm>
            <a:off x="214282" y="2643182"/>
            <a:ext cx="1000132" cy="414475"/>
            <a:chOff x="1000100" y="2528843"/>
            <a:chExt cx="1000132" cy="414475"/>
          </a:xfrm>
        </p:grpSpPr>
        <p:pic>
          <p:nvPicPr>
            <p:cNvPr id="26" name="Picture 8" descr="E:\设计支持\模板设计\sl.png"/>
            <p:cNvPicPr>
              <a:picLocks noChangeAspect="1" noChangeArrowheads="1"/>
            </p:cNvPicPr>
            <p:nvPr/>
          </p:nvPicPr>
          <p:blipFill>
            <a:blip r:embed="rId3"/>
            <a:srcRect/>
            <a:stretch>
              <a:fillRect/>
            </a:stretch>
          </p:blipFill>
          <p:spPr bwMode="auto">
            <a:xfrm>
              <a:off x="1000100" y="2528843"/>
              <a:ext cx="446984" cy="414475"/>
            </a:xfrm>
            <a:prstGeom prst="rect">
              <a:avLst/>
            </a:prstGeom>
            <a:noFill/>
          </p:spPr>
        </p:pic>
        <p:sp>
          <p:nvSpPr>
            <p:cNvPr id="30" name="TextBox 29"/>
            <p:cNvSpPr txBox="1"/>
            <p:nvPr/>
          </p:nvSpPr>
          <p:spPr>
            <a:xfrm>
              <a:off x="1299399" y="2536025"/>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示例</a:t>
              </a:r>
              <a:endParaRPr lang="zh-CN" altLang="en-US" sz="2000" b="1" dirty="0">
                <a:solidFill>
                  <a:schemeClr val="tx1"/>
                </a:solidFill>
                <a:latin typeface="黑体" pitchFamily="49" charset="-122"/>
                <a:ea typeface="黑体" pitchFamily="49" charset="-122"/>
              </a:endParaRPr>
            </a:p>
          </p:txBody>
        </p:sp>
      </p:grpSp>
      <p:sp>
        <p:nvSpPr>
          <p:cNvPr id="27" name="内容占位符 2"/>
          <p:cNvSpPr>
            <a:spLocks noGrp="1"/>
          </p:cNvSpPr>
          <p:nvPr>
            <p:ph idx="1"/>
          </p:nvPr>
        </p:nvSpPr>
        <p:spPr>
          <a:xfrm>
            <a:off x="428596" y="1214423"/>
            <a:ext cx="5000660" cy="1500198"/>
          </a:xfrm>
        </p:spPr>
        <p:txBody>
          <a:bodyPr/>
          <a:lstStyle/>
          <a:p>
            <a:pPr>
              <a:lnSpc>
                <a:spcPct val="150000"/>
              </a:lnSpc>
            </a:pPr>
            <a:r>
              <a:rPr lang="zh-CN" altLang="en-US" dirty="0" smtClean="0"/>
              <a:t>背景属性</a:t>
            </a:r>
            <a:endParaRPr lang="en-US" altLang="zh-CN" dirty="0" smtClean="0"/>
          </a:p>
          <a:p>
            <a:pPr lvl="1">
              <a:lnSpc>
                <a:spcPct val="150000"/>
              </a:lnSpc>
            </a:pPr>
            <a:r>
              <a:rPr lang="en-US" altLang="zh-CN" dirty="0" smtClean="0"/>
              <a:t>background</a:t>
            </a:r>
            <a:r>
              <a:rPr lang="zh-CN" altLang="en-US" dirty="0" smtClean="0"/>
              <a:t>属性</a:t>
            </a:r>
            <a:endParaRPr lang="en-US" altLang="zh-CN" dirty="0" smtClean="0"/>
          </a:p>
        </p:txBody>
      </p:sp>
      <p:sp>
        <p:nvSpPr>
          <p:cNvPr id="28" name="AutoShape 12"/>
          <p:cNvSpPr>
            <a:spLocks noChangeArrowheads="1"/>
          </p:cNvSpPr>
          <p:nvPr/>
        </p:nvSpPr>
        <p:spPr bwMode="auto">
          <a:xfrm>
            <a:off x="428596" y="3214686"/>
            <a:ext cx="8429684" cy="2973122"/>
          </a:xfrm>
          <a:prstGeom prst="roundRect">
            <a:avLst>
              <a:gd name="adj" fmla="val 509"/>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13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.title {</a:t>
            </a:r>
          </a:p>
          <a:p>
            <a:pPr algn="l" defTabSz="723900">
              <a:lnSpc>
                <a:spcPct val="13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	font-size:18px;</a:t>
            </a:r>
          </a:p>
          <a:p>
            <a:pPr algn="l" defTabSz="723900">
              <a:lnSpc>
                <a:spcPct val="13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	font-</a:t>
            </a:r>
            <a:r>
              <a:rPr lang="en-US" altLang="zh-CN" b="1" dirty="0" err="1" smtClean="0">
                <a:solidFill>
                  <a:schemeClr val="accent5">
                    <a:lumMod val="10000"/>
                  </a:schemeClr>
                </a:solidFill>
                <a:latin typeface="+mn-lt"/>
              </a:rPr>
              <a:t>weight:bold</a:t>
            </a:r>
            <a:r>
              <a:rPr lang="en-US" altLang="zh-CN" b="1" dirty="0" smtClean="0">
                <a:solidFill>
                  <a:schemeClr val="accent5">
                    <a:lumMod val="10000"/>
                  </a:schemeClr>
                </a:solidFill>
                <a:latin typeface="+mn-lt"/>
              </a:rPr>
              <a:t>;</a:t>
            </a:r>
          </a:p>
          <a:p>
            <a:pPr algn="l" defTabSz="723900">
              <a:lnSpc>
                <a:spcPct val="13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	color:#FFF;</a:t>
            </a:r>
          </a:p>
          <a:p>
            <a:pPr algn="l" defTabSz="723900">
              <a:lnSpc>
                <a:spcPct val="13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	text-indent:1em;</a:t>
            </a:r>
          </a:p>
          <a:p>
            <a:pPr algn="l" defTabSz="723900">
              <a:lnSpc>
                <a:spcPct val="13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	line-height:35px;</a:t>
            </a:r>
          </a:p>
          <a:p>
            <a:pPr algn="l" defTabSz="723900">
              <a:lnSpc>
                <a:spcPct val="13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	</a:t>
            </a:r>
            <a:r>
              <a:rPr lang="en-US" altLang="zh-CN" b="1" dirty="0" smtClean="0">
                <a:solidFill>
                  <a:srgbClr val="FF0000"/>
                </a:solidFill>
                <a:latin typeface="+mn-lt"/>
              </a:rPr>
              <a:t>background:#C00 </a:t>
            </a:r>
            <a:r>
              <a:rPr lang="en-US" altLang="zh-CN" b="1" dirty="0" err="1" smtClean="0">
                <a:solidFill>
                  <a:srgbClr val="FF0000"/>
                </a:solidFill>
                <a:latin typeface="+mn-lt"/>
              </a:rPr>
              <a:t>url</a:t>
            </a:r>
            <a:r>
              <a:rPr lang="en-US" altLang="zh-CN" b="1" dirty="0" smtClean="0">
                <a:solidFill>
                  <a:srgbClr val="FF0000"/>
                </a:solidFill>
                <a:latin typeface="+mn-lt"/>
              </a:rPr>
              <a:t>(../image/arrow-down.gif) 205px 10px no-repeat;</a:t>
            </a:r>
          </a:p>
          <a:p>
            <a:pPr algn="l" defTabSz="723900">
              <a:lnSpc>
                <a:spcPct val="13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a:t>
            </a:r>
            <a:endParaRPr lang="en-US" altLang="zh-CN" b="1" dirty="0">
              <a:solidFill>
                <a:schemeClr val="accent5">
                  <a:lumMod val="10000"/>
                </a:schemeClr>
              </a:solidFill>
              <a:latin typeface="+mn-lt"/>
            </a:endParaRPr>
          </a:p>
        </p:txBody>
      </p:sp>
      <p:sp>
        <p:nvSpPr>
          <p:cNvPr id="29" name="线形标注 1 28"/>
          <p:cNvSpPr/>
          <p:nvPr/>
        </p:nvSpPr>
        <p:spPr bwMode="auto">
          <a:xfrm flipH="1">
            <a:off x="4214810" y="1714488"/>
            <a:ext cx="1928826" cy="571504"/>
          </a:xfrm>
          <a:prstGeom prst="borderCallout1">
            <a:avLst>
              <a:gd name="adj1" fmla="val 39490"/>
              <a:gd name="adj2" fmla="val 102312"/>
              <a:gd name="adj3" fmla="val 102642"/>
              <a:gd name="adj4" fmla="val 132313"/>
            </a:avLst>
          </a:prstGeom>
          <a:solidFill>
            <a:srgbClr val="E4FCE4"/>
          </a:solidFill>
          <a:ln w="19050" algn="ctr">
            <a:solidFill>
              <a:srgbClr val="00B0F0"/>
            </a:solidFill>
            <a:round/>
            <a:headEnd/>
            <a:tailEnd/>
          </a:ln>
          <a:effectLst>
            <a:outerShdw blurRad="50800" dist="12700" dir="5400000" algn="t" rotWithShape="0">
              <a:prstClr val="black">
                <a:alpha val="40000"/>
              </a:prstClr>
            </a:outerShdw>
          </a:effectLst>
        </p:spPr>
        <p:txBody>
          <a:bodyPr anchor="ctr" anchorCtr="1"/>
          <a:lstStyle/>
          <a:p>
            <a:pPr algn="l" eaLnBrk="0" hangingPunct="0">
              <a:defRPr/>
            </a:pPr>
            <a:r>
              <a:rPr lang="zh-CN" altLang="en-US" b="1" dirty="0" smtClean="0"/>
              <a:t>背景样式简写</a:t>
            </a:r>
          </a:p>
        </p:txBody>
      </p:sp>
      <p:sp>
        <p:nvSpPr>
          <p:cNvPr id="34" name="Line 15"/>
          <p:cNvSpPr>
            <a:spLocks noChangeShapeType="1"/>
          </p:cNvSpPr>
          <p:nvPr/>
        </p:nvSpPr>
        <p:spPr bwMode="auto">
          <a:xfrm flipH="1" flipV="1">
            <a:off x="2571735" y="5715016"/>
            <a:ext cx="45719" cy="500066"/>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pPr>
              <a:defRPr/>
            </a:pPr>
            <a:endParaRPr lang="zh-CN" altLang="en-US"/>
          </a:p>
        </p:txBody>
      </p:sp>
      <p:sp>
        <p:nvSpPr>
          <p:cNvPr id="35" name="AutoShape 16"/>
          <p:cNvSpPr>
            <a:spLocks noChangeArrowheads="1"/>
          </p:cNvSpPr>
          <p:nvPr/>
        </p:nvSpPr>
        <p:spPr bwMode="auto">
          <a:xfrm>
            <a:off x="2000232" y="6143644"/>
            <a:ext cx="1125186" cy="380048"/>
          </a:xfrm>
          <a:prstGeom prst="roundRect">
            <a:avLst>
              <a:gd name="adj" fmla="val 5061"/>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defRPr/>
            </a:pPr>
            <a:r>
              <a:rPr lang="zh-CN" altLang="en-US" b="1" kern="0" dirty="0" smtClean="0">
                <a:solidFill>
                  <a:schemeClr val="bg1"/>
                </a:solidFill>
                <a:latin typeface="Arial"/>
                <a:ea typeface="黑体"/>
              </a:rPr>
              <a:t>背景颜色</a:t>
            </a:r>
            <a:endParaRPr lang="zh-CN" altLang="en-US" b="1" kern="0" dirty="0">
              <a:solidFill>
                <a:schemeClr val="bg1"/>
              </a:solidFill>
              <a:latin typeface="Arial"/>
              <a:ea typeface="黑体"/>
            </a:endParaRPr>
          </a:p>
        </p:txBody>
      </p:sp>
      <p:sp>
        <p:nvSpPr>
          <p:cNvPr id="36" name="Line 15"/>
          <p:cNvSpPr>
            <a:spLocks noChangeShapeType="1"/>
          </p:cNvSpPr>
          <p:nvPr/>
        </p:nvSpPr>
        <p:spPr bwMode="auto">
          <a:xfrm flipH="1" flipV="1">
            <a:off x="4071933" y="5715016"/>
            <a:ext cx="45719" cy="500066"/>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pPr>
              <a:defRPr/>
            </a:pPr>
            <a:endParaRPr lang="zh-CN" altLang="en-US"/>
          </a:p>
        </p:txBody>
      </p:sp>
      <p:sp>
        <p:nvSpPr>
          <p:cNvPr id="37" name="AutoShape 16"/>
          <p:cNvSpPr>
            <a:spLocks noChangeArrowheads="1"/>
          </p:cNvSpPr>
          <p:nvPr/>
        </p:nvSpPr>
        <p:spPr bwMode="auto">
          <a:xfrm>
            <a:off x="3500430" y="6143644"/>
            <a:ext cx="1125186" cy="380048"/>
          </a:xfrm>
          <a:prstGeom prst="roundRect">
            <a:avLst>
              <a:gd name="adj" fmla="val 5061"/>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defRPr/>
            </a:pPr>
            <a:r>
              <a:rPr lang="zh-CN" altLang="en-US" b="1" kern="0" dirty="0" smtClean="0">
                <a:solidFill>
                  <a:schemeClr val="bg1"/>
                </a:solidFill>
                <a:latin typeface="Arial"/>
                <a:ea typeface="黑体"/>
              </a:rPr>
              <a:t>背景图像</a:t>
            </a:r>
            <a:endParaRPr lang="zh-CN" altLang="en-US" b="1" kern="0" dirty="0">
              <a:solidFill>
                <a:schemeClr val="bg1"/>
              </a:solidFill>
              <a:latin typeface="Arial"/>
              <a:ea typeface="黑体"/>
            </a:endParaRPr>
          </a:p>
        </p:txBody>
      </p:sp>
      <p:sp>
        <p:nvSpPr>
          <p:cNvPr id="38" name="Line 15"/>
          <p:cNvSpPr>
            <a:spLocks noChangeShapeType="1"/>
          </p:cNvSpPr>
          <p:nvPr/>
        </p:nvSpPr>
        <p:spPr bwMode="auto">
          <a:xfrm>
            <a:off x="6546542" y="4857760"/>
            <a:ext cx="45719" cy="571504"/>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pPr>
              <a:defRPr/>
            </a:pPr>
            <a:endParaRPr lang="zh-CN" altLang="en-US"/>
          </a:p>
        </p:txBody>
      </p:sp>
      <p:sp>
        <p:nvSpPr>
          <p:cNvPr id="39" name="AutoShape 16"/>
          <p:cNvSpPr>
            <a:spLocks noChangeArrowheads="1"/>
          </p:cNvSpPr>
          <p:nvPr/>
        </p:nvSpPr>
        <p:spPr bwMode="auto">
          <a:xfrm>
            <a:off x="5929322" y="4429132"/>
            <a:ext cx="1125186" cy="380048"/>
          </a:xfrm>
          <a:prstGeom prst="roundRect">
            <a:avLst>
              <a:gd name="adj" fmla="val 5061"/>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defRPr/>
            </a:pPr>
            <a:r>
              <a:rPr lang="zh-CN" altLang="en-US" b="1" kern="0" dirty="0" smtClean="0">
                <a:solidFill>
                  <a:schemeClr val="bg1"/>
                </a:solidFill>
                <a:latin typeface="Arial"/>
                <a:ea typeface="黑体"/>
              </a:rPr>
              <a:t>背景定位</a:t>
            </a:r>
            <a:endParaRPr lang="zh-CN" altLang="en-US" b="1" kern="0" dirty="0">
              <a:solidFill>
                <a:schemeClr val="bg1"/>
              </a:solidFill>
              <a:latin typeface="Arial"/>
              <a:ea typeface="黑体"/>
            </a:endParaRPr>
          </a:p>
        </p:txBody>
      </p:sp>
      <p:sp>
        <p:nvSpPr>
          <p:cNvPr id="40" name="Line 15"/>
          <p:cNvSpPr>
            <a:spLocks noChangeShapeType="1"/>
          </p:cNvSpPr>
          <p:nvPr/>
        </p:nvSpPr>
        <p:spPr bwMode="auto">
          <a:xfrm>
            <a:off x="7903864" y="4929198"/>
            <a:ext cx="45719" cy="571504"/>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pPr>
              <a:defRPr/>
            </a:pPr>
            <a:endParaRPr lang="zh-CN" altLang="en-US"/>
          </a:p>
        </p:txBody>
      </p:sp>
      <p:sp>
        <p:nvSpPr>
          <p:cNvPr id="41" name="AutoShape 16"/>
          <p:cNvSpPr>
            <a:spLocks noChangeArrowheads="1"/>
          </p:cNvSpPr>
          <p:nvPr/>
        </p:nvSpPr>
        <p:spPr bwMode="auto">
          <a:xfrm>
            <a:off x="7143768" y="4500570"/>
            <a:ext cx="1811714" cy="380048"/>
          </a:xfrm>
          <a:prstGeom prst="roundRect">
            <a:avLst>
              <a:gd name="adj" fmla="val 5061"/>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defRPr/>
            </a:pPr>
            <a:r>
              <a:rPr lang="zh-CN" altLang="en-US" b="1" kern="0" dirty="0" smtClean="0">
                <a:solidFill>
                  <a:schemeClr val="bg1"/>
                </a:solidFill>
                <a:latin typeface="Arial"/>
                <a:ea typeface="黑体"/>
              </a:rPr>
              <a:t>背景不重复显示</a:t>
            </a:r>
            <a:endParaRPr lang="zh-CN" altLang="en-US" b="1" kern="0" dirty="0">
              <a:solidFill>
                <a:schemeClr val="bg1"/>
              </a:solidFill>
              <a:latin typeface="Arial"/>
              <a:ea typeface="黑体"/>
            </a:endParaRPr>
          </a:p>
        </p:txBody>
      </p:sp>
      <p:sp>
        <p:nvSpPr>
          <p:cNvPr id="19" name="灯片编号占位符 18"/>
          <p:cNvSpPr>
            <a:spLocks noGrp="1"/>
          </p:cNvSpPr>
          <p:nvPr>
            <p:ph type="sldNum" sz="quarter" idx="10"/>
          </p:nvPr>
        </p:nvSpPr>
        <p:spPr/>
        <p:txBody>
          <a:bodyPr/>
          <a:lstStyle/>
          <a:p>
            <a:pPr>
              <a:defRPr/>
            </a:pPr>
            <a:fld id="{9394C29D-ED0C-453C-8BBC-C52F19F5BA76}" type="slidenum">
              <a:rPr lang="zh-CN" altLang="en-US" smtClean="0"/>
              <a:pPr>
                <a:defRPr/>
              </a:pPr>
              <a:t>31</a:t>
            </a:fld>
            <a:r>
              <a:rPr lang="en-US" altLang="zh-CN" smtClean="0"/>
              <a:t>/39</a:t>
            </a:r>
            <a:endParaRPr lang="zh-CN" altLang="en-US" dirty="0"/>
          </a:p>
        </p:txBody>
      </p:sp>
    </p:spTree>
    <p:extLst>
      <p:ext uri="{BB962C8B-B14F-4D97-AF65-F5344CB8AC3E}">
        <p14:creationId xmlns:p14="http://schemas.microsoft.com/office/powerpoint/2010/main" val="226101062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22" presetClass="entr" presetSubtype="8"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left)">
                                      <p:cBhvr>
                                        <p:cTn id="11" dur="500"/>
                                        <p:tgtEl>
                                          <p:spTgt spid="25"/>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wipe(left)">
                                      <p:cBhvr>
                                        <p:cTn id="15" dur="500"/>
                                        <p:tgtEl>
                                          <p:spTgt spid="28"/>
                                        </p:tgtEl>
                                      </p:cBhvr>
                                    </p:animEffect>
                                  </p:childTnLst>
                                </p:cTn>
                              </p:par>
                            </p:childTnLst>
                          </p:cTn>
                        </p:par>
                        <p:par>
                          <p:cTn id="16" fill="hold">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wipe(left)">
                                      <p:cBhvr>
                                        <p:cTn id="19" dur="500"/>
                                        <p:tgtEl>
                                          <p:spTgt spid="35"/>
                                        </p:tgtEl>
                                      </p:cBhvr>
                                    </p:animEffect>
                                  </p:childTnLst>
                                </p:cTn>
                              </p:par>
                            </p:childTnLst>
                          </p:cTn>
                        </p:par>
                        <p:par>
                          <p:cTn id="20" fill="hold">
                            <p:stCondLst>
                              <p:cond delay="2500"/>
                            </p:stCondLst>
                            <p:childTnLst>
                              <p:par>
                                <p:cTn id="21" presetID="22" presetClass="entr" presetSubtype="4" fill="hold" nodeType="after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wipe(down)">
                                      <p:cBhvr>
                                        <p:cTn id="23" dur="500"/>
                                        <p:tgtEl>
                                          <p:spTgt spid="34"/>
                                        </p:tgtEl>
                                      </p:cBhvr>
                                    </p:animEffect>
                                  </p:childTnLst>
                                </p:cTn>
                              </p:par>
                            </p:childTnLst>
                          </p:cTn>
                        </p:par>
                        <p:par>
                          <p:cTn id="24" fill="hold">
                            <p:stCondLst>
                              <p:cond delay="3000"/>
                            </p:stCondLst>
                            <p:childTnLst>
                              <p:par>
                                <p:cTn id="25" presetID="22" presetClass="entr" presetSubtype="8" fill="hold" grpId="0" nodeType="after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wipe(left)">
                                      <p:cBhvr>
                                        <p:cTn id="27" dur="500"/>
                                        <p:tgtEl>
                                          <p:spTgt spid="37"/>
                                        </p:tgtEl>
                                      </p:cBhvr>
                                    </p:animEffect>
                                  </p:childTnLst>
                                </p:cTn>
                              </p:par>
                            </p:childTnLst>
                          </p:cTn>
                        </p:par>
                        <p:par>
                          <p:cTn id="28" fill="hold">
                            <p:stCondLst>
                              <p:cond delay="3500"/>
                            </p:stCondLst>
                            <p:childTnLst>
                              <p:par>
                                <p:cTn id="29" presetID="22" presetClass="entr" presetSubtype="4" fill="hold" nodeType="after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wipe(down)">
                                      <p:cBhvr>
                                        <p:cTn id="31" dur="500"/>
                                        <p:tgtEl>
                                          <p:spTgt spid="36"/>
                                        </p:tgtEl>
                                      </p:cBhvr>
                                    </p:animEffect>
                                  </p:childTnLst>
                                </p:cTn>
                              </p:par>
                            </p:childTnLst>
                          </p:cTn>
                        </p:par>
                        <p:par>
                          <p:cTn id="32" fill="hold">
                            <p:stCondLst>
                              <p:cond delay="4000"/>
                            </p:stCondLst>
                            <p:childTnLst>
                              <p:par>
                                <p:cTn id="33" presetID="22" presetClass="entr" presetSubtype="8" fill="hold" grpId="0" nodeType="afterEffect">
                                  <p:stCondLst>
                                    <p:cond delay="0"/>
                                  </p:stCondLst>
                                  <p:childTnLst>
                                    <p:set>
                                      <p:cBhvr>
                                        <p:cTn id="34" dur="1" fill="hold">
                                          <p:stCondLst>
                                            <p:cond delay="0"/>
                                          </p:stCondLst>
                                        </p:cTn>
                                        <p:tgtEl>
                                          <p:spTgt spid="39"/>
                                        </p:tgtEl>
                                        <p:attrNameLst>
                                          <p:attrName>style.visibility</p:attrName>
                                        </p:attrNameLst>
                                      </p:cBhvr>
                                      <p:to>
                                        <p:strVal val="visible"/>
                                      </p:to>
                                    </p:set>
                                    <p:animEffect transition="in" filter="wipe(left)">
                                      <p:cBhvr>
                                        <p:cTn id="35" dur="500"/>
                                        <p:tgtEl>
                                          <p:spTgt spid="39"/>
                                        </p:tgtEl>
                                      </p:cBhvr>
                                    </p:animEffect>
                                  </p:childTnLst>
                                </p:cTn>
                              </p:par>
                            </p:childTnLst>
                          </p:cTn>
                        </p:par>
                        <p:par>
                          <p:cTn id="36" fill="hold">
                            <p:stCondLst>
                              <p:cond delay="4500"/>
                            </p:stCondLst>
                            <p:childTnLst>
                              <p:par>
                                <p:cTn id="37" presetID="22" presetClass="entr" presetSubtype="1" fill="hold" nodeType="afterEffect">
                                  <p:stCondLst>
                                    <p:cond delay="0"/>
                                  </p:stCondLst>
                                  <p:childTnLst>
                                    <p:set>
                                      <p:cBhvr>
                                        <p:cTn id="38" dur="1" fill="hold">
                                          <p:stCondLst>
                                            <p:cond delay="0"/>
                                          </p:stCondLst>
                                        </p:cTn>
                                        <p:tgtEl>
                                          <p:spTgt spid="38"/>
                                        </p:tgtEl>
                                        <p:attrNameLst>
                                          <p:attrName>style.visibility</p:attrName>
                                        </p:attrNameLst>
                                      </p:cBhvr>
                                      <p:to>
                                        <p:strVal val="visible"/>
                                      </p:to>
                                    </p:set>
                                    <p:animEffect transition="in" filter="wipe(up)">
                                      <p:cBhvr>
                                        <p:cTn id="39" dur="500"/>
                                        <p:tgtEl>
                                          <p:spTgt spid="38"/>
                                        </p:tgtEl>
                                      </p:cBhvr>
                                    </p:animEffect>
                                  </p:childTnLst>
                                </p:cTn>
                              </p:par>
                            </p:childTnLst>
                          </p:cTn>
                        </p:par>
                        <p:par>
                          <p:cTn id="40" fill="hold">
                            <p:stCondLst>
                              <p:cond delay="5000"/>
                            </p:stCondLst>
                            <p:childTnLst>
                              <p:par>
                                <p:cTn id="41" presetID="22" presetClass="entr" presetSubtype="8" fill="hold" grpId="0" nodeType="afterEffect">
                                  <p:stCondLst>
                                    <p:cond delay="0"/>
                                  </p:stCondLst>
                                  <p:childTnLst>
                                    <p:set>
                                      <p:cBhvr>
                                        <p:cTn id="42" dur="1" fill="hold">
                                          <p:stCondLst>
                                            <p:cond delay="0"/>
                                          </p:stCondLst>
                                        </p:cTn>
                                        <p:tgtEl>
                                          <p:spTgt spid="41"/>
                                        </p:tgtEl>
                                        <p:attrNameLst>
                                          <p:attrName>style.visibility</p:attrName>
                                        </p:attrNameLst>
                                      </p:cBhvr>
                                      <p:to>
                                        <p:strVal val="visible"/>
                                      </p:to>
                                    </p:set>
                                    <p:animEffect transition="in" filter="wipe(left)">
                                      <p:cBhvr>
                                        <p:cTn id="43" dur="500"/>
                                        <p:tgtEl>
                                          <p:spTgt spid="41"/>
                                        </p:tgtEl>
                                      </p:cBhvr>
                                    </p:animEffect>
                                  </p:childTnLst>
                                </p:cTn>
                              </p:par>
                            </p:childTnLst>
                          </p:cTn>
                        </p:par>
                        <p:par>
                          <p:cTn id="44" fill="hold">
                            <p:stCondLst>
                              <p:cond delay="5500"/>
                            </p:stCondLst>
                            <p:childTnLst>
                              <p:par>
                                <p:cTn id="45" presetID="22" presetClass="entr" presetSubtype="1" fill="hold" nodeType="afterEffect">
                                  <p:stCondLst>
                                    <p:cond delay="0"/>
                                  </p:stCondLst>
                                  <p:childTnLst>
                                    <p:set>
                                      <p:cBhvr>
                                        <p:cTn id="46" dur="1" fill="hold">
                                          <p:stCondLst>
                                            <p:cond delay="0"/>
                                          </p:stCondLst>
                                        </p:cTn>
                                        <p:tgtEl>
                                          <p:spTgt spid="40"/>
                                        </p:tgtEl>
                                        <p:attrNameLst>
                                          <p:attrName>style.visibility</p:attrName>
                                        </p:attrNameLst>
                                      </p:cBhvr>
                                      <p:to>
                                        <p:strVal val="visible"/>
                                      </p:to>
                                    </p:set>
                                    <p:animEffect transition="in" filter="wipe(up)">
                                      <p:cBhvr>
                                        <p:cTn id="4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5" grpId="0" animBg="1"/>
      <p:bldP spid="37" grpId="0" animBg="1"/>
      <p:bldP spid="39" grpId="0" animBg="1"/>
      <p:bldP spid="4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kumimoji="1" lang="zh-CN" altLang="en-US" dirty="0" smtClean="0"/>
              <a:t>根据提供的背景图片完成以下页面效果</a:t>
            </a:r>
            <a:endParaRPr kumimoji="1" lang="zh-CN" altLang="en-US" dirty="0"/>
          </a:p>
        </p:txBody>
      </p:sp>
      <p:sp>
        <p:nvSpPr>
          <p:cNvPr id="3" name="幻灯片编号占位符 2"/>
          <p:cNvSpPr>
            <a:spLocks noGrp="1"/>
          </p:cNvSpPr>
          <p:nvPr>
            <p:ph type="sldNum" sz="quarter" idx="10"/>
          </p:nvPr>
        </p:nvSpPr>
        <p:spPr/>
        <p:txBody>
          <a:bodyPr/>
          <a:lstStyle/>
          <a:p>
            <a:pPr>
              <a:defRPr/>
            </a:pPr>
            <a:fld id="{9394C29D-ED0C-453C-8BBC-C52F19F5BA76}" type="slidenum">
              <a:rPr lang="zh-CN" altLang="en-US" smtClean="0"/>
              <a:pPr>
                <a:defRPr/>
              </a:pPr>
              <a:t>32</a:t>
            </a:fld>
            <a:r>
              <a:rPr lang="en-US" altLang="zh-CN" smtClean="0"/>
              <a:t>/37</a:t>
            </a:r>
            <a:endParaRPr lang="zh-CN" altLang="en-US" dirty="0"/>
          </a:p>
        </p:txBody>
      </p:sp>
      <p:sp>
        <p:nvSpPr>
          <p:cNvPr id="4" name="标题 3"/>
          <p:cNvSpPr>
            <a:spLocks noGrp="1"/>
          </p:cNvSpPr>
          <p:nvPr>
            <p:ph type="title"/>
          </p:nvPr>
        </p:nvSpPr>
        <p:spPr/>
        <p:txBody>
          <a:bodyPr/>
          <a:lstStyle/>
          <a:p>
            <a:r>
              <a:rPr kumimoji="1" lang="zh-CN" altLang="en-US" dirty="0" smtClean="0"/>
              <a:t>课堂练习</a:t>
            </a:r>
            <a:endParaRPr kumimoji="1" lang="zh-CN" altLang="en-US" dirty="0"/>
          </a:p>
        </p:txBody>
      </p:sp>
      <p:pic>
        <p:nvPicPr>
          <p:cNvPr id="5" name="Picture 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55776" y="2204864"/>
            <a:ext cx="3959225" cy="355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91310161"/>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lgn="ctr">
              <a:buNone/>
            </a:pPr>
            <a:endParaRPr lang="en-US" altLang="zh-CN" dirty="0" smtClean="0">
              <a:latin typeface="Arial"/>
            </a:endParaRPr>
          </a:p>
          <a:p>
            <a:pPr marL="0" indent="0" algn="ctr">
              <a:buNone/>
            </a:pPr>
            <a:endParaRPr lang="en-US" altLang="zh-CN" dirty="0">
              <a:latin typeface="Arial"/>
            </a:endParaRPr>
          </a:p>
          <a:p>
            <a:pPr marL="0" indent="0" algn="ctr">
              <a:buNone/>
            </a:pPr>
            <a:r>
              <a:rPr lang="zh-CN" altLang="en-US" dirty="0" smtClean="0">
                <a:latin typeface="Arial"/>
              </a:rPr>
              <a:t>盒子模型</a:t>
            </a:r>
            <a:endParaRPr lang="en-US" altLang="zh-CN" dirty="0" smtClean="0">
              <a:latin typeface="Arial"/>
            </a:endParaRPr>
          </a:p>
        </p:txBody>
      </p:sp>
    </p:spTree>
    <p:extLst>
      <p:ext uri="{BB962C8B-B14F-4D97-AF65-F5344CB8AC3E}">
        <p14:creationId xmlns:p14="http://schemas.microsoft.com/office/powerpoint/2010/main" val="1990887047"/>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07" name="Rectangle 14"/>
          <p:cNvSpPr>
            <a:spLocks noGrp="1" noChangeArrowheads="1"/>
          </p:cNvSpPr>
          <p:nvPr>
            <p:ph type="title"/>
          </p:nvPr>
        </p:nvSpPr>
        <p:spPr/>
        <p:txBody>
          <a:bodyPr/>
          <a:lstStyle/>
          <a:p>
            <a:r>
              <a:rPr lang="en-US" altLang="zh-CN" dirty="0" smtClean="0">
                <a:solidFill>
                  <a:schemeClr val="tx2">
                    <a:lumMod val="75000"/>
                  </a:schemeClr>
                </a:solidFill>
              </a:rPr>
              <a:t>&lt;div&gt;</a:t>
            </a:r>
            <a:r>
              <a:rPr lang="zh-CN" altLang="en-US" dirty="0" smtClean="0"/>
              <a:t>标签</a:t>
            </a:r>
            <a:endParaRPr lang="zh-CN" altLang="en-US" dirty="0" smtClean="0">
              <a:solidFill>
                <a:schemeClr val="tx2">
                  <a:lumMod val="75000"/>
                </a:schemeClr>
              </a:solidFill>
            </a:endParaRPr>
          </a:p>
        </p:txBody>
      </p:sp>
      <p:sp>
        <p:nvSpPr>
          <p:cNvPr id="33794" name="Rectangle 3"/>
          <p:cNvSpPr>
            <a:spLocks noGrp="1" noChangeArrowheads="1"/>
          </p:cNvSpPr>
          <p:nvPr>
            <p:ph idx="1"/>
          </p:nvPr>
        </p:nvSpPr>
        <p:spPr>
          <a:xfrm>
            <a:off x="755650" y="1000125"/>
            <a:ext cx="7931150" cy="2143123"/>
          </a:xfrm>
        </p:spPr>
        <p:txBody>
          <a:bodyPr/>
          <a:lstStyle/>
          <a:p>
            <a:pPr eaLnBrk="1" hangingPunct="1">
              <a:lnSpc>
                <a:spcPct val="150000"/>
              </a:lnSpc>
            </a:pPr>
            <a:r>
              <a:rPr lang="en-US" altLang="zh-CN" dirty="0" smtClean="0"/>
              <a:t>&lt;div&gt;</a:t>
            </a:r>
            <a:r>
              <a:rPr lang="zh-CN" altLang="en-US" dirty="0" smtClean="0"/>
              <a:t>标签的用法</a:t>
            </a:r>
            <a:endParaRPr lang="en-US" altLang="zh-CN" dirty="0" smtClean="0"/>
          </a:p>
          <a:p>
            <a:pPr lvl="1">
              <a:lnSpc>
                <a:spcPct val="150000"/>
              </a:lnSpc>
            </a:pPr>
            <a:r>
              <a:rPr lang="zh-CN" altLang="en-US" dirty="0" smtClean="0"/>
              <a:t>网页布局</a:t>
            </a:r>
            <a:endParaRPr lang="en-US" altLang="zh-CN" dirty="0" smtClean="0"/>
          </a:p>
          <a:p>
            <a:pPr lvl="1">
              <a:lnSpc>
                <a:spcPct val="150000"/>
              </a:lnSpc>
            </a:pPr>
            <a:r>
              <a:rPr lang="zh-CN" altLang="en-US" dirty="0" smtClean="0"/>
              <a:t>排版网页内容</a:t>
            </a:r>
          </a:p>
        </p:txBody>
      </p:sp>
      <p:grpSp>
        <p:nvGrpSpPr>
          <p:cNvPr id="16" name="组合 71"/>
          <p:cNvGrpSpPr/>
          <p:nvPr/>
        </p:nvGrpSpPr>
        <p:grpSpPr>
          <a:xfrm>
            <a:off x="642910" y="3286124"/>
            <a:ext cx="1000132" cy="400110"/>
            <a:chOff x="1000100" y="1801286"/>
            <a:chExt cx="1000132" cy="400110"/>
          </a:xfrm>
        </p:grpSpPr>
        <p:pic>
          <p:nvPicPr>
            <p:cNvPr id="17" name="Picture 3" descr="E:\设计支持\模板设计\YF.png"/>
            <p:cNvPicPr>
              <a:picLocks noChangeAspect="1" noChangeArrowheads="1"/>
            </p:cNvPicPr>
            <p:nvPr/>
          </p:nvPicPr>
          <p:blipFill>
            <a:blip r:embed="rId3"/>
            <a:srcRect/>
            <a:stretch>
              <a:fillRect/>
            </a:stretch>
          </p:blipFill>
          <p:spPr bwMode="auto">
            <a:xfrm>
              <a:off x="1000100" y="1806293"/>
              <a:ext cx="422603" cy="390096"/>
            </a:xfrm>
            <a:prstGeom prst="rect">
              <a:avLst/>
            </a:prstGeom>
            <a:noFill/>
          </p:spPr>
        </p:pic>
        <p:sp>
          <p:nvSpPr>
            <p:cNvPr id="18" name="TextBox 17"/>
            <p:cNvSpPr txBox="1"/>
            <p:nvPr/>
          </p:nvSpPr>
          <p:spPr>
            <a:xfrm>
              <a:off x="1299399" y="1801286"/>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语法</a:t>
              </a:r>
              <a:endParaRPr lang="zh-CN" altLang="en-US" sz="2000" b="1" dirty="0">
                <a:solidFill>
                  <a:schemeClr val="tx1"/>
                </a:solidFill>
                <a:latin typeface="黑体" pitchFamily="49" charset="-122"/>
                <a:ea typeface="黑体" pitchFamily="49" charset="-122"/>
              </a:endParaRPr>
            </a:p>
          </p:txBody>
        </p:sp>
      </p:grpSp>
      <p:sp>
        <p:nvSpPr>
          <p:cNvPr id="19" name="AutoShape 12"/>
          <p:cNvSpPr>
            <a:spLocks noChangeArrowheads="1"/>
          </p:cNvSpPr>
          <p:nvPr/>
        </p:nvSpPr>
        <p:spPr bwMode="auto">
          <a:xfrm>
            <a:off x="1857356" y="3286124"/>
            <a:ext cx="3786188" cy="412485"/>
          </a:xfrm>
          <a:prstGeom prst="roundRect">
            <a:avLst>
              <a:gd name="adj" fmla="val 509"/>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spAutoFit/>
          </a:bodyPr>
          <a:lstStyle/>
          <a:p>
            <a:pPr algn="l" defTabSz="723900">
              <a:lnSpc>
                <a:spcPct val="13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&lt;div&gt;</a:t>
            </a:r>
            <a:r>
              <a:rPr lang="zh-CN" altLang="en-US" b="1" dirty="0" smtClean="0">
                <a:solidFill>
                  <a:schemeClr val="accent5">
                    <a:lumMod val="10000"/>
                  </a:schemeClr>
                </a:solidFill>
                <a:latin typeface="+mn-lt"/>
              </a:rPr>
              <a:t>网页内容</a:t>
            </a:r>
            <a:r>
              <a:rPr lang="en-US" altLang="zh-CN" b="1" dirty="0" smtClean="0">
                <a:solidFill>
                  <a:schemeClr val="accent5">
                    <a:lumMod val="10000"/>
                  </a:schemeClr>
                </a:solidFill>
                <a:latin typeface="+mn-lt"/>
              </a:rPr>
              <a:t>…&lt;/div&gt;</a:t>
            </a:r>
            <a:endParaRPr lang="en-US" altLang="zh-CN" b="1" dirty="0">
              <a:solidFill>
                <a:schemeClr val="accent5">
                  <a:lumMod val="10000"/>
                </a:schemeClr>
              </a:solidFill>
              <a:latin typeface="+mn-lt"/>
            </a:endParaRPr>
          </a:p>
        </p:txBody>
      </p:sp>
      <p:sp>
        <p:nvSpPr>
          <p:cNvPr id="20" name="AutoShape 12"/>
          <p:cNvSpPr>
            <a:spLocks noChangeArrowheads="1"/>
          </p:cNvSpPr>
          <p:nvPr/>
        </p:nvSpPr>
        <p:spPr bwMode="auto">
          <a:xfrm>
            <a:off x="1714480" y="4286256"/>
            <a:ext cx="5000660" cy="2252924"/>
          </a:xfrm>
          <a:prstGeom prst="roundRect">
            <a:avLst>
              <a:gd name="adj" fmla="val 509"/>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13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#header {</a:t>
            </a:r>
          </a:p>
          <a:p>
            <a:pPr algn="l" defTabSz="723900">
              <a:lnSpc>
                <a:spcPct val="13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	width:200px;</a:t>
            </a:r>
          </a:p>
          <a:p>
            <a:pPr algn="l" defTabSz="723900">
              <a:lnSpc>
                <a:spcPct val="13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	height:280px;</a:t>
            </a:r>
          </a:p>
          <a:p>
            <a:pPr algn="l" defTabSz="723900">
              <a:lnSpc>
                <a:spcPct val="13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a:t>
            </a:r>
          </a:p>
          <a:p>
            <a:pPr algn="l" defTabSz="723900">
              <a:lnSpc>
                <a:spcPct val="13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a:t>
            </a:r>
          </a:p>
          <a:p>
            <a:pPr algn="l" defTabSz="723900">
              <a:lnSpc>
                <a:spcPct val="13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&lt;div id=</a:t>
            </a:r>
            <a:r>
              <a:rPr lang="fr-FR" altLang="zh-CN" b="1" dirty="0" smtClean="0"/>
              <a:t>"</a:t>
            </a:r>
            <a:r>
              <a:rPr lang="en-US" altLang="zh-CN" b="1" dirty="0" smtClean="0">
                <a:latin typeface="+mn-lt"/>
              </a:rPr>
              <a:t>header</a:t>
            </a:r>
            <a:r>
              <a:rPr lang="fr-FR" altLang="zh-CN" b="1" dirty="0" smtClean="0"/>
              <a:t>"</a:t>
            </a:r>
            <a:r>
              <a:rPr lang="en-US" altLang="zh-CN" b="1" dirty="0" smtClean="0">
                <a:solidFill>
                  <a:schemeClr val="accent5">
                    <a:lumMod val="10000"/>
                  </a:schemeClr>
                </a:solidFill>
                <a:latin typeface="+mn-lt"/>
              </a:rPr>
              <a:t>&gt;</a:t>
            </a:r>
            <a:r>
              <a:rPr lang="zh-CN" altLang="en-US" b="1" dirty="0" smtClean="0">
                <a:solidFill>
                  <a:schemeClr val="accent5">
                    <a:lumMod val="10000"/>
                  </a:schemeClr>
                </a:solidFill>
                <a:latin typeface="+mn-lt"/>
              </a:rPr>
              <a:t>网页内容</a:t>
            </a:r>
            <a:r>
              <a:rPr lang="en-US" altLang="zh-CN" b="1" dirty="0" smtClean="0">
                <a:solidFill>
                  <a:schemeClr val="accent5">
                    <a:lumMod val="10000"/>
                  </a:schemeClr>
                </a:solidFill>
                <a:latin typeface="+mn-lt"/>
              </a:rPr>
              <a:t>…&lt;/div&gt;</a:t>
            </a:r>
          </a:p>
        </p:txBody>
      </p:sp>
      <p:cxnSp>
        <p:nvCxnSpPr>
          <p:cNvPr id="21" name="直接箭头连接符 20"/>
          <p:cNvCxnSpPr/>
          <p:nvPr/>
        </p:nvCxnSpPr>
        <p:spPr>
          <a:xfrm rot="5400000">
            <a:off x="3428992" y="4000504"/>
            <a:ext cx="571504" cy="1588"/>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23" name="Rectangle 33"/>
          <p:cNvSpPr>
            <a:spLocks noChangeArrowheads="1"/>
          </p:cNvSpPr>
          <p:nvPr/>
        </p:nvSpPr>
        <p:spPr bwMode="auto">
          <a:xfrm>
            <a:off x="2214546" y="4714884"/>
            <a:ext cx="642942" cy="285752"/>
          </a:xfrm>
          <a:prstGeom prst="rect">
            <a:avLst/>
          </a:prstGeom>
          <a:solidFill>
            <a:srgbClr val="FFDDDD">
              <a:alpha val="10196"/>
            </a:srgbClr>
          </a:solidFill>
          <a:ln w="28575" algn="ctr">
            <a:solidFill>
              <a:srgbClr val="C00000"/>
            </a:solidFill>
            <a:miter lim="800000"/>
            <a:headEnd/>
            <a:tailEnd/>
          </a:ln>
        </p:spPr>
        <p:txBody>
          <a:bodyPr wrap="none" anchor="ctr"/>
          <a:lstStyle/>
          <a:p>
            <a:endParaRPr lang="zh-CN" altLang="en-US">
              <a:solidFill>
                <a:srgbClr val="FF0000"/>
              </a:solidFill>
              <a:ea typeface="宋体" charset="-122"/>
            </a:endParaRPr>
          </a:p>
        </p:txBody>
      </p:sp>
      <p:sp>
        <p:nvSpPr>
          <p:cNvPr id="24" name="Rectangle 33"/>
          <p:cNvSpPr>
            <a:spLocks noChangeArrowheads="1"/>
          </p:cNvSpPr>
          <p:nvPr/>
        </p:nvSpPr>
        <p:spPr bwMode="auto">
          <a:xfrm>
            <a:off x="2214546" y="5072074"/>
            <a:ext cx="785818" cy="357190"/>
          </a:xfrm>
          <a:prstGeom prst="rect">
            <a:avLst/>
          </a:prstGeom>
          <a:solidFill>
            <a:srgbClr val="FFDDDD">
              <a:alpha val="10196"/>
            </a:srgbClr>
          </a:solidFill>
          <a:ln w="28575" algn="ctr">
            <a:solidFill>
              <a:srgbClr val="C00000"/>
            </a:solidFill>
            <a:miter lim="800000"/>
            <a:headEnd/>
            <a:tailEnd/>
          </a:ln>
        </p:spPr>
        <p:txBody>
          <a:bodyPr wrap="none" anchor="ctr"/>
          <a:lstStyle/>
          <a:p>
            <a:endParaRPr lang="zh-CN" altLang="en-US">
              <a:solidFill>
                <a:srgbClr val="FF0000"/>
              </a:solidFill>
              <a:ea typeface="宋体" charset="-122"/>
            </a:endParaRPr>
          </a:p>
        </p:txBody>
      </p:sp>
      <p:sp>
        <p:nvSpPr>
          <p:cNvPr id="25" name="Line 15"/>
          <p:cNvSpPr>
            <a:spLocks noChangeShapeType="1"/>
          </p:cNvSpPr>
          <p:nvPr/>
        </p:nvSpPr>
        <p:spPr bwMode="auto">
          <a:xfrm flipV="1">
            <a:off x="1285852" y="4857760"/>
            <a:ext cx="928694" cy="45719"/>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pPr>
              <a:defRPr/>
            </a:pPr>
            <a:endParaRPr lang="zh-CN" altLang="en-US"/>
          </a:p>
        </p:txBody>
      </p:sp>
      <p:sp>
        <p:nvSpPr>
          <p:cNvPr id="26" name="AutoShape 16"/>
          <p:cNvSpPr>
            <a:spLocks noChangeArrowheads="1"/>
          </p:cNvSpPr>
          <p:nvPr/>
        </p:nvSpPr>
        <p:spPr bwMode="auto">
          <a:xfrm>
            <a:off x="857224" y="4714884"/>
            <a:ext cx="425170" cy="380048"/>
          </a:xfrm>
          <a:prstGeom prst="roundRect">
            <a:avLst>
              <a:gd name="adj" fmla="val 5061"/>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defRPr/>
            </a:pPr>
            <a:r>
              <a:rPr lang="zh-CN" altLang="en-US" b="1" kern="0" dirty="0" smtClean="0">
                <a:solidFill>
                  <a:schemeClr val="bg1"/>
                </a:solidFill>
                <a:latin typeface="Arial"/>
                <a:ea typeface="黑体"/>
              </a:rPr>
              <a:t>宽</a:t>
            </a:r>
            <a:endParaRPr lang="zh-CN" altLang="en-US" b="1" kern="0" dirty="0">
              <a:solidFill>
                <a:schemeClr val="bg1"/>
              </a:solidFill>
              <a:latin typeface="Arial"/>
              <a:ea typeface="黑体"/>
            </a:endParaRPr>
          </a:p>
        </p:txBody>
      </p:sp>
      <p:sp>
        <p:nvSpPr>
          <p:cNvPr id="27" name="Line 15"/>
          <p:cNvSpPr>
            <a:spLocks noChangeShapeType="1"/>
          </p:cNvSpPr>
          <p:nvPr/>
        </p:nvSpPr>
        <p:spPr bwMode="auto">
          <a:xfrm flipV="1">
            <a:off x="1285852" y="5263530"/>
            <a:ext cx="928694" cy="45719"/>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pPr>
              <a:defRPr/>
            </a:pPr>
            <a:endParaRPr lang="zh-CN" altLang="en-US"/>
          </a:p>
        </p:txBody>
      </p:sp>
      <p:sp>
        <p:nvSpPr>
          <p:cNvPr id="28" name="AutoShape 16"/>
          <p:cNvSpPr>
            <a:spLocks noChangeArrowheads="1"/>
          </p:cNvSpPr>
          <p:nvPr/>
        </p:nvSpPr>
        <p:spPr bwMode="auto">
          <a:xfrm>
            <a:off x="857224" y="5120654"/>
            <a:ext cx="425170" cy="380048"/>
          </a:xfrm>
          <a:prstGeom prst="roundRect">
            <a:avLst>
              <a:gd name="adj" fmla="val 5061"/>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defRPr/>
            </a:pPr>
            <a:r>
              <a:rPr lang="zh-CN" altLang="en-US" b="1" kern="0" dirty="0" smtClean="0">
                <a:solidFill>
                  <a:schemeClr val="bg1"/>
                </a:solidFill>
                <a:latin typeface="Arial"/>
                <a:ea typeface="黑体"/>
              </a:rPr>
              <a:t>高</a:t>
            </a:r>
            <a:endParaRPr lang="zh-CN" altLang="en-US" b="1" kern="0" dirty="0">
              <a:solidFill>
                <a:schemeClr val="bg1"/>
              </a:solidFill>
              <a:latin typeface="Arial"/>
              <a:ea typeface="黑体"/>
            </a:endParaRPr>
          </a:p>
        </p:txBody>
      </p:sp>
      <p:sp>
        <p:nvSpPr>
          <p:cNvPr id="29" name="灯片编号占位符 28"/>
          <p:cNvSpPr>
            <a:spLocks noGrp="1"/>
          </p:cNvSpPr>
          <p:nvPr>
            <p:ph type="sldNum" sz="quarter" idx="10"/>
          </p:nvPr>
        </p:nvSpPr>
        <p:spPr/>
        <p:txBody>
          <a:bodyPr/>
          <a:lstStyle/>
          <a:p>
            <a:pPr>
              <a:defRPr/>
            </a:pPr>
            <a:fld id="{9394C29D-ED0C-453C-8BBC-C52F19F5BA76}" type="slidenum">
              <a:rPr lang="zh-CN" altLang="en-US" smtClean="0"/>
              <a:pPr>
                <a:defRPr/>
              </a:pPr>
              <a:t>34</a:t>
            </a:fld>
            <a:r>
              <a:rPr lang="en-US" altLang="zh-CN" smtClean="0"/>
              <a:t>/39</a:t>
            </a:r>
            <a:endParaRPr lang="zh-CN" altLang="en-US" dirty="0"/>
          </a:p>
        </p:txBody>
      </p:sp>
    </p:spTree>
    <p:extLst>
      <p:ext uri="{BB962C8B-B14F-4D97-AF65-F5344CB8AC3E}">
        <p14:creationId xmlns:p14="http://schemas.microsoft.com/office/powerpoint/2010/main" val="134407643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left)">
                                      <p:cBhvr>
                                        <p:cTn id="11" dur="500"/>
                                        <p:tgtEl>
                                          <p:spTgt spid="19"/>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wipe(up)">
                                      <p:cBhvr>
                                        <p:cTn id="15" dur="500"/>
                                        <p:tgtEl>
                                          <p:spTgt spid="21"/>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ipe(left)">
                                      <p:cBhvr>
                                        <p:cTn id="19" dur="500"/>
                                        <p:tgtEl>
                                          <p:spTgt spid="20"/>
                                        </p:tgtEl>
                                      </p:cBhvr>
                                    </p:animEffect>
                                  </p:childTnLst>
                                </p:cTn>
                              </p:par>
                            </p:childTnLst>
                          </p:cTn>
                        </p:par>
                        <p:par>
                          <p:cTn id="20" fill="hold">
                            <p:stCondLst>
                              <p:cond delay="3000"/>
                            </p:stCondLst>
                            <p:childTnLst>
                              <p:par>
                                <p:cTn id="21" presetID="22" presetClass="entr" presetSubtype="8"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left)">
                                      <p:cBhvr>
                                        <p:cTn id="23" dur="500"/>
                                        <p:tgtEl>
                                          <p:spTgt spid="26"/>
                                        </p:tgtEl>
                                      </p:cBhvr>
                                    </p:animEffect>
                                  </p:childTnLst>
                                </p:cTn>
                              </p:par>
                            </p:childTnLst>
                          </p:cTn>
                        </p:par>
                        <p:par>
                          <p:cTn id="24" fill="hold">
                            <p:stCondLst>
                              <p:cond delay="3500"/>
                            </p:stCondLst>
                            <p:childTnLst>
                              <p:par>
                                <p:cTn id="25" presetID="22" presetClass="entr" presetSubtype="1" fill="hold" nodeType="after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wipe(up)">
                                      <p:cBhvr>
                                        <p:cTn id="27" dur="500"/>
                                        <p:tgtEl>
                                          <p:spTgt spid="25"/>
                                        </p:tgtEl>
                                      </p:cBhvr>
                                    </p:animEffect>
                                  </p:childTnLst>
                                </p:cTn>
                              </p:par>
                            </p:childTnLst>
                          </p:cTn>
                        </p:par>
                        <p:par>
                          <p:cTn id="28" fill="hold">
                            <p:stCondLst>
                              <p:cond delay="4000"/>
                            </p:stCondLst>
                            <p:childTnLst>
                              <p:par>
                                <p:cTn id="29" presetID="22" presetClass="entr" presetSubtype="8" fill="hold" grpId="0" nodeType="after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wipe(left)">
                                      <p:cBhvr>
                                        <p:cTn id="31" dur="500"/>
                                        <p:tgtEl>
                                          <p:spTgt spid="23"/>
                                        </p:tgtEl>
                                      </p:cBhvr>
                                    </p:animEffect>
                                  </p:childTnLst>
                                </p:cTn>
                              </p:par>
                            </p:childTnLst>
                          </p:cTn>
                        </p:par>
                        <p:par>
                          <p:cTn id="32" fill="hold">
                            <p:stCondLst>
                              <p:cond delay="4500"/>
                            </p:stCondLst>
                            <p:childTnLst>
                              <p:par>
                                <p:cTn id="33" presetID="22" presetClass="entr" presetSubtype="8" fill="hold" grpId="0" nodeType="after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wipe(left)">
                                      <p:cBhvr>
                                        <p:cTn id="35" dur="500"/>
                                        <p:tgtEl>
                                          <p:spTgt spid="28"/>
                                        </p:tgtEl>
                                      </p:cBhvr>
                                    </p:animEffect>
                                  </p:childTnLst>
                                </p:cTn>
                              </p:par>
                            </p:childTnLst>
                          </p:cTn>
                        </p:par>
                        <p:par>
                          <p:cTn id="36" fill="hold">
                            <p:stCondLst>
                              <p:cond delay="5000"/>
                            </p:stCondLst>
                            <p:childTnLst>
                              <p:par>
                                <p:cTn id="37" presetID="22" presetClass="entr" presetSubtype="8" fill="hold" nodeType="after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wipe(left)">
                                      <p:cBhvr>
                                        <p:cTn id="39" dur="500"/>
                                        <p:tgtEl>
                                          <p:spTgt spid="27"/>
                                        </p:tgtEl>
                                      </p:cBhvr>
                                    </p:animEffect>
                                  </p:childTnLst>
                                </p:cTn>
                              </p:par>
                            </p:childTnLst>
                          </p:cTn>
                        </p:par>
                        <p:par>
                          <p:cTn id="40" fill="hold">
                            <p:stCondLst>
                              <p:cond delay="5500"/>
                            </p:stCondLst>
                            <p:childTnLst>
                              <p:par>
                                <p:cTn id="41" presetID="22" presetClass="entr" presetSubtype="8" fill="hold" grpId="0" nodeType="after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wipe(left)">
                                      <p:cBhvr>
                                        <p:cTn id="4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3" grpId="0" animBg="1"/>
      <p:bldP spid="24" grpId="0" animBg="1"/>
      <p:bldP spid="26" grpId="0" animBg="1"/>
      <p:bldP spid="2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标题 1"/>
          <p:cNvSpPr>
            <a:spLocks noGrp="1"/>
          </p:cNvSpPr>
          <p:nvPr>
            <p:ph type="title"/>
          </p:nvPr>
        </p:nvSpPr>
        <p:spPr/>
        <p:txBody>
          <a:bodyPr/>
          <a:lstStyle/>
          <a:p>
            <a:r>
              <a:rPr lang="zh-CN" altLang="en-US" dirty="0" smtClean="0"/>
              <a:t>什么是盒子模型</a:t>
            </a:r>
            <a:endParaRPr lang="zh-CN" altLang="en-US" dirty="0" smtClean="0">
              <a:solidFill>
                <a:schemeClr val="tx2">
                  <a:lumMod val="75000"/>
                </a:schemeClr>
              </a:solidFill>
            </a:endParaRPr>
          </a:p>
        </p:txBody>
      </p:sp>
      <p:pic>
        <p:nvPicPr>
          <p:cNvPr id="17" name="图片 16" descr="6－1.JPG"/>
          <p:cNvPicPr>
            <a:picLocks noChangeAspect="1"/>
          </p:cNvPicPr>
          <p:nvPr/>
        </p:nvPicPr>
        <p:blipFill>
          <a:blip r:embed="rId3"/>
          <a:stretch>
            <a:fillRect/>
          </a:stretch>
        </p:blipFill>
        <p:spPr>
          <a:xfrm>
            <a:off x="5429256" y="1571612"/>
            <a:ext cx="3474143" cy="3929090"/>
          </a:xfrm>
          <a:prstGeom prst="rect">
            <a:avLst/>
          </a:prstGeom>
        </p:spPr>
      </p:pic>
      <p:pic>
        <p:nvPicPr>
          <p:cNvPr id="18" name="图片 17" descr="6－2.JPG"/>
          <p:cNvPicPr>
            <a:picLocks noChangeAspect="1"/>
          </p:cNvPicPr>
          <p:nvPr/>
        </p:nvPicPr>
        <p:blipFill>
          <a:blip r:embed="rId4"/>
          <a:stretch>
            <a:fillRect/>
          </a:stretch>
        </p:blipFill>
        <p:spPr>
          <a:xfrm>
            <a:off x="0" y="1571612"/>
            <a:ext cx="5396146" cy="3643338"/>
          </a:xfrm>
          <a:prstGeom prst="rect">
            <a:avLst/>
          </a:prstGeom>
        </p:spPr>
      </p:pic>
      <p:pic>
        <p:nvPicPr>
          <p:cNvPr id="27" name="内容占位符 26" descr="6－3.JPG"/>
          <p:cNvPicPr>
            <a:picLocks noGrp="1" noChangeAspect="1"/>
          </p:cNvPicPr>
          <p:nvPr>
            <p:ph idx="1"/>
          </p:nvPr>
        </p:nvPicPr>
        <p:blipFill>
          <a:blip r:embed="rId5"/>
          <a:stretch>
            <a:fillRect/>
          </a:stretch>
        </p:blipFill>
        <p:spPr>
          <a:xfrm>
            <a:off x="2285984" y="1571612"/>
            <a:ext cx="5150517" cy="4429156"/>
          </a:xfrm>
        </p:spPr>
      </p:pic>
      <p:sp>
        <p:nvSpPr>
          <p:cNvPr id="29" name="线形标注 1 28"/>
          <p:cNvSpPr/>
          <p:nvPr/>
        </p:nvSpPr>
        <p:spPr bwMode="auto">
          <a:xfrm flipH="1">
            <a:off x="2786050" y="857232"/>
            <a:ext cx="1428760" cy="571504"/>
          </a:xfrm>
          <a:prstGeom prst="borderCallout1">
            <a:avLst>
              <a:gd name="adj1" fmla="val 104253"/>
              <a:gd name="adj2" fmla="val 50704"/>
              <a:gd name="adj3" fmla="val 267844"/>
              <a:gd name="adj4" fmla="val 42175"/>
            </a:avLst>
          </a:prstGeom>
          <a:solidFill>
            <a:srgbClr val="E4FCE4"/>
          </a:solidFill>
          <a:ln w="19050" algn="ctr">
            <a:solidFill>
              <a:srgbClr val="00B0F0"/>
            </a:solidFill>
            <a:round/>
            <a:headEnd/>
            <a:tailEnd/>
          </a:ln>
          <a:effectLst>
            <a:outerShdw blurRad="50800" dist="12700" dir="5400000" algn="t" rotWithShape="0">
              <a:prstClr val="black">
                <a:alpha val="40000"/>
              </a:prstClr>
            </a:outerShdw>
          </a:effectLst>
        </p:spPr>
        <p:txBody>
          <a:bodyPr anchor="ctr" anchorCtr="1"/>
          <a:lstStyle/>
          <a:p>
            <a:pPr eaLnBrk="0" hangingPunct="0">
              <a:defRPr/>
            </a:pPr>
            <a:r>
              <a:rPr lang="zh-CN" altLang="en-US" b="1" dirty="0" smtClean="0"/>
              <a:t>边框</a:t>
            </a:r>
            <a:endParaRPr lang="en-US" altLang="zh-CN" b="1" dirty="0" smtClean="0"/>
          </a:p>
          <a:p>
            <a:pPr eaLnBrk="0" hangingPunct="0">
              <a:defRPr/>
            </a:pPr>
            <a:r>
              <a:rPr lang="zh-CN" altLang="en-US" b="1" dirty="0" smtClean="0"/>
              <a:t>（</a:t>
            </a:r>
            <a:r>
              <a:rPr lang="en-US" altLang="zh-CN" b="1" dirty="0" smtClean="0"/>
              <a:t>border</a:t>
            </a:r>
            <a:r>
              <a:rPr lang="zh-CN" altLang="en-US" b="1" dirty="0" smtClean="0"/>
              <a:t>）</a:t>
            </a:r>
            <a:endParaRPr lang="zh-CN" altLang="en-US" b="1" dirty="0"/>
          </a:p>
        </p:txBody>
      </p:sp>
      <p:cxnSp>
        <p:nvCxnSpPr>
          <p:cNvPr id="30" name="直接箭头连接符 29"/>
          <p:cNvCxnSpPr/>
          <p:nvPr/>
        </p:nvCxnSpPr>
        <p:spPr>
          <a:xfrm rot="5400000">
            <a:off x="1500960" y="3785396"/>
            <a:ext cx="2857520" cy="1588"/>
          </a:xfrm>
          <a:prstGeom prst="straightConnector1">
            <a:avLst/>
          </a:prstGeom>
          <a:noFill/>
          <a:ln w="38100">
            <a:solidFill>
              <a:srgbClr val="FF0000"/>
            </a:solidFill>
            <a:round/>
            <a:headEnd type="triangle" w="med" len="med"/>
            <a:tailEnd type="triangle" w="med" len="med"/>
          </a:ln>
        </p:spPr>
      </p:cxnSp>
      <p:sp>
        <p:nvSpPr>
          <p:cNvPr id="33" name="矩形 32"/>
          <p:cNvSpPr/>
          <p:nvPr/>
        </p:nvSpPr>
        <p:spPr bwMode="auto">
          <a:xfrm flipH="1">
            <a:off x="1428728" y="3500438"/>
            <a:ext cx="1428760" cy="571504"/>
          </a:xfrm>
          <a:prstGeom prst="rect">
            <a:avLst/>
          </a:prstGeom>
          <a:solidFill>
            <a:srgbClr val="E4FCE4"/>
          </a:solidFill>
          <a:ln w="19050" algn="ctr">
            <a:solidFill>
              <a:srgbClr val="00B0F0"/>
            </a:solidFill>
            <a:round/>
            <a:headEnd/>
            <a:tailEnd/>
          </a:ln>
          <a:effectLst>
            <a:outerShdw blurRad="50800" dist="12700" dir="5400000" algn="t" rotWithShape="0">
              <a:prstClr val="black">
                <a:alpha val="40000"/>
              </a:prstClr>
            </a:outerShdw>
          </a:effectLst>
        </p:spPr>
        <p:txBody>
          <a:bodyPr anchor="ctr" anchorCtr="1"/>
          <a:lstStyle/>
          <a:p>
            <a:pPr eaLnBrk="0" hangingPunct="0">
              <a:defRPr/>
            </a:pPr>
            <a:r>
              <a:rPr lang="zh-CN" altLang="en-US" b="1" dirty="0" smtClean="0"/>
              <a:t>高</a:t>
            </a:r>
            <a:endParaRPr lang="en-US" altLang="zh-CN" b="1" dirty="0" smtClean="0"/>
          </a:p>
          <a:p>
            <a:pPr eaLnBrk="0" hangingPunct="0">
              <a:defRPr/>
            </a:pPr>
            <a:r>
              <a:rPr lang="zh-CN" altLang="en-US" b="1" dirty="0" smtClean="0"/>
              <a:t>（</a:t>
            </a:r>
            <a:r>
              <a:rPr lang="en-US" altLang="zh-CN" b="1" dirty="0" smtClean="0"/>
              <a:t>height</a:t>
            </a:r>
            <a:r>
              <a:rPr lang="zh-CN" altLang="en-US" b="1" dirty="0" smtClean="0"/>
              <a:t>）</a:t>
            </a:r>
            <a:endParaRPr lang="zh-CN" altLang="en-US" b="1" dirty="0"/>
          </a:p>
        </p:txBody>
      </p:sp>
      <p:sp>
        <p:nvSpPr>
          <p:cNvPr id="34" name="Line 10"/>
          <p:cNvSpPr>
            <a:spLocks noChangeShapeType="1"/>
          </p:cNvSpPr>
          <p:nvPr/>
        </p:nvSpPr>
        <p:spPr bwMode="auto">
          <a:xfrm>
            <a:off x="3071802" y="5286388"/>
            <a:ext cx="3643338" cy="0"/>
          </a:xfrm>
          <a:prstGeom prst="line">
            <a:avLst/>
          </a:prstGeom>
          <a:noFill/>
          <a:ln w="38100">
            <a:solidFill>
              <a:srgbClr val="FF0000"/>
            </a:solidFill>
            <a:round/>
            <a:headEnd type="triangle" w="med" len="med"/>
            <a:tailEnd type="triangle" w="med" len="med"/>
          </a:ln>
        </p:spPr>
        <p:txBody>
          <a:bodyPr/>
          <a:lstStyle/>
          <a:p>
            <a:endParaRPr lang="zh-CN" altLang="en-US"/>
          </a:p>
        </p:txBody>
      </p:sp>
      <p:sp>
        <p:nvSpPr>
          <p:cNvPr id="35" name="矩形 34"/>
          <p:cNvSpPr/>
          <p:nvPr/>
        </p:nvSpPr>
        <p:spPr bwMode="auto">
          <a:xfrm flipH="1">
            <a:off x="4214810" y="5357826"/>
            <a:ext cx="1285884" cy="571504"/>
          </a:xfrm>
          <a:prstGeom prst="rect">
            <a:avLst/>
          </a:prstGeom>
          <a:solidFill>
            <a:srgbClr val="E4FCE4"/>
          </a:solidFill>
          <a:ln w="19050" algn="ctr">
            <a:solidFill>
              <a:srgbClr val="00B0F0"/>
            </a:solidFill>
            <a:round/>
            <a:headEnd/>
            <a:tailEnd/>
          </a:ln>
          <a:effectLst>
            <a:outerShdw blurRad="50800" dist="12700" dir="5400000" algn="t" rotWithShape="0">
              <a:prstClr val="black">
                <a:alpha val="40000"/>
              </a:prstClr>
            </a:outerShdw>
          </a:effectLst>
        </p:spPr>
        <p:txBody>
          <a:bodyPr anchor="ctr" anchorCtr="1"/>
          <a:lstStyle/>
          <a:p>
            <a:pPr eaLnBrk="0" hangingPunct="0">
              <a:defRPr/>
            </a:pPr>
            <a:r>
              <a:rPr lang="zh-CN" altLang="en-US" b="1" dirty="0" smtClean="0"/>
              <a:t>宽</a:t>
            </a:r>
            <a:endParaRPr lang="en-US" altLang="zh-CN" b="1" dirty="0" smtClean="0"/>
          </a:p>
          <a:p>
            <a:pPr eaLnBrk="0" hangingPunct="0">
              <a:defRPr/>
            </a:pPr>
            <a:r>
              <a:rPr lang="zh-CN" altLang="en-US" b="1" dirty="0" smtClean="0"/>
              <a:t>（</a:t>
            </a:r>
            <a:r>
              <a:rPr lang="en-US" altLang="zh-CN" b="1" dirty="0" smtClean="0"/>
              <a:t>width</a:t>
            </a:r>
            <a:r>
              <a:rPr lang="zh-CN" altLang="en-US" b="1" dirty="0" smtClean="0"/>
              <a:t>）</a:t>
            </a:r>
            <a:endParaRPr lang="zh-CN" altLang="en-US" b="1" dirty="0"/>
          </a:p>
        </p:txBody>
      </p:sp>
      <p:sp>
        <p:nvSpPr>
          <p:cNvPr id="36" name="Line 13"/>
          <p:cNvSpPr>
            <a:spLocks noChangeShapeType="1"/>
          </p:cNvSpPr>
          <p:nvPr/>
        </p:nvSpPr>
        <p:spPr bwMode="auto">
          <a:xfrm>
            <a:off x="4786314" y="1643050"/>
            <a:ext cx="0" cy="714380"/>
          </a:xfrm>
          <a:prstGeom prst="line">
            <a:avLst/>
          </a:prstGeom>
          <a:noFill/>
          <a:ln w="38100">
            <a:solidFill>
              <a:srgbClr val="FF0000"/>
            </a:solidFill>
            <a:round/>
            <a:headEnd type="triangle" w="med" len="med"/>
            <a:tailEnd type="triangle" w="med" len="med"/>
          </a:ln>
        </p:spPr>
        <p:txBody>
          <a:bodyPr/>
          <a:lstStyle/>
          <a:p>
            <a:endParaRPr lang="zh-CN" altLang="en-US"/>
          </a:p>
        </p:txBody>
      </p:sp>
      <p:sp>
        <p:nvSpPr>
          <p:cNvPr id="37" name="矩形 36"/>
          <p:cNvSpPr/>
          <p:nvPr/>
        </p:nvSpPr>
        <p:spPr bwMode="auto">
          <a:xfrm flipH="1">
            <a:off x="4929190" y="1714488"/>
            <a:ext cx="1428760" cy="571504"/>
          </a:xfrm>
          <a:prstGeom prst="rect">
            <a:avLst/>
          </a:prstGeom>
          <a:solidFill>
            <a:srgbClr val="E4FCE4"/>
          </a:solidFill>
          <a:ln w="19050" algn="ctr">
            <a:solidFill>
              <a:srgbClr val="00B0F0"/>
            </a:solidFill>
            <a:round/>
            <a:headEnd/>
            <a:tailEnd/>
          </a:ln>
          <a:effectLst>
            <a:outerShdw blurRad="50800" dist="12700" dir="5400000" algn="t" rotWithShape="0">
              <a:prstClr val="black">
                <a:alpha val="40000"/>
              </a:prstClr>
            </a:outerShdw>
          </a:effectLst>
        </p:spPr>
        <p:txBody>
          <a:bodyPr anchor="ctr" anchorCtr="1"/>
          <a:lstStyle/>
          <a:p>
            <a:pPr eaLnBrk="0" hangingPunct="0">
              <a:defRPr/>
            </a:pPr>
            <a:r>
              <a:rPr lang="zh-CN" altLang="en-US" b="1" dirty="0" smtClean="0"/>
              <a:t>外边距</a:t>
            </a:r>
            <a:endParaRPr lang="en-US" altLang="zh-CN" b="1" dirty="0" smtClean="0"/>
          </a:p>
          <a:p>
            <a:pPr eaLnBrk="0" hangingPunct="0">
              <a:defRPr/>
            </a:pPr>
            <a:r>
              <a:rPr lang="zh-CN" altLang="en-US" b="1" dirty="0" smtClean="0"/>
              <a:t>（</a:t>
            </a:r>
            <a:r>
              <a:rPr lang="en-US" altLang="zh-CN" b="1" dirty="0" smtClean="0"/>
              <a:t>margin</a:t>
            </a:r>
            <a:r>
              <a:rPr lang="zh-CN" altLang="en-US" b="1" dirty="0" smtClean="0"/>
              <a:t>）</a:t>
            </a:r>
            <a:endParaRPr lang="zh-CN" altLang="en-US" b="1" dirty="0"/>
          </a:p>
        </p:txBody>
      </p:sp>
      <p:sp>
        <p:nvSpPr>
          <p:cNvPr id="38" name="Line 13"/>
          <p:cNvSpPr>
            <a:spLocks noChangeShapeType="1"/>
          </p:cNvSpPr>
          <p:nvPr/>
        </p:nvSpPr>
        <p:spPr bwMode="auto">
          <a:xfrm>
            <a:off x="4357686" y="2428868"/>
            <a:ext cx="0" cy="785818"/>
          </a:xfrm>
          <a:prstGeom prst="line">
            <a:avLst/>
          </a:prstGeom>
          <a:noFill/>
          <a:ln w="38100">
            <a:solidFill>
              <a:srgbClr val="FF0000"/>
            </a:solidFill>
            <a:round/>
            <a:headEnd type="triangle" w="med" len="med"/>
            <a:tailEnd type="triangle" w="med" len="med"/>
          </a:ln>
        </p:spPr>
        <p:txBody>
          <a:bodyPr/>
          <a:lstStyle/>
          <a:p>
            <a:endParaRPr lang="zh-CN" altLang="en-US"/>
          </a:p>
        </p:txBody>
      </p:sp>
      <p:sp>
        <p:nvSpPr>
          <p:cNvPr id="39" name="矩形 38"/>
          <p:cNvSpPr/>
          <p:nvPr/>
        </p:nvSpPr>
        <p:spPr bwMode="auto">
          <a:xfrm flipH="1">
            <a:off x="4500562" y="2571744"/>
            <a:ext cx="1714512" cy="571504"/>
          </a:xfrm>
          <a:prstGeom prst="rect">
            <a:avLst/>
          </a:prstGeom>
          <a:solidFill>
            <a:srgbClr val="E4FCE4"/>
          </a:solidFill>
          <a:ln w="19050" algn="ctr">
            <a:solidFill>
              <a:srgbClr val="00B0F0"/>
            </a:solidFill>
            <a:round/>
            <a:headEnd/>
            <a:tailEnd/>
          </a:ln>
          <a:effectLst>
            <a:outerShdw blurRad="50800" dist="12700" dir="5400000" algn="t" rotWithShape="0">
              <a:prstClr val="black">
                <a:alpha val="40000"/>
              </a:prstClr>
            </a:outerShdw>
          </a:effectLst>
        </p:spPr>
        <p:txBody>
          <a:bodyPr anchor="ctr" anchorCtr="1"/>
          <a:lstStyle/>
          <a:p>
            <a:pPr eaLnBrk="0" hangingPunct="0">
              <a:defRPr/>
            </a:pPr>
            <a:r>
              <a:rPr lang="zh-CN" altLang="en-US" b="1" dirty="0" smtClean="0"/>
              <a:t>内边距</a:t>
            </a:r>
            <a:endParaRPr lang="en-US" altLang="zh-CN" b="1" dirty="0" smtClean="0"/>
          </a:p>
          <a:p>
            <a:pPr eaLnBrk="0" hangingPunct="0">
              <a:defRPr/>
            </a:pPr>
            <a:r>
              <a:rPr lang="zh-CN" altLang="en-US" b="1" dirty="0" smtClean="0"/>
              <a:t>（</a:t>
            </a:r>
            <a:r>
              <a:rPr lang="en-US" altLang="zh-CN" b="1" dirty="0" smtClean="0"/>
              <a:t>padding</a:t>
            </a:r>
            <a:r>
              <a:rPr lang="zh-CN" altLang="en-US" b="1" dirty="0" smtClean="0"/>
              <a:t>）</a:t>
            </a:r>
            <a:endParaRPr lang="zh-CN" altLang="en-US" b="1" dirty="0"/>
          </a:p>
        </p:txBody>
      </p:sp>
      <p:sp>
        <p:nvSpPr>
          <p:cNvPr id="40" name="矩形 39"/>
          <p:cNvSpPr/>
          <p:nvPr/>
        </p:nvSpPr>
        <p:spPr bwMode="auto">
          <a:xfrm flipH="1">
            <a:off x="4143372" y="3500438"/>
            <a:ext cx="1285884" cy="571504"/>
          </a:xfrm>
          <a:prstGeom prst="rect">
            <a:avLst/>
          </a:prstGeom>
          <a:solidFill>
            <a:srgbClr val="E4FCE4"/>
          </a:solidFill>
          <a:ln w="19050" algn="ctr">
            <a:solidFill>
              <a:srgbClr val="00B0F0"/>
            </a:solidFill>
            <a:round/>
            <a:headEnd/>
            <a:tailEnd/>
          </a:ln>
          <a:effectLst>
            <a:outerShdw blurRad="50800" dist="12700" dir="5400000" algn="t" rotWithShape="0">
              <a:prstClr val="black">
                <a:alpha val="40000"/>
              </a:prstClr>
            </a:outerShdw>
          </a:effectLst>
        </p:spPr>
        <p:txBody>
          <a:bodyPr anchor="ctr" anchorCtr="1"/>
          <a:lstStyle/>
          <a:p>
            <a:pPr eaLnBrk="0" hangingPunct="0">
              <a:defRPr/>
            </a:pPr>
            <a:r>
              <a:rPr lang="zh-CN" altLang="en-US" b="1" dirty="0" smtClean="0"/>
              <a:t>网页元素</a:t>
            </a:r>
            <a:endParaRPr lang="zh-CN" altLang="en-US" b="1" dirty="0"/>
          </a:p>
        </p:txBody>
      </p:sp>
      <p:pic>
        <p:nvPicPr>
          <p:cNvPr id="41" name="图片 40" descr="6－4.JPG"/>
          <p:cNvPicPr>
            <a:picLocks noChangeAspect="1"/>
          </p:cNvPicPr>
          <p:nvPr/>
        </p:nvPicPr>
        <p:blipFill>
          <a:blip r:embed="rId6"/>
          <a:stretch>
            <a:fillRect/>
          </a:stretch>
        </p:blipFill>
        <p:spPr>
          <a:xfrm>
            <a:off x="1285852" y="785794"/>
            <a:ext cx="6143668" cy="5615027"/>
          </a:xfrm>
          <a:prstGeom prst="rect">
            <a:avLst/>
          </a:prstGeom>
        </p:spPr>
      </p:pic>
      <p:sp>
        <p:nvSpPr>
          <p:cNvPr id="19" name="灯片编号占位符 18"/>
          <p:cNvSpPr>
            <a:spLocks noGrp="1"/>
          </p:cNvSpPr>
          <p:nvPr>
            <p:ph type="sldNum" sz="quarter" idx="10"/>
          </p:nvPr>
        </p:nvSpPr>
        <p:spPr/>
        <p:txBody>
          <a:bodyPr/>
          <a:lstStyle/>
          <a:p>
            <a:pPr>
              <a:defRPr/>
            </a:pPr>
            <a:fld id="{9394C29D-ED0C-453C-8BBC-C52F19F5BA76}" type="slidenum">
              <a:rPr lang="zh-CN" altLang="en-US" smtClean="0"/>
              <a:pPr>
                <a:defRPr/>
              </a:pPr>
              <a:t>35</a:t>
            </a:fld>
            <a:r>
              <a:rPr lang="en-US" altLang="zh-CN" smtClean="0"/>
              <a:t>/30</a:t>
            </a:r>
            <a:endParaRPr lang="zh-CN" altLang="en-US" dirty="0"/>
          </a:p>
        </p:txBody>
      </p:sp>
    </p:spTree>
    <p:extLst>
      <p:ext uri="{BB962C8B-B14F-4D97-AF65-F5344CB8AC3E}">
        <p14:creationId xmlns:p14="http://schemas.microsoft.com/office/powerpoint/2010/main" val="202395072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8"/>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7"/>
                                        </p:tgtEl>
                                        <p:attrNameLst>
                                          <p:attrName>style.visibility</p:attrName>
                                        </p:attrNameLst>
                                      </p:cBhvr>
                                      <p:to>
                                        <p:strVal val="hidden"/>
                                      </p:to>
                                    </p:set>
                                  </p:childTnLst>
                                </p:cTn>
                              </p:par>
                            </p:childTnLst>
                          </p:cTn>
                        </p:par>
                        <p:par>
                          <p:cTn id="9" fill="hold">
                            <p:stCondLst>
                              <p:cond delay="0"/>
                            </p:stCondLst>
                            <p:childTnLst>
                              <p:par>
                                <p:cTn id="10" presetID="22" presetClass="entr" presetSubtype="8" fill="hold" nodeType="after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left)">
                                      <p:cBhvr>
                                        <p:cTn id="12" dur="500"/>
                                        <p:tgtEl>
                                          <p:spTgt spid="27"/>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wipe(up)">
                                      <p:cBhvr>
                                        <p:cTn id="16" dur="500"/>
                                        <p:tgtEl>
                                          <p:spTgt spid="30"/>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wipe(left)">
                                      <p:cBhvr>
                                        <p:cTn id="20" dur="500"/>
                                        <p:tgtEl>
                                          <p:spTgt spid="33"/>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wipe(left)">
                                      <p:cBhvr>
                                        <p:cTn id="24" dur="500"/>
                                        <p:tgtEl>
                                          <p:spTgt spid="34"/>
                                        </p:tgtEl>
                                      </p:cBhvr>
                                    </p:animEffect>
                                  </p:childTnLst>
                                </p:cTn>
                              </p:par>
                            </p:childTnLst>
                          </p:cTn>
                        </p:par>
                        <p:par>
                          <p:cTn id="25" fill="hold">
                            <p:stCondLst>
                              <p:cond delay="2000"/>
                            </p:stCondLst>
                            <p:childTnLst>
                              <p:par>
                                <p:cTn id="26" presetID="22" presetClass="entr" presetSubtype="8" fill="hold" grpId="0" nodeType="after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wipe(left)">
                                      <p:cBhvr>
                                        <p:cTn id="28" dur="500"/>
                                        <p:tgtEl>
                                          <p:spTgt spid="35"/>
                                        </p:tgtEl>
                                      </p:cBhvr>
                                    </p:animEffect>
                                  </p:childTnLst>
                                </p:cTn>
                              </p:par>
                            </p:childTnLst>
                          </p:cTn>
                        </p:par>
                        <p:par>
                          <p:cTn id="29" fill="hold">
                            <p:stCondLst>
                              <p:cond delay="2500"/>
                            </p:stCondLst>
                            <p:childTnLst>
                              <p:par>
                                <p:cTn id="30" presetID="22" presetClass="entr" presetSubtype="1" fill="hold" grpId="0" nodeType="after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wipe(up)">
                                      <p:cBhvr>
                                        <p:cTn id="32" dur="500"/>
                                        <p:tgtEl>
                                          <p:spTgt spid="36"/>
                                        </p:tgtEl>
                                      </p:cBhvr>
                                    </p:animEffect>
                                  </p:childTnLst>
                                </p:cTn>
                              </p:par>
                            </p:childTnLst>
                          </p:cTn>
                        </p:par>
                        <p:par>
                          <p:cTn id="33" fill="hold">
                            <p:stCondLst>
                              <p:cond delay="3000"/>
                            </p:stCondLst>
                            <p:childTnLst>
                              <p:par>
                                <p:cTn id="34" presetID="22" presetClass="entr" presetSubtype="8" fill="hold" grpId="0" nodeType="after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wipe(left)">
                                      <p:cBhvr>
                                        <p:cTn id="36" dur="500"/>
                                        <p:tgtEl>
                                          <p:spTgt spid="29"/>
                                        </p:tgtEl>
                                      </p:cBhvr>
                                    </p:animEffect>
                                  </p:childTnLst>
                                </p:cTn>
                              </p:par>
                            </p:childTnLst>
                          </p:cTn>
                        </p:par>
                        <p:par>
                          <p:cTn id="37" fill="hold">
                            <p:stCondLst>
                              <p:cond delay="3500"/>
                            </p:stCondLst>
                            <p:childTnLst>
                              <p:par>
                                <p:cTn id="38" presetID="22" presetClass="entr" presetSubtype="8" fill="hold" grpId="0" nodeType="after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wipe(left)">
                                      <p:cBhvr>
                                        <p:cTn id="40" dur="500"/>
                                        <p:tgtEl>
                                          <p:spTgt spid="37"/>
                                        </p:tgtEl>
                                      </p:cBhvr>
                                    </p:animEffect>
                                  </p:childTnLst>
                                </p:cTn>
                              </p:par>
                            </p:childTnLst>
                          </p:cTn>
                        </p:par>
                        <p:par>
                          <p:cTn id="41" fill="hold">
                            <p:stCondLst>
                              <p:cond delay="4000"/>
                            </p:stCondLst>
                            <p:childTnLst>
                              <p:par>
                                <p:cTn id="42" presetID="22" presetClass="entr" presetSubtype="1" fill="hold" grpId="0" nodeType="afterEffect">
                                  <p:stCondLst>
                                    <p:cond delay="0"/>
                                  </p:stCondLst>
                                  <p:childTnLst>
                                    <p:set>
                                      <p:cBhvr>
                                        <p:cTn id="43" dur="1" fill="hold">
                                          <p:stCondLst>
                                            <p:cond delay="0"/>
                                          </p:stCondLst>
                                        </p:cTn>
                                        <p:tgtEl>
                                          <p:spTgt spid="38"/>
                                        </p:tgtEl>
                                        <p:attrNameLst>
                                          <p:attrName>style.visibility</p:attrName>
                                        </p:attrNameLst>
                                      </p:cBhvr>
                                      <p:to>
                                        <p:strVal val="visible"/>
                                      </p:to>
                                    </p:set>
                                    <p:animEffect transition="in" filter="wipe(up)">
                                      <p:cBhvr>
                                        <p:cTn id="44" dur="500"/>
                                        <p:tgtEl>
                                          <p:spTgt spid="38"/>
                                        </p:tgtEl>
                                      </p:cBhvr>
                                    </p:animEffect>
                                  </p:childTnLst>
                                </p:cTn>
                              </p:par>
                            </p:childTnLst>
                          </p:cTn>
                        </p:par>
                        <p:par>
                          <p:cTn id="45" fill="hold">
                            <p:stCondLst>
                              <p:cond delay="4500"/>
                            </p:stCondLst>
                            <p:childTnLst>
                              <p:par>
                                <p:cTn id="46" presetID="22" presetClass="entr" presetSubtype="8" fill="hold" grpId="0" nodeType="afterEffect">
                                  <p:stCondLst>
                                    <p:cond delay="0"/>
                                  </p:stCondLst>
                                  <p:childTnLst>
                                    <p:set>
                                      <p:cBhvr>
                                        <p:cTn id="47" dur="1" fill="hold">
                                          <p:stCondLst>
                                            <p:cond delay="0"/>
                                          </p:stCondLst>
                                        </p:cTn>
                                        <p:tgtEl>
                                          <p:spTgt spid="39"/>
                                        </p:tgtEl>
                                        <p:attrNameLst>
                                          <p:attrName>style.visibility</p:attrName>
                                        </p:attrNameLst>
                                      </p:cBhvr>
                                      <p:to>
                                        <p:strVal val="visible"/>
                                      </p:to>
                                    </p:set>
                                    <p:animEffect transition="in" filter="wipe(left)">
                                      <p:cBhvr>
                                        <p:cTn id="48" dur="500"/>
                                        <p:tgtEl>
                                          <p:spTgt spid="39"/>
                                        </p:tgtEl>
                                      </p:cBhvr>
                                    </p:animEffect>
                                  </p:childTnLst>
                                </p:cTn>
                              </p:par>
                            </p:childTnLst>
                          </p:cTn>
                        </p:par>
                        <p:par>
                          <p:cTn id="49" fill="hold">
                            <p:stCondLst>
                              <p:cond delay="5000"/>
                            </p:stCondLst>
                            <p:childTnLst>
                              <p:par>
                                <p:cTn id="50" presetID="22" presetClass="entr" presetSubtype="8" fill="hold" grpId="0" nodeType="afterEffect">
                                  <p:stCondLst>
                                    <p:cond delay="0"/>
                                  </p:stCondLst>
                                  <p:childTnLst>
                                    <p:set>
                                      <p:cBhvr>
                                        <p:cTn id="51" dur="1" fill="hold">
                                          <p:stCondLst>
                                            <p:cond delay="0"/>
                                          </p:stCondLst>
                                        </p:cTn>
                                        <p:tgtEl>
                                          <p:spTgt spid="40"/>
                                        </p:tgtEl>
                                        <p:attrNameLst>
                                          <p:attrName>style.visibility</p:attrName>
                                        </p:attrNameLst>
                                      </p:cBhvr>
                                      <p:to>
                                        <p:strVal val="visible"/>
                                      </p:to>
                                    </p:set>
                                    <p:animEffect transition="in" filter="wipe(left)">
                                      <p:cBhvr>
                                        <p:cTn id="52" dur="500"/>
                                        <p:tgtEl>
                                          <p:spTgt spid="4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41"/>
                                        </p:tgtEl>
                                        <p:attrNameLst>
                                          <p:attrName>style.visibility</p:attrName>
                                        </p:attrNameLst>
                                      </p:cBhvr>
                                      <p:to>
                                        <p:strVal val="visible"/>
                                      </p:to>
                                    </p:set>
                                    <p:animEffect transition="in" filter="wipe(left)">
                                      <p:cBhvr>
                                        <p:cTn id="5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3" grpId="0" animBg="1"/>
      <p:bldP spid="34" grpId="0" animBg="1"/>
      <p:bldP spid="35" grpId="0" animBg="1"/>
      <p:bldP spid="36" grpId="0" animBg="1"/>
      <p:bldP spid="37" grpId="0" animBg="1"/>
      <p:bldP spid="38" grpId="0" animBg="1"/>
      <p:bldP spid="39" grpId="0" animBg="1"/>
      <p:bldP spid="4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内容区域</a:t>
            </a:r>
            <a:endParaRPr lang="en-US" altLang="zh-CN" dirty="0" smtClean="0"/>
          </a:p>
          <a:p>
            <a:pPr lvl="1"/>
            <a:r>
              <a:rPr lang="en-US" altLang="zh-CN" dirty="0"/>
              <a:t>w</a:t>
            </a:r>
            <a:r>
              <a:rPr lang="en-US" altLang="zh-CN" dirty="0" smtClean="0"/>
              <a:t>idth	</a:t>
            </a:r>
          </a:p>
          <a:p>
            <a:pPr lvl="1"/>
            <a:r>
              <a:rPr lang="en-US" altLang="zh-CN" dirty="0"/>
              <a:t>height</a:t>
            </a:r>
            <a:endParaRPr lang="zh-CN" altLang="en-US" dirty="0"/>
          </a:p>
        </p:txBody>
      </p:sp>
      <p:sp>
        <p:nvSpPr>
          <p:cNvPr id="3" name="灯片编号占位符 2"/>
          <p:cNvSpPr>
            <a:spLocks noGrp="1"/>
          </p:cNvSpPr>
          <p:nvPr>
            <p:ph type="sldNum" sz="quarter" idx="10"/>
          </p:nvPr>
        </p:nvSpPr>
        <p:spPr/>
        <p:txBody>
          <a:bodyPr/>
          <a:lstStyle/>
          <a:p>
            <a:pPr>
              <a:defRPr/>
            </a:pPr>
            <a:fld id="{9394C29D-ED0C-453C-8BBC-C52F19F5BA76}" type="slidenum">
              <a:rPr lang="zh-CN" altLang="en-US" smtClean="0"/>
              <a:pPr>
                <a:defRPr/>
              </a:pPr>
              <a:t>36</a:t>
            </a:fld>
            <a:r>
              <a:rPr lang="en-US" altLang="zh-CN" smtClean="0"/>
              <a:t>/37</a:t>
            </a:r>
            <a:endParaRPr lang="zh-CN" altLang="en-US" dirty="0"/>
          </a:p>
        </p:txBody>
      </p:sp>
      <p:sp>
        <p:nvSpPr>
          <p:cNvPr id="4" name="标题 3"/>
          <p:cNvSpPr>
            <a:spLocks noGrp="1"/>
          </p:cNvSpPr>
          <p:nvPr>
            <p:ph type="title"/>
          </p:nvPr>
        </p:nvSpPr>
        <p:spPr/>
        <p:txBody>
          <a:bodyPr/>
          <a:lstStyle/>
          <a:p>
            <a:r>
              <a:rPr lang="zh-CN" altLang="en-US" dirty="0" smtClean="0"/>
              <a:t>盒子的内容</a:t>
            </a:r>
            <a:endParaRPr lang="zh-CN" altLang="en-US" dirty="0"/>
          </a:p>
        </p:txBody>
      </p:sp>
      <p:pic>
        <p:nvPicPr>
          <p:cNvPr id="5" name="图片 4"/>
          <p:cNvPicPr>
            <a:picLocks noChangeAspect="1"/>
          </p:cNvPicPr>
          <p:nvPr/>
        </p:nvPicPr>
        <p:blipFill>
          <a:blip r:embed="rId3"/>
          <a:stretch>
            <a:fillRect/>
          </a:stretch>
        </p:blipFill>
        <p:spPr>
          <a:xfrm>
            <a:off x="2620132" y="1988840"/>
            <a:ext cx="6330753" cy="3888432"/>
          </a:xfrm>
          <a:prstGeom prst="rect">
            <a:avLst/>
          </a:prstGeom>
        </p:spPr>
      </p:pic>
      <p:sp>
        <p:nvSpPr>
          <p:cNvPr id="8" name="矩形 7"/>
          <p:cNvSpPr/>
          <p:nvPr/>
        </p:nvSpPr>
        <p:spPr bwMode="auto">
          <a:xfrm rot="2465471">
            <a:off x="5868045" y="2711343"/>
            <a:ext cx="2294489" cy="753563"/>
          </a:xfrm>
          <a:prstGeom prst="rect">
            <a:avLst/>
          </a:prstGeom>
          <a:ln w="38100" cmpd="sng">
            <a:solidFill>
              <a:srgbClr val="FF0000"/>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sz="1400" b="1" dirty="0">
              <a:solidFill>
                <a:srgbClr val="FF0000"/>
              </a:solidFill>
            </a:endParaRPr>
          </a:p>
        </p:txBody>
      </p:sp>
    </p:spTree>
    <p:extLst>
      <p:ext uri="{BB962C8B-B14F-4D97-AF65-F5344CB8AC3E}">
        <p14:creationId xmlns:p14="http://schemas.microsoft.com/office/powerpoint/2010/main" val="47637375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内边距 </a:t>
            </a:r>
            <a:endParaRPr lang="zh-CN" altLang="en-US" dirty="0"/>
          </a:p>
        </p:txBody>
      </p:sp>
      <p:sp>
        <p:nvSpPr>
          <p:cNvPr id="3" name="内容占位符 2"/>
          <p:cNvSpPr>
            <a:spLocks noGrp="1"/>
          </p:cNvSpPr>
          <p:nvPr>
            <p:ph idx="1"/>
          </p:nvPr>
        </p:nvSpPr>
        <p:spPr>
          <a:xfrm>
            <a:off x="784254" y="1276351"/>
            <a:ext cx="3501994" cy="4152913"/>
          </a:xfrm>
        </p:spPr>
        <p:txBody>
          <a:bodyPr/>
          <a:lstStyle/>
          <a:p>
            <a:pPr>
              <a:lnSpc>
                <a:spcPct val="150000"/>
              </a:lnSpc>
            </a:pPr>
            <a:r>
              <a:rPr lang="en-US" altLang="zh-CN" dirty="0" smtClean="0"/>
              <a:t>padding</a:t>
            </a:r>
          </a:p>
          <a:p>
            <a:pPr lvl="1">
              <a:lnSpc>
                <a:spcPct val="150000"/>
              </a:lnSpc>
            </a:pPr>
            <a:r>
              <a:rPr lang="en-US" altLang="zh-CN" dirty="0" smtClean="0"/>
              <a:t>padding-left </a:t>
            </a:r>
          </a:p>
          <a:p>
            <a:pPr lvl="1">
              <a:lnSpc>
                <a:spcPct val="150000"/>
              </a:lnSpc>
            </a:pPr>
            <a:r>
              <a:rPr lang="en-US" altLang="zh-CN" dirty="0" smtClean="0"/>
              <a:t>padding-right</a:t>
            </a:r>
          </a:p>
          <a:p>
            <a:pPr lvl="1">
              <a:lnSpc>
                <a:spcPct val="150000"/>
              </a:lnSpc>
            </a:pPr>
            <a:r>
              <a:rPr lang="en-US" altLang="zh-CN" dirty="0" smtClean="0"/>
              <a:t>padding-top</a:t>
            </a:r>
          </a:p>
          <a:p>
            <a:pPr lvl="1">
              <a:lnSpc>
                <a:spcPct val="150000"/>
              </a:lnSpc>
            </a:pPr>
            <a:r>
              <a:rPr lang="en-US" altLang="zh-CN" dirty="0" smtClean="0"/>
              <a:t>padding-bottom</a:t>
            </a:r>
          </a:p>
          <a:p>
            <a:pPr lvl="1">
              <a:lnSpc>
                <a:spcPct val="150000"/>
              </a:lnSpc>
            </a:pPr>
            <a:r>
              <a:rPr lang="en-US" altLang="zh-CN" dirty="0" smtClean="0"/>
              <a:t>padding</a:t>
            </a:r>
            <a:endParaRPr lang="zh-CN" altLang="en-US" dirty="0"/>
          </a:p>
        </p:txBody>
      </p:sp>
      <p:sp>
        <p:nvSpPr>
          <p:cNvPr id="5" name="AutoShape 3"/>
          <p:cNvSpPr>
            <a:spLocks noChangeArrowheads="1"/>
          </p:cNvSpPr>
          <p:nvPr/>
        </p:nvSpPr>
        <p:spPr bwMode="auto">
          <a:xfrm>
            <a:off x="4357686" y="2071678"/>
            <a:ext cx="3571900" cy="3365024"/>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15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padding-left:10px; </a:t>
            </a:r>
          </a:p>
          <a:p>
            <a:pPr algn="l" defTabSz="723900">
              <a:lnSpc>
                <a:spcPct val="15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padding-right: 5px; </a:t>
            </a:r>
          </a:p>
          <a:p>
            <a:pPr algn="l" defTabSz="723900">
              <a:lnSpc>
                <a:spcPct val="15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padding-top: 20px; </a:t>
            </a:r>
          </a:p>
          <a:p>
            <a:pPr algn="l" defTabSz="723900">
              <a:lnSpc>
                <a:spcPct val="15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padding-bottom:8px; </a:t>
            </a:r>
          </a:p>
          <a:p>
            <a:pPr algn="l" defTabSz="723900">
              <a:lnSpc>
                <a:spcPct val="15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padding:20px 5px 8px 10px ; </a:t>
            </a:r>
          </a:p>
          <a:p>
            <a:pPr algn="l" defTabSz="723900">
              <a:lnSpc>
                <a:spcPct val="15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padding:10px 5px; </a:t>
            </a:r>
          </a:p>
          <a:p>
            <a:pPr algn="l" defTabSz="723900">
              <a:lnSpc>
                <a:spcPct val="15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padding:30px 8px 10px ; </a:t>
            </a:r>
          </a:p>
          <a:p>
            <a:pPr algn="l" defTabSz="723900">
              <a:lnSpc>
                <a:spcPct val="15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padding:10px;</a:t>
            </a:r>
            <a:endParaRPr lang="zh-CN" altLang="zh-CN" b="1" dirty="0">
              <a:solidFill>
                <a:schemeClr val="accent5">
                  <a:lumMod val="10000"/>
                </a:schemeClr>
              </a:solidFill>
              <a:latin typeface="+mn-lt"/>
            </a:endParaRPr>
          </a:p>
        </p:txBody>
      </p:sp>
      <p:grpSp>
        <p:nvGrpSpPr>
          <p:cNvPr id="6" name="组合 5"/>
          <p:cNvGrpSpPr/>
          <p:nvPr/>
        </p:nvGrpSpPr>
        <p:grpSpPr>
          <a:xfrm>
            <a:off x="4357686" y="1585765"/>
            <a:ext cx="1000132" cy="414475"/>
            <a:chOff x="1000100" y="2528843"/>
            <a:chExt cx="1000132" cy="414475"/>
          </a:xfrm>
        </p:grpSpPr>
        <p:pic>
          <p:nvPicPr>
            <p:cNvPr id="7" name="Picture 8" descr="E:\设计支持\模板设计\sl.png"/>
            <p:cNvPicPr>
              <a:picLocks noChangeAspect="1" noChangeArrowheads="1"/>
            </p:cNvPicPr>
            <p:nvPr/>
          </p:nvPicPr>
          <p:blipFill>
            <a:blip r:embed="rId3"/>
            <a:srcRect/>
            <a:stretch>
              <a:fillRect/>
            </a:stretch>
          </p:blipFill>
          <p:spPr bwMode="auto">
            <a:xfrm>
              <a:off x="1000100" y="2528843"/>
              <a:ext cx="446984" cy="414475"/>
            </a:xfrm>
            <a:prstGeom prst="rect">
              <a:avLst/>
            </a:prstGeom>
            <a:noFill/>
          </p:spPr>
        </p:pic>
        <p:sp>
          <p:nvSpPr>
            <p:cNvPr id="8" name="TextBox 7"/>
            <p:cNvSpPr txBox="1"/>
            <p:nvPr/>
          </p:nvSpPr>
          <p:spPr>
            <a:xfrm>
              <a:off x="1299399" y="2536025"/>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示例</a:t>
              </a:r>
              <a:endParaRPr lang="zh-CN" altLang="en-US" sz="2000" b="1" dirty="0">
                <a:solidFill>
                  <a:schemeClr val="tx1"/>
                </a:solidFill>
                <a:latin typeface="黑体" pitchFamily="49" charset="-122"/>
                <a:ea typeface="黑体" pitchFamily="49" charset="-122"/>
              </a:endParaRPr>
            </a:p>
          </p:txBody>
        </p:sp>
      </p:grpSp>
      <p:pic>
        <p:nvPicPr>
          <p:cNvPr id="9" name="图片 8" descr="5－22.JPG"/>
          <p:cNvPicPr>
            <a:picLocks noChangeAspect="1"/>
          </p:cNvPicPr>
          <p:nvPr/>
        </p:nvPicPr>
        <p:blipFill>
          <a:blip r:embed="rId4"/>
          <a:stretch>
            <a:fillRect/>
          </a:stretch>
        </p:blipFill>
        <p:spPr>
          <a:xfrm>
            <a:off x="5400000" y="1142984"/>
            <a:ext cx="3177750" cy="4884090"/>
          </a:xfrm>
          <a:prstGeom prst="rect">
            <a:avLst/>
          </a:prstGeom>
        </p:spPr>
      </p:pic>
      <p:sp>
        <p:nvSpPr>
          <p:cNvPr id="11" name="Line 10"/>
          <p:cNvSpPr>
            <a:spLocks noChangeShapeType="1"/>
          </p:cNvSpPr>
          <p:nvPr/>
        </p:nvSpPr>
        <p:spPr bwMode="auto">
          <a:xfrm>
            <a:off x="5572132" y="3571876"/>
            <a:ext cx="558000" cy="0"/>
          </a:xfrm>
          <a:prstGeom prst="line">
            <a:avLst/>
          </a:prstGeom>
          <a:noFill/>
          <a:ln w="38100">
            <a:solidFill>
              <a:srgbClr val="FF0000"/>
            </a:solidFill>
            <a:round/>
            <a:headEnd type="triangle" w="med" len="med"/>
            <a:tailEnd type="triangle" w="med" len="med"/>
          </a:ln>
        </p:spPr>
        <p:txBody>
          <a:bodyPr/>
          <a:lstStyle/>
          <a:p>
            <a:endParaRPr lang="zh-CN" altLang="en-US"/>
          </a:p>
        </p:txBody>
      </p:sp>
      <p:sp>
        <p:nvSpPr>
          <p:cNvPr id="12" name="线形标注 1 11"/>
          <p:cNvSpPr/>
          <p:nvPr/>
        </p:nvSpPr>
        <p:spPr bwMode="auto">
          <a:xfrm flipH="1">
            <a:off x="4714876" y="2643182"/>
            <a:ext cx="1143008" cy="500066"/>
          </a:xfrm>
          <a:prstGeom prst="borderCallout1">
            <a:avLst>
              <a:gd name="adj1" fmla="val 95543"/>
              <a:gd name="adj2" fmla="val 50994"/>
              <a:gd name="adj3" fmla="val 181211"/>
              <a:gd name="adj4" fmla="val -590"/>
            </a:avLst>
          </a:prstGeom>
          <a:solidFill>
            <a:srgbClr val="E4FCE4"/>
          </a:solidFill>
          <a:ln w="19050" algn="ctr">
            <a:solidFill>
              <a:srgbClr val="00B0F0"/>
            </a:solidFill>
            <a:round/>
            <a:headEnd/>
            <a:tailEnd/>
          </a:ln>
          <a:effectLst>
            <a:outerShdw blurRad="50800" dist="12700" dir="5400000" algn="t" rotWithShape="0">
              <a:prstClr val="black">
                <a:alpha val="40000"/>
              </a:prstClr>
            </a:outerShdw>
          </a:effectLst>
        </p:spPr>
        <p:txBody>
          <a:bodyPr anchor="ctr" anchorCtr="1"/>
          <a:lstStyle/>
          <a:p>
            <a:pPr algn="l" eaLnBrk="0" hangingPunct="0">
              <a:defRPr/>
            </a:pPr>
            <a:r>
              <a:rPr lang="zh-CN" altLang="en-US" b="1" dirty="0" smtClean="0"/>
              <a:t>内边距</a:t>
            </a:r>
            <a:endParaRPr lang="zh-CN" altLang="en-US" b="1" dirty="0"/>
          </a:p>
        </p:txBody>
      </p:sp>
      <p:grpSp>
        <p:nvGrpSpPr>
          <p:cNvPr id="13" name="组合 12"/>
          <p:cNvGrpSpPr/>
          <p:nvPr/>
        </p:nvGrpSpPr>
        <p:grpSpPr>
          <a:xfrm>
            <a:off x="1428728" y="6215082"/>
            <a:ext cx="3786214" cy="431800"/>
            <a:chOff x="2500346" y="9858401"/>
            <a:chExt cx="3786214" cy="431800"/>
          </a:xfrm>
          <a:solidFill>
            <a:srgbClr val="0070C0"/>
          </a:solidFill>
        </p:grpSpPr>
        <p:sp>
          <p:nvSpPr>
            <p:cNvPr id="14" name="AutoShape 7"/>
            <p:cNvSpPr>
              <a:spLocks noChangeArrowheads="1"/>
            </p:cNvSpPr>
            <p:nvPr/>
          </p:nvSpPr>
          <p:spPr bwMode="auto">
            <a:xfrm>
              <a:off x="2500346" y="9858401"/>
              <a:ext cx="3786214" cy="431800"/>
            </a:xfrm>
            <a:prstGeom prst="flowChartAlternateProcess">
              <a:avLst/>
            </a:prstGeom>
            <a:grpFill/>
            <a:ln w="25400" cap="flat" cmpd="sng" algn="ctr">
              <a:noFill/>
              <a:prstDash val="solid"/>
              <a:round/>
              <a:headEnd type="none" w="med" len="med"/>
              <a:tailEnd type="none" w="med" len="med"/>
            </a:ln>
            <a:effectLst>
              <a:outerShdw blurRad="50800" dist="12700" dir="5400000" algn="t" rotWithShape="0">
                <a:schemeClr val="tx1">
                  <a:lumMod val="85000"/>
                  <a:lumOff val="15000"/>
                  <a:alpha val="43000"/>
                </a:schemeClr>
              </a:outerShdw>
            </a:effectLst>
            <a:scene3d>
              <a:camera prst="orthographicFront"/>
              <a:lightRig rig="threePt" dir="t"/>
            </a:scene3d>
            <a:sp3d>
              <a:bevelT h="63500" prst="hardEdge"/>
            </a:sp3d>
          </p:spPr>
          <p:txBody>
            <a:bodyPr anchor="ctr"/>
            <a:lstStyle/>
            <a:p>
              <a:pPr>
                <a:defRPr/>
              </a:pPr>
              <a:endParaRPr lang="zh-CN" altLang="en-US" sz="1600" b="1" dirty="0"/>
            </a:p>
          </p:txBody>
        </p:sp>
        <p:pic>
          <p:nvPicPr>
            <p:cNvPr id="15" name="Picture 8" descr="说话气泡new"/>
            <p:cNvPicPr>
              <a:picLocks noChangeAspect="1" noChangeArrowheads="1"/>
            </p:cNvPicPr>
            <p:nvPr/>
          </p:nvPicPr>
          <p:blipFill>
            <a:blip r:embed="rId5"/>
            <a:srcRect/>
            <a:stretch>
              <a:fillRect/>
            </a:stretch>
          </p:blipFill>
          <p:spPr bwMode="auto">
            <a:xfrm>
              <a:off x="2714651" y="9901157"/>
              <a:ext cx="571505" cy="342076"/>
            </a:xfrm>
            <a:prstGeom prst="rect">
              <a:avLst/>
            </a:prstGeom>
            <a:noFill/>
            <a:ln w="9525">
              <a:noFill/>
              <a:miter lim="800000"/>
              <a:headEnd/>
              <a:tailEnd/>
            </a:ln>
            <a:effectLst>
              <a:prstShdw prst="shdw13" dist="12700" dir="10800000">
                <a:srgbClr val="0099FF">
                  <a:alpha val="50000"/>
                </a:srgbClr>
              </a:prstShdw>
            </a:effectLst>
          </p:spPr>
        </p:pic>
        <p:sp>
          <p:nvSpPr>
            <p:cNvPr id="16" name="TextBox 33"/>
            <p:cNvSpPr txBox="1">
              <a:spLocks noChangeArrowheads="1"/>
            </p:cNvSpPr>
            <p:nvPr/>
          </p:nvSpPr>
          <p:spPr bwMode="auto">
            <a:xfrm>
              <a:off x="3358293" y="9896501"/>
              <a:ext cx="2492990" cy="369332"/>
            </a:xfrm>
            <a:prstGeom prst="rect">
              <a:avLst/>
            </a:prstGeom>
            <a:noFill/>
            <a:ln w="9525">
              <a:noFill/>
              <a:miter lim="800000"/>
              <a:headEnd/>
              <a:tailEnd/>
            </a:ln>
          </p:spPr>
          <p:txBody>
            <a:bodyPr wrap="none">
              <a:spAutoFit/>
            </a:bodyPr>
            <a:lstStyle/>
            <a:p>
              <a:r>
                <a:rPr lang="zh-CN" altLang="en-US" b="1" dirty="0">
                  <a:solidFill>
                    <a:srgbClr val="FBFFFE"/>
                  </a:solidFill>
                </a:rPr>
                <a:t>演示</a:t>
              </a:r>
              <a:r>
                <a:rPr lang="zh-CN" altLang="en-US" b="1" dirty="0" smtClean="0">
                  <a:solidFill>
                    <a:srgbClr val="FBFFFE"/>
                  </a:solidFill>
                </a:rPr>
                <a:t>示例：内边距样式</a:t>
              </a:r>
              <a:endParaRPr lang="zh-CN" altLang="en-US" b="1" dirty="0">
                <a:solidFill>
                  <a:srgbClr val="FBFFFE"/>
                </a:solidFill>
              </a:endParaRPr>
            </a:p>
          </p:txBody>
        </p:sp>
      </p:grpSp>
      <p:sp>
        <p:nvSpPr>
          <p:cNvPr id="17" name="灯片编号占位符 16"/>
          <p:cNvSpPr>
            <a:spLocks noGrp="1"/>
          </p:cNvSpPr>
          <p:nvPr>
            <p:ph type="sldNum" sz="quarter" idx="10"/>
          </p:nvPr>
        </p:nvSpPr>
        <p:spPr/>
        <p:txBody>
          <a:bodyPr/>
          <a:lstStyle/>
          <a:p>
            <a:pPr>
              <a:defRPr/>
            </a:pPr>
            <a:fld id="{9394C29D-ED0C-453C-8BBC-C52F19F5BA76}" type="slidenum">
              <a:rPr lang="zh-CN" altLang="en-US" smtClean="0"/>
              <a:pPr>
                <a:defRPr/>
              </a:pPr>
              <a:t>37</a:t>
            </a:fld>
            <a:r>
              <a:rPr lang="en-US" altLang="zh-CN" smtClean="0"/>
              <a:t>/30</a:t>
            </a:r>
            <a:endParaRPr lang="zh-CN" altLang="en-US" dirty="0"/>
          </a:p>
        </p:txBody>
      </p:sp>
    </p:spTree>
    <p:extLst>
      <p:ext uri="{BB962C8B-B14F-4D97-AF65-F5344CB8AC3E}">
        <p14:creationId xmlns:p14="http://schemas.microsoft.com/office/powerpoint/2010/main" val="146783575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6"/>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5"/>
                                        </p:tgtEl>
                                        <p:attrNameLst>
                                          <p:attrName>style.visibility</p:attrName>
                                        </p:attrNameLst>
                                      </p:cBhvr>
                                      <p:to>
                                        <p:strVal val="hidden"/>
                                      </p:to>
                                    </p:set>
                                  </p:childTnLst>
                                </p:cTn>
                              </p:par>
                            </p:childTnLst>
                          </p:cTn>
                        </p:par>
                        <p:par>
                          <p:cTn id="17" fill="hold">
                            <p:stCondLst>
                              <p:cond delay="0"/>
                            </p:stCondLst>
                            <p:childTnLst>
                              <p:par>
                                <p:cTn id="18" presetID="22" presetClass="entr" presetSubtype="8"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500"/>
                                        <p:tgtEl>
                                          <p:spTgt spid="11"/>
                                        </p:tgtEl>
                                      </p:cBhvr>
                                    </p:animEffect>
                                  </p:childTnLst>
                                </p:cTn>
                              </p:par>
                            </p:childTnLst>
                          </p:cTn>
                        </p:par>
                        <p:par>
                          <p:cTn id="24" fill="hold">
                            <p:stCondLst>
                              <p:cond delay="500"/>
                            </p:stCondLst>
                            <p:childTnLst>
                              <p:par>
                                <p:cTn id="25" presetID="22" presetClass="entr" presetSubtype="8"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500"/>
                                        <p:tgtEl>
                                          <p:spTgt spid="12"/>
                                        </p:tgtEl>
                                      </p:cBhvr>
                                    </p:animEffect>
                                  </p:childTnLst>
                                </p:cTn>
                              </p:par>
                            </p:childTnLst>
                          </p:cTn>
                        </p:par>
                        <p:par>
                          <p:cTn id="28" fill="hold">
                            <p:stCondLst>
                              <p:cond delay="1000"/>
                            </p:stCondLst>
                            <p:childTnLst>
                              <p:par>
                                <p:cTn id="29" presetID="22" presetClass="entr" presetSubtype="8" fill="hold"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left)">
                                      <p:cBhvr>
                                        <p:cTn id="3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11" grpId="0" animBg="1"/>
      <p:bldP spid="1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边框</a:t>
            </a:r>
            <a:r>
              <a:rPr lang="zh-CN" altLang="en-US" dirty="0" smtClean="0"/>
              <a:t> </a:t>
            </a:r>
            <a:endParaRPr lang="zh-CN" altLang="en-US" dirty="0"/>
          </a:p>
        </p:txBody>
      </p:sp>
      <p:sp>
        <p:nvSpPr>
          <p:cNvPr id="3" name="内容占位符 2"/>
          <p:cNvSpPr>
            <a:spLocks noGrp="1"/>
          </p:cNvSpPr>
          <p:nvPr>
            <p:ph idx="1"/>
          </p:nvPr>
        </p:nvSpPr>
        <p:spPr>
          <a:xfrm>
            <a:off x="784254" y="1276351"/>
            <a:ext cx="3501994" cy="4152913"/>
          </a:xfrm>
        </p:spPr>
        <p:txBody>
          <a:bodyPr/>
          <a:lstStyle/>
          <a:p>
            <a:pPr>
              <a:lnSpc>
                <a:spcPct val="150000"/>
              </a:lnSpc>
            </a:pPr>
            <a:r>
              <a:rPr lang="en-US" altLang="zh-CN" dirty="0"/>
              <a:t>b</a:t>
            </a:r>
            <a:r>
              <a:rPr lang="en-US" altLang="zh-CN" dirty="0" smtClean="0"/>
              <a:t>order</a:t>
            </a:r>
            <a:r>
              <a:rPr lang="zh-CN" altLang="en-US" dirty="0" smtClean="0"/>
              <a:t>的三要素</a:t>
            </a:r>
            <a:endParaRPr lang="en-US" altLang="zh-CN" dirty="0" smtClean="0"/>
          </a:p>
          <a:p>
            <a:pPr lvl="1">
              <a:lnSpc>
                <a:spcPct val="150000"/>
              </a:lnSpc>
            </a:pPr>
            <a:r>
              <a:rPr lang="en-US" altLang="zh-CN" dirty="0"/>
              <a:t>b</a:t>
            </a:r>
            <a:r>
              <a:rPr lang="en-US" altLang="zh-CN" dirty="0" smtClean="0"/>
              <a:t>order-color </a:t>
            </a:r>
          </a:p>
          <a:p>
            <a:pPr lvl="1">
              <a:lnSpc>
                <a:spcPct val="150000"/>
              </a:lnSpc>
            </a:pPr>
            <a:r>
              <a:rPr lang="en-US" altLang="zh-CN" dirty="0"/>
              <a:t>b</a:t>
            </a:r>
            <a:r>
              <a:rPr lang="en-US" altLang="zh-CN" dirty="0" smtClean="0"/>
              <a:t>order-width</a:t>
            </a:r>
          </a:p>
          <a:p>
            <a:pPr lvl="1">
              <a:lnSpc>
                <a:spcPct val="150000"/>
              </a:lnSpc>
            </a:pPr>
            <a:r>
              <a:rPr lang="en-US" altLang="zh-CN" dirty="0"/>
              <a:t>b</a:t>
            </a:r>
            <a:r>
              <a:rPr lang="en-US" altLang="zh-CN" dirty="0" smtClean="0"/>
              <a:t>order-style</a:t>
            </a:r>
            <a:endParaRPr lang="zh-CN" altLang="en-US" dirty="0"/>
          </a:p>
        </p:txBody>
      </p:sp>
      <p:sp>
        <p:nvSpPr>
          <p:cNvPr id="17" name="灯片编号占位符 16"/>
          <p:cNvSpPr>
            <a:spLocks noGrp="1"/>
          </p:cNvSpPr>
          <p:nvPr>
            <p:ph type="sldNum" sz="quarter" idx="10"/>
          </p:nvPr>
        </p:nvSpPr>
        <p:spPr/>
        <p:txBody>
          <a:bodyPr/>
          <a:lstStyle/>
          <a:p>
            <a:pPr>
              <a:defRPr/>
            </a:pPr>
            <a:fld id="{9394C29D-ED0C-453C-8BBC-C52F19F5BA76}" type="slidenum">
              <a:rPr lang="zh-CN" altLang="en-US" smtClean="0"/>
              <a:pPr>
                <a:defRPr/>
              </a:pPr>
              <a:t>38</a:t>
            </a:fld>
            <a:r>
              <a:rPr lang="en-US" altLang="zh-CN" smtClean="0"/>
              <a:t>/30</a:t>
            </a:r>
            <a:endParaRPr lang="zh-CN" altLang="en-US" dirty="0"/>
          </a:p>
        </p:txBody>
      </p:sp>
    </p:spTree>
    <p:extLst>
      <p:ext uri="{BB962C8B-B14F-4D97-AF65-F5344CB8AC3E}">
        <p14:creationId xmlns:p14="http://schemas.microsoft.com/office/powerpoint/2010/main" val="4113337718"/>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边框</a:t>
            </a:r>
            <a:endParaRPr lang="zh-CN" altLang="en-US" dirty="0"/>
          </a:p>
        </p:txBody>
      </p:sp>
      <p:sp>
        <p:nvSpPr>
          <p:cNvPr id="3" name="内容占位符 2"/>
          <p:cNvSpPr>
            <a:spLocks noGrp="1"/>
          </p:cNvSpPr>
          <p:nvPr>
            <p:ph idx="1"/>
          </p:nvPr>
        </p:nvSpPr>
        <p:spPr>
          <a:xfrm>
            <a:off x="784254" y="1276351"/>
            <a:ext cx="7645398" cy="2009773"/>
          </a:xfrm>
        </p:spPr>
        <p:txBody>
          <a:bodyPr/>
          <a:lstStyle/>
          <a:p>
            <a:r>
              <a:rPr lang="zh-CN" altLang="en-US" dirty="0" smtClean="0"/>
              <a:t>边框</a:t>
            </a:r>
            <a:endParaRPr lang="en-US" altLang="zh-CN" dirty="0" smtClean="0"/>
          </a:p>
          <a:p>
            <a:pPr lvl="1"/>
            <a:r>
              <a:rPr lang="en-US" altLang="zh-CN" dirty="0" smtClean="0"/>
              <a:t>border-color</a:t>
            </a:r>
          </a:p>
          <a:p>
            <a:pPr lvl="1"/>
            <a:r>
              <a:rPr lang="en-US" altLang="zh-CN" dirty="0" smtClean="0"/>
              <a:t>border-width</a:t>
            </a:r>
          </a:p>
          <a:p>
            <a:pPr lvl="1"/>
            <a:r>
              <a:rPr lang="en-US" altLang="zh-CN" dirty="0" smtClean="0"/>
              <a:t>border-style</a:t>
            </a:r>
            <a:endParaRPr lang="zh-CN" altLang="en-US" dirty="0"/>
          </a:p>
        </p:txBody>
      </p:sp>
      <p:graphicFrame>
        <p:nvGraphicFramePr>
          <p:cNvPr id="5" name="表格 4"/>
          <p:cNvGraphicFramePr>
            <a:graphicFrameLocks noGrp="1"/>
          </p:cNvGraphicFramePr>
          <p:nvPr/>
        </p:nvGraphicFramePr>
        <p:xfrm>
          <a:off x="142844" y="2285992"/>
          <a:ext cx="8786875" cy="4500594"/>
        </p:xfrm>
        <a:graphic>
          <a:graphicData uri="http://schemas.openxmlformats.org/drawingml/2006/table">
            <a:tbl>
              <a:tblPr/>
              <a:tblGrid>
                <a:gridCol w="2143142"/>
                <a:gridCol w="2786082"/>
                <a:gridCol w="3857651"/>
              </a:tblGrid>
              <a:tr h="410642">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zh-CN" sz="1600" b="1" u="none" strike="noStrike" kern="1200" cap="none" normalizeH="0" baseline="0" dirty="0" smtClean="0">
                          <a:ln>
                            <a:noFill/>
                          </a:ln>
                          <a:solidFill>
                            <a:schemeClr val="bg1"/>
                          </a:solidFill>
                          <a:effectLst/>
                          <a:latin typeface="+mn-lt"/>
                          <a:ea typeface="+mn-ea"/>
                          <a:cs typeface="+mn-cs"/>
                        </a:rPr>
                        <a:t>属性</a:t>
                      </a: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zh-CN" sz="1600" b="1" u="none" strike="noStrike" kern="1200" cap="none" normalizeH="0" baseline="0" dirty="0" smtClean="0">
                          <a:ln>
                            <a:noFill/>
                          </a:ln>
                          <a:solidFill>
                            <a:schemeClr val="bg1"/>
                          </a:solidFill>
                          <a:effectLst/>
                          <a:latin typeface="+mn-lt"/>
                          <a:ea typeface="+mn-ea"/>
                          <a:cs typeface="+mn-cs"/>
                        </a:rPr>
                        <a:t>说明</a:t>
                      </a: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zh-CN" sz="1600" b="1" u="none" strike="noStrike" kern="1200" cap="none" normalizeH="0" baseline="0" dirty="0" smtClean="0">
                          <a:ln>
                            <a:noFill/>
                          </a:ln>
                          <a:solidFill>
                            <a:schemeClr val="bg1"/>
                          </a:solidFill>
                          <a:effectLst/>
                          <a:latin typeface="+mn-lt"/>
                          <a:ea typeface="+mn-ea"/>
                          <a:cs typeface="+mn-cs"/>
                        </a:rPr>
                        <a:t>示例</a:t>
                      </a: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r>
              <a:tr h="375176">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1" u="none" strike="noStrike" kern="1200" cap="none" normalizeH="0" baseline="0" dirty="0" smtClean="0">
                          <a:ln>
                            <a:noFill/>
                          </a:ln>
                          <a:solidFill>
                            <a:schemeClr val="dk1"/>
                          </a:solidFill>
                          <a:effectLst/>
                          <a:latin typeface="+mn-lt"/>
                          <a:ea typeface="+mn-ea"/>
                          <a:cs typeface="+mn-cs"/>
                        </a:rPr>
                        <a:t>border-top-color </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zh-CN" sz="1600" b="1" u="none" strike="noStrike" kern="1200" cap="none" normalizeH="0" baseline="0" dirty="0" smtClean="0">
                          <a:ln>
                            <a:noFill/>
                          </a:ln>
                          <a:solidFill>
                            <a:schemeClr val="dk1"/>
                          </a:solidFill>
                          <a:effectLst/>
                          <a:latin typeface="+mn-lt"/>
                          <a:ea typeface="+mn-ea"/>
                          <a:cs typeface="+mn-cs"/>
                        </a:rPr>
                        <a:t>上边框颜色</a:t>
                      </a: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1" u="none" strike="noStrike" kern="1200" cap="none" normalizeH="0" baseline="0" dirty="0" smtClean="0">
                          <a:ln>
                            <a:noFill/>
                          </a:ln>
                          <a:solidFill>
                            <a:schemeClr val="dk1"/>
                          </a:solidFill>
                          <a:effectLst/>
                          <a:latin typeface="+mn-lt"/>
                          <a:ea typeface="+mn-ea"/>
                          <a:cs typeface="+mn-cs"/>
                        </a:rPr>
                        <a:t>border-top-color:#369; </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428628">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1" u="none" strike="noStrike" kern="1200" cap="none" normalizeH="0" baseline="0" dirty="0" smtClean="0">
                          <a:ln>
                            <a:noFill/>
                          </a:ln>
                          <a:solidFill>
                            <a:schemeClr val="dk1"/>
                          </a:solidFill>
                          <a:effectLst/>
                          <a:latin typeface="+mn-lt"/>
                          <a:ea typeface="+mn-ea"/>
                          <a:cs typeface="+mn-cs"/>
                        </a:rPr>
                        <a:t>border-right-color</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zh-CN" sz="1600" b="1" u="none" strike="noStrike" kern="1200" cap="none" normalizeH="0" baseline="0" dirty="0" smtClean="0">
                          <a:ln>
                            <a:noFill/>
                          </a:ln>
                          <a:solidFill>
                            <a:schemeClr val="dk1"/>
                          </a:solidFill>
                          <a:effectLst/>
                          <a:latin typeface="+mn-lt"/>
                          <a:ea typeface="+mn-ea"/>
                          <a:cs typeface="+mn-cs"/>
                        </a:rPr>
                        <a:t>右边框颜色</a:t>
                      </a: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1" u="none" strike="noStrike" kern="1200" cap="none" normalizeH="0" baseline="0" dirty="0" smtClean="0">
                          <a:ln>
                            <a:noFill/>
                          </a:ln>
                          <a:solidFill>
                            <a:schemeClr val="dk1"/>
                          </a:solidFill>
                          <a:effectLst/>
                          <a:latin typeface="+mn-lt"/>
                          <a:ea typeface="+mn-ea"/>
                          <a:cs typeface="+mn-cs"/>
                        </a:rPr>
                        <a:t>border-right-color:#369; </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5719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1" u="none" strike="noStrike" kern="1200" cap="none" normalizeH="0" baseline="0" dirty="0" smtClean="0">
                          <a:ln>
                            <a:noFill/>
                          </a:ln>
                          <a:solidFill>
                            <a:schemeClr val="dk1"/>
                          </a:solidFill>
                          <a:effectLst/>
                          <a:latin typeface="+mn-lt"/>
                          <a:ea typeface="+mn-ea"/>
                          <a:cs typeface="+mn-cs"/>
                        </a:rPr>
                        <a:t>border-bottom-color</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zh-CN" sz="1600" b="1" u="none" strike="noStrike" kern="1200" cap="none" normalizeH="0" baseline="0" dirty="0" smtClean="0">
                          <a:ln>
                            <a:noFill/>
                          </a:ln>
                          <a:solidFill>
                            <a:schemeClr val="dk1"/>
                          </a:solidFill>
                          <a:effectLst/>
                          <a:latin typeface="+mn-lt"/>
                          <a:ea typeface="+mn-ea"/>
                          <a:cs typeface="+mn-cs"/>
                        </a:rPr>
                        <a:t>下边框颜色</a:t>
                      </a: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1" u="none" strike="noStrike" kern="1200" cap="none" normalizeH="0" baseline="0" dirty="0" smtClean="0">
                          <a:ln>
                            <a:noFill/>
                          </a:ln>
                          <a:solidFill>
                            <a:schemeClr val="dk1"/>
                          </a:solidFill>
                          <a:effectLst/>
                          <a:latin typeface="+mn-lt"/>
                          <a:ea typeface="+mn-ea"/>
                          <a:cs typeface="+mn-cs"/>
                        </a:rPr>
                        <a:t>border-bottom-color:#fae45b; </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35719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1" u="none" strike="noStrike" kern="1200" cap="none" normalizeH="0" baseline="0" dirty="0" smtClean="0">
                          <a:ln>
                            <a:noFill/>
                          </a:ln>
                          <a:solidFill>
                            <a:schemeClr val="dk1"/>
                          </a:solidFill>
                          <a:effectLst/>
                          <a:latin typeface="+mn-lt"/>
                          <a:ea typeface="+mn-ea"/>
                          <a:cs typeface="+mn-cs"/>
                        </a:rPr>
                        <a:t>border-left-color</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zh-CN" sz="1600" b="1" u="none" strike="noStrike" kern="1200" cap="none" normalizeH="0" baseline="0" dirty="0" smtClean="0">
                          <a:ln>
                            <a:noFill/>
                          </a:ln>
                          <a:solidFill>
                            <a:schemeClr val="dk1"/>
                          </a:solidFill>
                          <a:effectLst/>
                          <a:latin typeface="+mn-lt"/>
                          <a:ea typeface="+mn-ea"/>
                          <a:cs typeface="+mn-cs"/>
                        </a:rPr>
                        <a:t>左边框颜色</a:t>
                      </a: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1" u="none" strike="noStrike" kern="1200" cap="none" normalizeH="0" baseline="0" dirty="0" smtClean="0">
                          <a:ln>
                            <a:noFill/>
                          </a:ln>
                          <a:solidFill>
                            <a:schemeClr val="dk1"/>
                          </a:solidFill>
                          <a:effectLst/>
                          <a:latin typeface="+mn-lt"/>
                          <a:ea typeface="+mn-ea"/>
                          <a:cs typeface="+mn-cs"/>
                        </a:rPr>
                        <a:t>border-left-color:#efcd56; </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r>
              <a:tr h="357190">
                <a:tc rowSpan="4">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1" u="none" strike="noStrike" kern="1200" cap="none" normalizeH="0" baseline="0" dirty="0" smtClean="0">
                          <a:ln>
                            <a:noFill/>
                          </a:ln>
                          <a:solidFill>
                            <a:schemeClr val="dk1"/>
                          </a:solidFill>
                          <a:effectLst/>
                          <a:latin typeface="+mn-lt"/>
                          <a:ea typeface="+mn-ea"/>
                          <a:cs typeface="+mn-cs"/>
                        </a:rPr>
                        <a:t>border-color</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zh-CN" sz="1600" b="1" u="none" strike="noStrike" kern="1200" cap="none" normalizeH="0" baseline="0" dirty="0" smtClean="0">
                          <a:ln>
                            <a:noFill/>
                          </a:ln>
                          <a:solidFill>
                            <a:schemeClr val="dk1"/>
                          </a:solidFill>
                          <a:effectLst/>
                          <a:latin typeface="+mn-lt"/>
                          <a:ea typeface="+mn-ea"/>
                          <a:cs typeface="+mn-cs"/>
                        </a:rPr>
                        <a:t>四个边框为同一颜色</a:t>
                      </a: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2F5FE"/>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1" u="none" strike="noStrike" kern="1200" cap="none" normalizeH="0" baseline="0" dirty="0" smtClean="0">
                          <a:ln>
                            <a:noFill/>
                          </a:ln>
                          <a:solidFill>
                            <a:schemeClr val="dk1"/>
                          </a:solidFill>
                          <a:effectLst/>
                          <a:latin typeface="+mn-lt"/>
                          <a:ea typeface="+mn-ea"/>
                          <a:cs typeface="+mn-cs"/>
                        </a:rPr>
                        <a:t>border-color:#eeff34;</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2F5FE"/>
                    </a:solidFill>
                  </a:tcPr>
                </a:tc>
              </a:tr>
              <a:tr h="642942">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zh-CN" sz="1600" b="1" u="none" strike="noStrike" kern="1200" cap="none" normalizeH="0" baseline="0" dirty="0" smtClean="0">
                          <a:ln>
                            <a:noFill/>
                          </a:ln>
                          <a:solidFill>
                            <a:schemeClr val="dk1"/>
                          </a:solidFill>
                          <a:effectLst/>
                          <a:latin typeface="+mn-lt"/>
                          <a:ea typeface="+mn-ea"/>
                          <a:cs typeface="+mn-cs"/>
                        </a:rPr>
                        <a:t>上、下边框颜色</a:t>
                      </a:r>
                      <a:r>
                        <a:rPr kumimoji="0" lang="zh-CN" altLang="en-US" sz="1600" b="1" u="none" strike="noStrike" kern="1200" cap="none" normalizeH="0" baseline="0" dirty="0" smtClean="0">
                          <a:ln>
                            <a:noFill/>
                          </a:ln>
                          <a:solidFill>
                            <a:schemeClr val="dk1"/>
                          </a:solidFill>
                          <a:effectLst/>
                          <a:latin typeface="+mn-lt"/>
                          <a:ea typeface="+mn-ea"/>
                          <a:cs typeface="+mn-cs"/>
                        </a:rPr>
                        <a:t>：</a:t>
                      </a:r>
                      <a:r>
                        <a:rPr kumimoji="0" lang="en-US" altLang="zh-CN" sz="1600" b="1" u="none" strike="noStrike" kern="1200" cap="none" normalizeH="0" baseline="0" dirty="0" smtClean="0">
                          <a:ln>
                            <a:noFill/>
                          </a:ln>
                          <a:solidFill>
                            <a:schemeClr val="dk1"/>
                          </a:solidFill>
                          <a:effectLst/>
                          <a:latin typeface="+mn-lt"/>
                          <a:ea typeface="+mn-ea"/>
                          <a:cs typeface="+mn-cs"/>
                        </a:rPr>
                        <a:t>#369</a:t>
                      </a:r>
                      <a:endParaRPr kumimoji="0" lang="zh-CN" altLang="zh-CN" sz="1600" b="1" u="none" strike="noStrike" kern="1200" cap="none" normalizeH="0" baseline="0" dirty="0" smtClean="0">
                        <a:ln>
                          <a:noFill/>
                        </a:ln>
                        <a:solidFill>
                          <a:schemeClr val="dk1"/>
                        </a:solidFill>
                        <a:effectLst/>
                        <a:latin typeface="+mn-lt"/>
                        <a:ea typeface="+mn-ea"/>
                        <a:cs typeface="+mn-cs"/>
                      </a:endParaRPr>
                    </a:p>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zh-CN" sz="1600" b="1" u="none" strike="noStrike" kern="1200" cap="none" normalizeH="0" baseline="0" dirty="0" smtClean="0">
                          <a:ln>
                            <a:noFill/>
                          </a:ln>
                          <a:solidFill>
                            <a:schemeClr val="dk1"/>
                          </a:solidFill>
                          <a:effectLst/>
                          <a:latin typeface="+mn-lt"/>
                          <a:ea typeface="+mn-ea"/>
                          <a:cs typeface="+mn-cs"/>
                        </a:rPr>
                        <a:t>左、右边框颜色</a:t>
                      </a:r>
                      <a:r>
                        <a:rPr kumimoji="0" lang="zh-CN" altLang="en-US" sz="1600" b="1" u="none" strike="noStrike" kern="1200" cap="none" normalizeH="0" baseline="0" dirty="0" smtClean="0">
                          <a:ln>
                            <a:noFill/>
                          </a:ln>
                          <a:solidFill>
                            <a:schemeClr val="dk1"/>
                          </a:solidFill>
                          <a:effectLst/>
                          <a:latin typeface="+mn-lt"/>
                          <a:ea typeface="+mn-ea"/>
                          <a:cs typeface="+mn-cs"/>
                        </a:rPr>
                        <a:t>：</a:t>
                      </a:r>
                      <a:r>
                        <a:rPr kumimoji="0" lang="en-US" altLang="zh-CN" sz="1600" b="1" u="none" strike="noStrike" kern="1200" cap="none" normalizeH="0" baseline="0" dirty="0" smtClean="0">
                          <a:ln>
                            <a:noFill/>
                          </a:ln>
                          <a:solidFill>
                            <a:schemeClr val="dk1"/>
                          </a:solidFill>
                          <a:effectLst/>
                          <a:latin typeface="+mn-lt"/>
                          <a:ea typeface="+mn-ea"/>
                          <a:cs typeface="+mn-cs"/>
                        </a:rPr>
                        <a:t>#000</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1" u="none" strike="noStrike" kern="1200" cap="none" normalizeH="0" baseline="0" dirty="0" smtClean="0">
                          <a:ln>
                            <a:noFill/>
                          </a:ln>
                          <a:solidFill>
                            <a:schemeClr val="dk1"/>
                          </a:solidFill>
                          <a:effectLst/>
                          <a:latin typeface="+mn-lt"/>
                          <a:ea typeface="+mn-ea"/>
                          <a:cs typeface="+mn-cs"/>
                        </a:rPr>
                        <a:t>border-color:#369 #000;</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928694">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zh-CN" sz="1600" b="1" u="none" strike="noStrike" kern="1200" cap="none" normalizeH="0" baseline="0" dirty="0" smtClean="0">
                          <a:ln>
                            <a:noFill/>
                          </a:ln>
                          <a:solidFill>
                            <a:schemeClr val="dk1"/>
                          </a:solidFill>
                          <a:effectLst/>
                          <a:latin typeface="+mn-lt"/>
                          <a:ea typeface="+mn-ea"/>
                          <a:cs typeface="+mn-cs"/>
                        </a:rPr>
                        <a:t>上边框颜色</a:t>
                      </a:r>
                      <a:r>
                        <a:rPr kumimoji="0" lang="zh-CN" altLang="en-US" sz="1600" b="1" u="none" strike="noStrike" kern="1200" cap="none" normalizeH="0" baseline="0" dirty="0" smtClean="0">
                          <a:ln>
                            <a:noFill/>
                          </a:ln>
                          <a:solidFill>
                            <a:schemeClr val="dk1"/>
                          </a:solidFill>
                          <a:effectLst/>
                          <a:latin typeface="+mn-lt"/>
                          <a:ea typeface="+mn-ea"/>
                          <a:cs typeface="+mn-cs"/>
                        </a:rPr>
                        <a:t>：</a:t>
                      </a:r>
                      <a:r>
                        <a:rPr kumimoji="0" lang="en-US" altLang="zh-CN" sz="1600" b="1" u="none" strike="noStrike" kern="1200" cap="none" normalizeH="0" baseline="0" dirty="0" smtClean="0">
                          <a:ln>
                            <a:noFill/>
                          </a:ln>
                          <a:solidFill>
                            <a:schemeClr val="dk1"/>
                          </a:solidFill>
                          <a:effectLst/>
                          <a:latin typeface="+mn-lt"/>
                          <a:ea typeface="+mn-ea"/>
                          <a:cs typeface="+mn-cs"/>
                        </a:rPr>
                        <a:t>#369</a:t>
                      </a:r>
                      <a:endParaRPr kumimoji="0" lang="zh-CN" altLang="zh-CN" sz="1600" b="1" u="none" strike="noStrike" kern="1200" cap="none" normalizeH="0" baseline="0" dirty="0" smtClean="0">
                        <a:ln>
                          <a:noFill/>
                        </a:ln>
                        <a:solidFill>
                          <a:schemeClr val="dk1"/>
                        </a:solidFill>
                        <a:effectLst/>
                        <a:latin typeface="+mn-lt"/>
                        <a:ea typeface="+mn-ea"/>
                        <a:cs typeface="+mn-cs"/>
                      </a:endParaRPr>
                    </a:p>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zh-CN" sz="1600" b="1" u="none" strike="noStrike" kern="1200" cap="none" normalizeH="0" baseline="0" dirty="0" smtClean="0">
                          <a:ln>
                            <a:noFill/>
                          </a:ln>
                          <a:solidFill>
                            <a:schemeClr val="dk1"/>
                          </a:solidFill>
                          <a:effectLst/>
                          <a:latin typeface="+mn-lt"/>
                          <a:ea typeface="+mn-ea"/>
                          <a:cs typeface="+mn-cs"/>
                        </a:rPr>
                        <a:t>左、右边框颜色</a:t>
                      </a:r>
                      <a:r>
                        <a:rPr kumimoji="0" lang="zh-CN" altLang="en-US" sz="1600" b="1" u="none" strike="noStrike" kern="1200" cap="none" normalizeH="0" baseline="0" dirty="0" smtClean="0">
                          <a:ln>
                            <a:noFill/>
                          </a:ln>
                          <a:solidFill>
                            <a:schemeClr val="dk1"/>
                          </a:solidFill>
                          <a:effectLst/>
                          <a:latin typeface="+mn-lt"/>
                          <a:ea typeface="+mn-ea"/>
                          <a:cs typeface="+mn-cs"/>
                        </a:rPr>
                        <a:t>：</a:t>
                      </a:r>
                      <a:r>
                        <a:rPr kumimoji="0" lang="en-US" altLang="zh-CN" sz="1600" b="1" u="none" strike="noStrike" kern="1200" cap="none" normalizeH="0" baseline="0" dirty="0" smtClean="0">
                          <a:ln>
                            <a:noFill/>
                          </a:ln>
                          <a:solidFill>
                            <a:schemeClr val="dk1"/>
                          </a:solidFill>
                          <a:effectLst/>
                          <a:latin typeface="+mn-lt"/>
                          <a:ea typeface="+mn-ea"/>
                          <a:cs typeface="+mn-cs"/>
                        </a:rPr>
                        <a:t>#000</a:t>
                      </a:r>
                      <a:endParaRPr kumimoji="0" lang="zh-CN" altLang="zh-CN" sz="1600" b="1" u="none" strike="noStrike" kern="1200" cap="none" normalizeH="0" baseline="0" dirty="0" smtClean="0">
                        <a:ln>
                          <a:noFill/>
                        </a:ln>
                        <a:solidFill>
                          <a:schemeClr val="dk1"/>
                        </a:solidFill>
                        <a:effectLst/>
                        <a:latin typeface="+mn-lt"/>
                        <a:ea typeface="+mn-ea"/>
                        <a:cs typeface="+mn-cs"/>
                      </a:endParaRPr>
                    </a:p>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zh-CN" sz="1600" b="1" u="none" strike="noStrike" kern="1200" cap="none" normalizeH="0" baseline="0" dirty="0" smtClean="0">
                          <a:ln>
                            <a:noFill/>
                          </a:ln>
                          <a:solidFill>
                            <a:schemeClr val="dk1"/>
                          </a:solidFill>
                          <a:effectLst/>
                          <a:latin typeface="+mn-lt"/>
                          <a:ea typeface="+mn-ea"/>
                          <a:cs typeface="+mn-cs"/>
                        </a:rPr>
                        <a:t>下边框颜色</a:t>
                      </a:r>
                      <a:r>
                        <a:rPr kumimoji="0" lang="zh-CN" altLang="en-US" sz="1600" b="1" u="none" strike="noStrike" kern="1200" cap="none" normalizeH="0" baseline="0" dirty="0" smtClean="0">
                          <a:ln>
                            <a:noFill/>
                          </a:ln>
                          <a:solidFill>
                            <a:schemeClr val="dk1"/>
                          </a:solidFill>
                          <a:effectLst/>
                          <a:latin typeface="+mn-lt"/>
                          <a:ea typeface="+mn-ea"/>
                          <a:cs typeface="+mn-cs"/>
                        </a:rPr>
                        <a:t>：</a:t>
                      </a:r>
                      <a:r>
                        <a:rPr kumimoji="0" lang="en-US" altLang="zh-CN" sz="1600" b="1" u="none" strike="noStrike" kern="1200" cap="none" normalizeH="0" baseline="0" dirty="0" smtClean="0">
                          <a:ln>
                            <a:noFill/>
                          </a:ln>
                          <a:solidFill>
                            <a:schemeClr val="dk1"/>
                          </a:solidFill>
                          <a:effectLst/>
                          <a:latin typeface="+mn-lt"/>
                          <a:ea typeface="+mn-ea"/>
                          <a:cs typeface="+mn-cs"/>
                        </a:rPr>
                        <a:t>#f00</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2F5FE"/>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1" u="none" strike="noStrike" kern="1200" cap="none" normalizeH="0" baseline="0" dirty="0" smtClean="0">
                          <a:ln>
                            <a:noFill/>
                          </a:ln>
                          <a:solidFill>
                            <a:schemeClr val="dk1"/>
                          </a:solidFill>
                          <a:effectLst/>
                          <a:latin typeface="+mn-lt"/>
                          <a:ea typeface="+mn-ea"/>
                          <a:cs typeface="+mn-cs"/>
                        </a:rPr>
                        <a:t>border-color:#369 #000 #f00;</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2F5FE"/>
                    </a:solidFill>
                  </a:tcPr>
                </a:tc>
              </a:tr>
              <a:tr h="642942">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zh-CN" sz="1600" b="1" u="none" strike="noStrike" kern="1200" cap="none" normalizeH="0" baseline="0" dirty="0" smtClean="0">
                          <a:ln>
                            <a:noFill/>
                          </a:ln>
                          <a:solidFill>
                            <a:schemeClr val="dk1"/>
                          </a:solidFill>
                          <a:effectLst/>
                          <a:latin typeface="+mn-lt"/>
                          <a:ea typeface="+mn-ea"/>
                          <a:cs typeface="+mn-cs"/>
                        </a:rPr>
                        <a:t>上、右、下、左边框颜色</a:t>
                      </a:r>
                      <a:r>
                        <a:rPr kumimoji="0" lang="zh-CN" altLang="en-US" sz="1600" b="1" u="none" strike="noStrike" kern="1200" cap="none" normalizeH="0" baseline="0" dirty="0" smtClean="0">
                          <a:ln>
                            <a:noFill/>
                          </a:ln>
                          <a:solidFill>
                            <a:schemeClr val="dk1"/>
                          </a:solidFill>
                          <a:effectLst/>
                          <a:latin typeface="+mn-lt"/>
                          <a:ea typeface="+mn-ea"/>
                          <a:cs typeface="+mn-cs"/>
                        </a:rPr>
                        <a:t>：</a:t>
                      </a:r>
                      <a:endParaRPr kumimoji="0" lang="en-US" altLang="zh-CN" sz="1600" b="1" u="none" strike="noStrike" kern="1200" cap="none" normalizeH="0" baseline="0" dirty="0" smtClean="0">
                        <a:ln>
                          <a:noFill/>
                        </a:ln>
                        <a:solidFill>
                          <a:schemeClr val="dk1"/>
                        </a:solidFill>
                        <a:effectLst/>
                        <a:latin typeface="+mn-lt"/>
                        <a:ea typeface="+mn-ea"/>
                        <a:cs typeface="+mn-cs"/>
                      </a:endParaRPr>
                    </a:p>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1" u="none" strike="noStrike" kern="1200" cap="none" normalizeH="0" baseline="0" dirty="0" smtClean="0">
                          <a:ln>
                            <a:noFill/>
                          </a:ln>
                          <a:solidFill>
                            <a:schemeClr val="dk1"/>
                          </a:solidFill>
                          <a:effectLst/>
                          <a:latin typeface="+mn-lt"/>
                          <a:ea typeface="+mn-ea"/>
                          <a:cs typeface="+mn-cs"/>
                        </a:rPr>
                        <a:t>#369</a:t>
                      </a:r>
                      <a:r>
                        <a:rPr kumimoji="0" lang="zh-CN" altLang="zh-CN" sz="1600" b="1" u="none" strike="noStrike" kern="1200" cap="none" normalizeH="0" baseline="0" dirty="0" smtClean="0">
                          <a:ln>
                            <a:noFill/>
                          </a:ln>
                          <a:solidFill>
                            <a:schemeClr val="dk1"/>
                          </a:solidFill>
                          <a:effectLst/>
                          <a:latin typeface="+mn-lt"/>
                          <a:ea typeface="+mn-ea"/>
                          <a:cs typeface="+mn-cs"/>
                        </a:rPr>
                        <a:t>、</a:t>
                      </a:r>
                      <a:r>
                        <a:rPr kumimoji="0" lang="en-US" altLang="zh-CN" sz="1600" b="1" u="none" strike="noStrike" kern="1200" cap="none" normalizeH="0" baseline="0" dirty="0" smtClean="0">
                          <a:ln>
                            <a:noFill/>
                          </a:ln>
                          <a:solidFill>
                            <a:schemeClr val="dk1"/>
                          </a:solidFill>
                          <a:effectLst/>
                          <a:latin typeface="+mn-lt"/>
                          <a:ea typeface="+mn-ea"/>
                          <a:cs typeface="+mn-cs"/>
                        </a:rPr>
                        <a:t>#000</a:t>
                      </a:r>
                      <a:r>
                        <a:rPr kumimoji="0" lang="zh-CN" altLang="zh-CN" sz="1600" b="1" u="none" strike="noStrike" kern="1200" cap="none" normalizeH="0" baseline="0" dirty="0" smtClean="0">
                          <a:ln>
                            <a:noFill/>
                          </a:ln>
                          <a:solidFill>
                            <a:schemeClr val="dk1"/>
                          </a:solidFill>
                          <a:effectLst/>
                          <a:latin typeface="+mn-lt"/>
                          <a:ea typeface="+mn-ea"/>
                          <a:cs typeface="+mn-cs"/>
                        </a:rPr>
                        <a:t>、</a:t>
                      </a:r>
                      <a:r>
                        <a:rPr kumimoji="0" lang="en-US" altLang="zh-CN" sz="1600" b="1" u="none" strike="noStrike" kern="1200" cap="none" normalizeH="0" baseline="0" dirty="0" smtClean="0">
                          <a:ln>
                            <a:noFill/>
                          </a:ln>
                          <a:solidFill>
                            <a:schemeClr val="dk1"/>
                          </a:solidFill>
                          <a:effectLst/>
                          <a:latin typeface="+mn-lt"/>
                          <a:ea typeface="+mn-ea"/>
                          <a:cs typeface="+mn-cs"/>
                        </a:rPr>
                        <a:t>#f00</a:t>
                      </a:r>
                      <a:r>
                        <a:rPr kumimoji="0" lang="zh-CN" altLang="zh-CN" sz="1600" b="1" u="none" strike="noStrike" kern="1200" cap="none" normalizeH="0" baseline="0" dirty="0" smtClean="0">
                          <a:ln>
                            <a:noFill/>
                          </a:ln>
                          <a:solidFill>
                            <a:schemeClr val="dk1"/>
                          </a:solidFill>
                          <a:effectLst/>
                          <a:latin typeface="+mn-lt"/>
                          <a:ea typeface="+mn-ea"/>
                          <a:cs typeface="+mn-cs"/>
                        </a:rPr>
                        <a:t>、</a:t>
                      </a:r>
                      <a:r>
                        <a:rPr kumimoji="0" lang="en-US" altLang="zh-CN" sz="1600" b="1" u="none" strike="noStrike" kern="1200" cap="none" normalizeH="0" baseline="0" dirty="0" smtClean="0">
                          <a:ln>
                            <a:noFill/>
                          </a:ln>
                          <a:solidFill>
                            <a:schemeClr val="dk1"/>
                          </a:solidFill>
                          <a:effectLst/>
                          <a:latin typeface="+mn-lt"/>
                          <a:ea typeface="+mn-ea"/>
                          <a:cs typeface="+mn-cs"/>
                        </a:rPr>
                        <a:t>#00f</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1" u="none" strike="noStrike" kern="1200" cap="none" normalizeH="0" baseline="0" dirty="0" smtClean="0">
                          <a:ln>
                            <a:noFill/>
                          </a:ln>
                          <a:solidFill>
                            <a:schemeClr val="dk1"/>
                          </a:solidFill>
                          <a:effectLst/>
                          <a:latin typeface="+mn-lt"/>
                          <a:ea typeface="+mn-ea"/>
                          <a:cs typeface="+mn-cs"/>
                        </a:rPr>
                        <a:t>border-color:#369 #000 #f00 #00f;</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6" name="灯片编号占位符 5"/>
          <p:cNvSpPr>
            <a:spLocks noGrp="1"/>
          </p:cNvSpPr>
          <p:nvPr>
            <p:ph type="sldNum" sz="quarter" idx="10"/>
          </p:nvPr>
        </p:nvSpPr>
        <p:spPr/>
        <p:txBody>
          <a:bodyPr/>
          <a:lstStyle/>
          <a:p>
            <a:pPr>
              <a:defRPr/>
            </a:pPr>
            <a:fld id="{9394C29D-ED0C-453C-8BBC-C52F19F5BA76}" type="slidenum">
              <a:rPr lang="zh-CN" altLang="en-US" smtClean="0"/>
              <a:pPr>
                <a:defRPr/>
              </a:pPr>
              <a:t>39</a:t>
            </a:fld>
            <a:r>
              <a:rPr lang="en-US" altLang="zh-CN" smtClean="0"/>
              <a:t>/30</a:t>
            </a:r>
            <a:endParaRPr lang="zh-CN" altLang="en-US" dirty="0"/>
          </a:p>
        </p:txBody>
      </p:sp>
    </p:spTree>
    <p:extLst>
      <p:ext uri="{BB962C8B-B14F-4D97-AF65-F5344CB8AC3E}">
        <p14:creationId xmlns:p14="http://schemas.microsoft.com/office/powerpoint/2010/main" val="14540403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0"/>
          </p:nvPr>
        </p:nvSpPr>
        <p:spPr/>
        <p:txBody>
          <a:bodyPr/>
          <a:lstStyle/>
          <a:p>
            <a:pPr>
              <a:defRPr/>
            </a:pPr>
            <a:fld id="{9394C29D-ED0C-453C-8BBC-C52F19F5BA76}" type="slidenum">
              <a:rPr lang="zh-CN" altLang="en-US" smtClean="0"/>
              <a:pPr>
                <a:defRPr/>
              </a:pPr>
              <a:t>4</a:t>
            </a:fld>
            <a:r>
              <a:rPr lang="en-US" altLang="zh-CN" smtClean="0"/>
              <a:t>/37</a:t>
            </a:r>
            <a:endParaRPr lang="zh-CN" altLang="en-US" dirty="0"/>
          </a:p>
        </p:txBody>
      </p:sp>
      <p:sp>
        <p:nvSpPr>
          <p:cNvPr id="9218" name="Rectangle 2"/>
          <p:cNvSpPr>
            <a:spLocks noGrp="1" noChangeArrowheads="1"/>
          </p:cNvSpPr>
          <p:nvPr>
            <p:ph type="title"/>
          </p:nvPr>
        </p:nvSpPr>
        <p:spPr/>
        <p:txBody>
          <a:bodyPr/>
          <a:lstStyle/>
          <a:p>
            <a:pPr eaLnBrk="1" hangingPunct="1"/>
            <a:r>
              <a:rPr lang="zh-CN" altLang="en-US" dirty="0" smtClean="0">
                <a:solidFill>
                  <a:schemeClr val="tx2">
                    <a:lumMod val="75000"/>
                  </a:schemeClr>
                </a:solidFill>
              </a:rPr>
              <a:t>课程</a:t>
            </a:r>
            <a:r>
              <a:rPr lang="zh-CN" altLang="en-US" dirty="0"/>
              <a:t>回顾</a:t>
            </a:r>
            <a:endParaRPr lang="en-US" altLang="zh-CN" dirty="0" smtClean="0">
              <a:solidFill>
                <a:schemeClr val="tx2">
                  <a:lumMod val="75000"/>
                </a:schemeClr>
              </a:solidFill>
            </a:endParaRPr>
          </a:p>
        </p:txBody>
      </p:sp>
      <p:sp>
        <p:nvSpPr>
          <p:cNvPr id="4" name="内容占位符 2"/>
          <p:cNvSpPr>
            <a:spLocks noGrp="1"/>
          </p:cNvSpPr>
          <p:nvPr>
            <p:ph idx="1"/>
          </p:nvPr>
        </p:nvSpPr>
        <p:spPr>
          <a:xfrm>
            <a:off x="769333" y="692696"/>
            <a:ext cx="7645398" cy="5010170"/>
          </a:xfrm>
        </p:spPr>
        <p:txBody>
          <a:bodyPr/>
          <a:lstStyle/>
          <a:p>
            <a:r>
              <a:rPr lang="zh-CN" altLang="en-US" dirty="0" smtClean="0"/>
              <a:t>请回答以下两个段落的文字颜色</a:t>
            </a:r>
          </a:p>
        </p:txBody>
      </p:sp>
      <p:sp>
        <p:nvSpPr>
          <p:cNvPr id="7" name="圆角矩形 6"/>
          <p:cNvSpPr/>
          <p:nvPr/>
        </p:nvSpPr>
        <p:spPr bwMode="auto">
          <a:xfrm>
            <a:off x="1043608" y="1484784"/>
            <a:ext cx="7371123" cy="4218082"/>
          </a:xfrm>
          <a:prstGeom prst="roundRect">
            <a:avLst/>
          </a:prstGeom>
          <a:solidFill>
            <a:schemeClr val="accent3">
              <a:lumMod val="85000"/>
            </a:schemeClr>
          </a:solidFill>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9" name="矩形 8"/>
          <p:cNvSpPr/>
          <p:nvPr/>
        </p:nvSpPr>
        <p:spPr>
          <a:xfrm>
            <a:off x="1331640" y="1988840"/>
            <a:ext cx="6552728" cy="3933384"/>
          </a:xfrm>
          <a:prstGeom prst="rect">
            <a:avLst/>
          </a:prstGeom>
        </p:spPr>
        <p:txBody>
          <a:bodyPr wrap="square">
            <a:spAutoFit/>
          </a:bodyPr>
          <a:lstStyle/>
          <a:p>
            <a:pPr lvl="0" algn="l"/>
            <a:r>
              <a:rPr lang="en-US" altLang="zh-CN" sz="2400" dirty="0" smtClean="0"/>
              <a:t>.c2</a:t>
            </a:r>
            <a:r>
              <a:rPr lang="en-US" altLang="zh-CN" sz="2400" dirty="0"/>
              <a:t>{</a:t>
            </a:r>
            <a:endParaRPr lang="zh-CN" altLang="zh-CN" sz="2400" dirty="0"/>
          </a:p>
          <a:p>
            <a:pPr lvl="0" algn="l"/>
            <a:r>
              <a:rPr lang="en-US" altLang="zh-CN" sz="2400" dirty="0"/>
              <a:t>		</a:t>
            </a:r>
            <a:r>
              <a:rPr lang="en-US" altLang="zh-CN" sz="2400" dirty="0" err="1" smtClean="0"/>
              <a:t>color:blue</a:t>
            </a:r>
            <a:r>
              <a:rPr lang="en-US" altLang="zh-CN" sz="2400" dirty="0" smtClean="0"/>
              <a:t>;</a:t>
            </a:r>
            <a:endParaRPr lang="en-US" altLang="zh-CN" sz="2400" dirty="0"/>
          </a:p>
          <a:p>
            <a:pPr lvl="0" algn="l"/>
            <a:r>
              <a:rPr lang="en-US" altLang="zh-CN" sz="2400" dirty="0"/>
              <a:t>	</a:t>
            </a:r>
            <a:r>
              <a:rPr lang="en-US" altLang="zh-CN" sz="2400" dirty="0" smtClean="0"/>
              <a:t>}</a:t>
            </a:r>
            <a:endParaRPr lang="en-US" altLang="zh-CN" sz="2400" dirty="0"/>
          </a:p>
          <a:p>
            <a:pPr lvl="0" algn="l"/>
            <a:r>
              <a:rPr lang="en-US" altLang="zh-CN" sz="2400" dirty="0" smtClean="0"/>
              <a:t>.c1</a:t>
            </a:r>
            <a:r>
              <a:rPr lang="en-US" altLang="zh-CN" sz="2400" dirty="0"/>
              <a:t>{</a:t>
            </a:r>
            <a:endParaRPr lang="zh-CN" altLang="zh-CN" sz="2400" dirty="0"/>
          </a:p>
          <a:p>
            <a:pPr lvl="0" algn="l"/>
            <a:r>
              <a:rPr lang="en-US" altLang="zh-CN" sz="2400" dirty="0"/>
              <a:t>		</a:t>
            </a:r>
            <a:r>
              <a:rPr lang="en-US" altLang="zh-CN" sz="2400" dirty="0" err="1"/>
              <a:t>color:red</a:t>
            </a:r>
            <a:r>
              <a:rPr lang="en-US" altLang="zh-CN" sz="2400" dirty="0"/>
              <a:t>;</a:t>
            </a:r>
            <a:endParaRPr lang="zh-CN" altLang="zh-CN" sz="2400" dirty="0"/>
          </a:p>
          <a:p>
            <a:pPr lvl="0" algn="l"/>
            <a:r>
              <a:rPr lang="en-US" altLang="zh-CN" sz="2400" dirty="0"/>
              <a:t>	</a:t>
            </a:r>
            <a:r>
              <a:rPr lang="en-US" altLang="zh-CN" sz="2400" dirty="0" smtClean="0"/>
              <a:t>}</a:t>
            </a:r>
            <a:endParaRPr lang="zh-CN" altLang="zh-CN" sz="2400" dirty="0"/>
          </a:p>
          <a:p>
            <a:pPr lvl="0" algn="just">
              <a:lnSpc>
                <a:spcPct val="110000"/>
              </a:lnSpc>
              <a:spcAft>
                <a:spcPts val="0"/>
              </a:spcAft>
              <a:buClr>
                <a:srgbClr val="808080"/>
              </a:buClr>
              <a:tabLst>
                <a:tab pos="269875" algn="l"/>
              </a:tabLst>
            </a:pPr>
            <a:endParaRPr lang="en-US" altLang="zh-CN" sz="2400" kern="100" dirty="0">
              <a:latin typeface="Times New Roman" panose="02020603050405020304" pitchFamily="18" charset="0"/>
              <a:ea typeface="宋体" panose="02010600030101010101" pitchFamily="2" charset="-122"/>
            </a:endParaRPr>
          </a:p>
          <a:p>
            <a:pPr lvl="0" algn="just">
              <a:lnSpc>
                <a:spcPct val="110000"/>
              </a:lnSpc>
              <a:spcAft>
                <a:spcPts val="0"/>
              </a:spcAft>
              <a:buClr>
                <a:srgbClr val="808080"/>
              </a:buClr>
              <a:tabLst>
                <a:tab pos="269875" algn="l"/>
              </a:tabLst>
            </a:pPr>
            <a:r>
              <a:rPr lang="en-US" altLang="zh-CN" sz="2400" kern="100" dirty="0" smtClean="0">
                <a:latin typeface="Times New Roman" panose="02020603050405020304" pitchFamily="18" charset="0"/>
                <a:ea typeface="宋体" panose="02010600030101010101" pitchFamily="2" charset="-122"/>
              </a:rPr>
              <a:t>&lt;</a:t>
            </a:r>
            <a:r>
              <a:rPr lang="en-US" altLang="zh-CN" sz="2400" kern="100" dirty="0">
                <a:latin typeface="Times New Roman" panose="02020603050405020304" pitchFamily="18" charset="0"/>
                <a:ea typeface="宋体" panose="02010600030101010101" pitchFamily="2" charset="-122"/>
              </a:rPr>
              <a:t>p class</a:t>
            </a:r>
            <a:r>
              <a:rPr lang="en-US" altLang="zh-CN" sz="2400" kern="100" dirty="0" smtClean="0">
                <a:latin typeface="Times New Roman" panose="02020603050405020304" pitchFamily="18" charset="0"/>
                <a:ea typeface="宋体" panose="02010600030101010101" pitchFamily="2" charset="-122"/>
              </a:rPr>
              <a:t>="</a:t>
            </a:r>
            <a:r>
              <a:rPr lang="en-US" altLang="zh-CN" sz="2400" b="1" kern="100" dirty="0" smtClean="0">
                <a:solidFill>
                  <a:srgbClr val="0000FF"/>
                </a:solidFill>
                <a:latin typeface="Times New Roman" panose="02020603050405020304" pitchFamily="18" charset="0"/>
                <a:ea typeface="宋体" panose="02010600030101010101" pitchFamily="2" charset="-122"/>
              </a:rPr>
              <a:t>c1  c2</a:t>
            </a:r>
            <a:r>
              <a:rPr lang="en-US" altLang="zh-CN" sz="2400" kern="100" dirty="0">
                <a:latin typeface="Times New Roman" panose="02020603050405020304" pitchFamily="18" charset="0"/>
                <a:ea typeface="宋体" panose="02010600030101010101" pitchFamily="2" charset="-122"/>
              </a:rPr>
              <a:t>"&gt;</a:t>
            </a:r>
            <a:r>
              <a:rPr lang="zh-CN" altLang="zh-CN" sz="2400" kern="100" dirty="0">
                <a:latin typeface="Times New Roman" panose="02020603050405020304" pitchFamily="18" charset="0"/>
                <a:ea typeface="宋体" panose="02010600030101010101" pitchFamily="2" charset="-122"/>
              </a:rPr>
              <a:t>我是什么颜色？</a:t>
            </a:r>
            <a:r>
              <a:rPr lang="en-US" altLang="zh-CN" sz="2400" kern="100" dirty="0">
                <a:latin typeface="Times New Roman" panose="02020603050405020304" pitchFamily="18" charset="0"/>
                <a:ea typeface="宋体" panose="02010600030101010101" pitchFamily="2" charset="-122"/>
              </a:rPr>
              <a:t>&lt;/p</a:t>
            </a:r>
            <a:r>
              <a:rPr lang="en-US" altLang="zh-CN" sz="2400" kern="100" dirty="0" smtClean="0">
                <a:latin typeface="Times New Roman" panose="02020603050405020304" pitchFamily="18" charset="0"/>
                <a:ea typeface="宋体" panose="02010600030101010101" pitchFamily="2" charset="-122"/>
              </a:rPr>
              <a:t>&gt;</a:t>
            </a:r>
          </a:p>
          <a:p>
            <a:pPr lvl="0" algn="just">
              <a:lnSpc>
                <a:spcPct val="110000"/>
              </a:lnSpc>
              <a:spcAft>
                <a:spcPts val="0"/>
              </a:spcAft>
              <a:buClr>
                <a:srgbClr val="808080"/>
              </a:buClr>
              <a:tabLst>
                <a:tab pos="269875" algn="l"/>
              </a:tabLst>
            </a:pPr>
            <a:r>
              <a:rPr lang="en-US" altLang="zh-CN" sz="2400" kern="100" dirty="0" smtClean="0">
                <a:latin typeface="Times New Roman" panose="02020603050405020304" pitchFamily="18" charset="0"/>
                <a:ea typeface="宋体" panose="02010600030101010101" pitchFamily="2" charset="-122"/>
              </a:rPr>
              <a:t>&lt;</a:t>
            </a:r>
            <a:r>
              <a:rPr lang="en-US" altLang="zh-CN" sz="2400" kern="100" dirty="0">
                <a:latin typeface="Times New Roman" panose="02020603050405020304" pitchFamily="18" charset="0"/>
                <a:ea typeface="宋体" panose="02010600030101010101" pitchFamily="2" charset="-122"/>
              </a:rPr>
              <a:t>p class</a:t>
            </a:r>
            <a:r>
              <a:rPr lang="en-US" altLang="zh-CN" sz="2400" kern="100" dirty="0" smtClean="0">
                <a:latin typeface="Times New Roman" panose="02020603050405020304" pitchFamily="18" charset="0"/>
                <a:ea typeface="宋体" panose="02010600030101010101" pitchFamily="2" charset="-122"/>
              </a:rPr>
              <a:t>="</a:t>
            </a:r>
            <a:r>
              <a:rPr lang="en-US" altLang="zh-CN" sz="2400" b="1" kern="100" dirty="0" smtClean="0">
                <a:solidFill>
                  <a:srgbClr val="0000FF"/>
                </a:solidFill>
                <a:latin typeface="Times New Roman" panose="02020603050405020304" pitchFamily="18" charset="0"/>
                <a:ea typeface="宋体" panose="02010600030101010101" pitchFamily="2" charset="-122"/>
              </a:rPr>
              <a:t>c2  c1</a:t>
            </a:r>
            <a:r>
              <a:rPr lang="en-US" altLang="zh-CN" sz="2400" kern="100" dirty="0">
                <a:latin typeface="Times New Roman" panose="02020603050405020304" pitchFamily="18" charset="0"/>
                <a:ea typeface="宋体" panose="02010600030101010101" pitchFamily="2" charset="-122"/>
              </a:rPr>
              <a:t>"&gt;</a:t>
            </a: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我是什么颜色？</a:t>
            </a:r>
            <a:r>
              <a:rPr lang="en-US" altLang="zh-CN" sz="2400" kern="100" dirty="0">
                <a:latin typeface="Times New Roman" panose="02020603050405020304" pitchFamily="18" charset="0"/>
                <a:ea typeface="宋体" panose="02010600030101010101" pitchFamily="2" charset="-122"/>
              </a:rPr>
              <a:t>&lt;/p</a:t>
            </a:r>
            <a:r>
              <a:rPr lang="en-US" altLang="zh-CN" sz="2400" kern="100" dirty="0" smtClean="0">
                <a:latin typeface="Times New Roman" panose="02020603050405020304" pitchFamily="18" charset="0"/>
                <a:ea typeface="宋体" panose="02010600030101010101" pitchFamily="2" charset="-122"/>
              </a:rPr>
              <a:t>&gt;</a:t>
            </a:r>
          </a:p>
          <a:p>
            <a:pPr lvl="0" algn="just">
              <a:lnSpc>
                <a:spcPct val="110000"/>
              </a:lnSpc>
              <a:spcAft>
                <a:spcPts val="0"/>
              </a:spcAft>
              <a:buClr>
                <a:srgbClr val="808080"/>
              </a:buClr>
              <a:tabLst>
                <a:tab pos="269875" algn="l"/>
              </a:tabLst>
            </a:pPr>
            <a:endParaRPr lang="zh-CN" altLang="en-US" sz="2400" dirty="0"/>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zh-CN" altLang="en-US" dirty="0" smtClean="0"/>
              <a:t>边框粗细</a:t>
            </a:r>
            <a:endParaRPr lang="zh-CN" altLang="en-US" dirty="0" smtClean="0">
              <a:solidFill>
                <a:schemeClr val="tx2">
                  <a:lumMod val="75000"/>
                </a:schemeClr>
              </a:solidFill>
            </a:endParaRPr>
          </a:p>
        </p:txBody>
      </p:sp>
      <p:sp>
        <p:nvSpPr>
          <p:cNvPr id="20483" name="内容占位符 2"/>
          <p:cNvSpPr>
            <a:spLocks noGrp="1"/>
          </p:cNvSpPr>
          <p:nvPr>
            <p:ph idx="1"/>
          </p:nvPr>
        </p:nvSpPr>
        <p:spPr>
          <a:xfrm>
            <a:off x="784254" y="1142984"/>
            <a:ext cx="7645398" cy="2366963"/>
          </a:xfrm>
        </p:spPr>
        <p:txBody>
          <a:bodyPr/>
          <a:lstStyle/>
          <a:p>
            <a:r>
              <a:rPr lang="en-US" altLang="zh-CN" dirty="0" smtClean="0"/>
              <a:t>border-width</a:t>
            </a:r>
          </a:p>
          <a:p>
            <a:pPr lvl="1"/>
            <a:r>
              <a:rPr lang="en-US" altLang="zh-CN" dirty="0" smtClean="0"/>
              <a:t>thin</a:t>
            </a:r>
          </a:p>
          <a:p>
            <a:pPr lvl="1"/>
            <a:r>
              <a:rPr lang="en-US" altLang="zh-CN" dirty="0" smtClean="0"/>
              <a:t>medium</a:t>
            </a:r>
          </a:p>
          <a:p>
            <a:pPr lvl="1"/>
            <a:r>
              <a:rPr lang="en-US" altLang="zh-CN" dirty="0" smtClean="0"/>
              <a:t>thick</a:t>
            </a:r>
          </a:p>
          <a:p>
            <a:pPr lvl="1"/>
            <a:r>
              <a:rPr lang="zh-CN" altLang="en-US" dirty="0" smtClean="0"/>
              <a:t>像素值</a:t>
            </a:r>
          </a:p>
        </p:txBody>
      </p:sp>
      <p:sp>
        <p:nvSpPr>
          <p:cNvPr id="5" name="AutoShape 4"/>
          <p:cNvSpPr>
            <a:spLocks noChangeArrowheads="1"/>
          </p:cNvSpPr>
          <p:nvPr/>
        </p:nvSpPr>
        <p:spPr bwMode="auto">
          <a:xfrm>
            <a:off x="1285852" y="3571876"/>
            <a:ext cx="4786346" cy="2973122"/>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130000"/>
              </a:lnSpc>
              <a:spcAft>
                <a:spcPts val="0"/>
              </a:spcAft>
              <a:buClr>
                <a:schemeClr val="folHlink"/>
              </a:buClr>
              <a:buSzPct val="60000"/>
              <a:buFont typeface="Wingdings" pitchFamily="2" charset="2"/>
              <a:buNone/>
              <a:tabLst>
                <a:tab pos="444500" algn="l"/>
              </a:tabLst>
              <a:defRPr/>
            </a:pPr>
            <a:r>
              <a:rPr lang="en-US" altLang="zh-CN" b="1" dirty="0" smtClean="0">
                <a:solidFill>
                  <a:schemeClr val="accent5">
                    <a:lumMod val="10000"/>
                  </a:schemeClr>
                </a:solidFill>
                <a:latin typeface="+mn-lt"/>
              </a:rPr>
              <a:t>border-top-width:5px; </a:t>
            </a:r>
          </a:p>
          <a:p>
            <a:pPr algn="l" defTabSz="723900">
              <a:lnSpc>
                <a:spcPct val="130000"/>
              </a:lnSpc>
              <a:spcAft>
                <a:spcPts val="0"/>
              </a:spcAft>
              <a:buClr>
                <a:schemeClr val="folHlink"/>
              </a:buClr>
              <a:buSzPct val="60000"/>
              <a:buFont typeface="Wingdings" pitchFamily="2" charset="2"/>
              <a:buNone/>
              <a:tabLst>
                <a:tab pos="444500" algn="l"/>
              </a:tabLst>
              <a:defRPr/>
            </a:pPr>
            <a:r>
              <a:rPr lang="en-US" altLang="zh-CN" b="1" dirty="0" smtClean="0">
                <a:solidFill>
                  <a:schemeClr val="accent5">
                    <a:lumMod val="10000"/>
                  </a:schemeClr>
                </a:solidFill>
                <a:latin typeface="+mn-lt"/>
              </a:rPr>
              <a:t>border-right-width:10px; </a:t>
            </a:r>
          </a:p>
          <a:p>
            <a:pPr algn="l" defTabSz="723900">
              <a:lnSpc>
                <a:spcPct val="130000"/>
              </a:lnSpc>
              <a:spcAft>
                <a:spcPts val="0"/>
              </a:spcAft>
              <a:buClr>
                <a:schemeClr val="folHlink"/>
              </a:buClr>
              <a:buSzPct val="60000"/>
              <a:buFont typeface="Wingdings" pitchFamily="2" charset="2"/>
              <a:buNone/>
              <a:tabLst>
                <a:tab pos="444500" algn="l"/>
              </a:tabLst>
              <a:defRPr/>
            </a:pPr>
            <a:r>
              <a:rPr lang="en-US" altLang="zh-CN" b="1" dirty="0" smtClean="0">
                <a:solidFill>
                  <a:schemeClr val="accent5">
                    <a:lumMod val="10000"/>
                  </a:schemeClr>
                </a:solidFill>
                <a:latin typeface="+mn-lt"/>
              </a:rPr>
              <a:t>border-bottom-width:8px; </a:t>
            </a:r>
          </a:p>
          <a:p>
            <a:pPr algn="l" defTabSz="723900">
              <a:lnSpc>
                <a:spcPct val="130000"/>
              </a:lnSpc>
              <a:spcAft>
                <a:spcPts val="0"/>
              </a:spcAft>
              <a:buClr>
                <a:schemeClr val="folHlink"/>
              </a:buClr>
              <a:buSzPct val="60000"/>
              <a:buFont typeface="Wingdings" pitchFamily="2" charset="2"/>
              <a:buNone/>
              <a:tabLst>
                <a:tab pos="444500" algn="l"/>
              </a:tabLst>
              <a:defRPr/>
            </a:pPr>
            <a:r>
              <a:rPr lang="en-US" altLang="zh-CN" b="1" dirty="0" smtClean="0">
                <a:solidFill>
                  <a:schemeClr val="accent5">
                    <a:lumMod val="10000"/>
                  </a:schemeClr>
                </a:solidFill>
                <a:latin typeface="+mn-lt"/>
              </a:rPr>
              <a:t>border-left-width:22px; </a:t>
            </a:r>
          </a:p>
          <a:p>
            <a:pPr algn="l" defTabSz="723900">
              <a:lnSpc>
                <a:spcPct val="130000"/>
              </a:lnSpc>
              <a:spcAft>
                <a:spcPts val="0"/>
              </a:spcAft>
              <a:buClr>
                <a:schemeClr val="folHlink"/>
              </a:buClr>
              <a:buSzPct val="60000"/>
              <a:buFont typeface="Wingdings" pitchFamily="2" charset="2"/>
              <a:buNone/>
              <a:tabLst>
                <a:tab pos="444500" algn="l"/>
              </a:tabLst>
              <a:defRPr/>
            </a:pPr>
            <a:r>
              <a:rPr lang="en-US" altLang="zh-CN" b="1" dirty="0" smtClean="0">
                <a:solidFill>
                  <a:schemeClr val="accent5">
                    <a:lumMod val="10000"/>
                  </a:schemeClr>
                </a:solidFill>
                <a:latin typeface="+mn-lt"/>
              </a:rPr>
              <a:t>border-width:5px ; </a:t>
            </a:r>
          </a:p>
          <a:p>
            <a:pPr algn="l" defTabSz="723900">
              <a:lnSpc>
                <a:spcPct val="130000"/>
              </a:lnSpc>
              <a:spcAft>
                <a:spcPts val="0"/>
              </a:spcAft>
              <a:buClr>
                <a:schemeClr val="folHlink"/>
              </a:buClr>
              <a:buSzPct val="60000"/>
              <a:buFont typeface="Wingdings" pitchFamily="2" charset="2"/>
              <a:buNone/>
              <a:tabLst>
                <a:tab pos="444500" algn="l"/>
              </a:tabLst>
              <a:defRPr/>
            </a:pPr>
            <a:r>
              <a:rPr lang="en-US" altLang="zh-CN" b="1" dirty="0" smtClean="0">
                <a:solidFill>
                  <a:schemeClr val="accent5">
                    <a:lumMod val="10000"/>
                  </a:schemeClr>
                </a:solidFill>
                <a:latin typeface="+mn-lt"/>
              </a:rPr>
              <a:t>border-width:20px 2px;</a:t>
            </a:r>
          </a:p>
          <a:p>
            <a:pPr algn="l" defTabSz="723900">
              <a:lnSpc>
                <a:spcPct val="130000"/>
              </a:lnSpc>
              <a:spcAft>
                <a:spcPts val="0"/>
              </a:spcAft>
              <a:buClr>
                <a:schemeClr val="folHlink"/>
              </a:buClr>
              <a:buSzPct val="60000"/>
              <a:buFont typeface="Wingdings" pitchFamily="2" charset="2"/>
              <a:buNone/>
              <a:tabLst>
                <a:tab pos="444500" algn="l"/>
              </a:tabLst>
              <a:defRPr/>
            </a:pPr>
            <a:r>
              <a:rPr lang="en-US" altLang="zh-CN" b="1" dirty="0" smtClean="0">
                <a:solidFill>
                  <a:schemeClr val="accent5">
                    <a:lumMod val="10000"/>
                  </a:schemeClr>
                </a:solidFill>
                <a:latin typeface="+mn-lt"/>
              </a:rPr>
              <a:t>border-width:5px 1px 6px;</a:t>
            </a:r>
          </a:p>
          <a:p>
            <a:pPr algn="l" defTabSz="723900">
              <a:lnSpc>
                <a:spcPct val="130000"/>
              </a:lnSpc>
              <a:spcAft>
                <a:spcPts val="0"/>
              </a:spcAft>
              <a:buClr>
                <a:schemeClr val="folHlink"/>
              </a:buClr>
              <a:buSzPct val="60000"/>
              <a:buFont typeface="Wingdings" pitchFamily="2" charset="2"/>
              <a:buNone/>
              <a:tabLst>
                <a:tab pos="444500" algn="l"/>
              </a:tabLst>
              <a:defRPr/>
            </a:pPr>
            <a:r>
              <a:rPr lang="en-US" altLang="zh-CN" b="1" dirty="0" smtClean="0">
                <a:solidFill>
                  <a:schemeClr val="accent5">
                    <a:lumMod val="10000"/>
                  </a:schemeClr>
                </a:solidFill>
                <a:latin typeface="+mn-lt"/>
              </a:rPr>
              <a:t>border-width:1px 3px 5px 2px;</a:t>
            </a:r>
            <a:endParaRPr lang="en-US" altLang="zh-CN" b="1" dirty="0">
              <a:solidFill>
                <a:schemeClr val="accent5">
                  <a:lumMod val="10000"/>
                </a:schemeClr>
              </a:solidFill>
              <a:latin typeface="+mn-lt"/>
            </a:endParaRPr>
          </a:p>
        </p:txBody>
      </p:sp>
      <p:grpSp>
        <p:nvGrpSpPr>
          <p:cNvPr id="25" name="组合 24"/>
          <p:cNvGrpSpPr/>
          <p:nvPr/>
        </p:nvGrpSpPr>
        <p:grpSpPr>
          <a:xfrm>
            <a:off x="142844" y="3643314"/>
            <a:ext cx="1000132" cy="414475"/>
            <a:chOff x="1000100" y="2528843"/>
            <a:chExt cx="1000132" cy="414475"/>
          </a:xfrm>
        </p:grpSpPr>
        <p:pic>
          <p:nvPicPr>
            <p:cNvPr id="27" name="Picture 8" descr="E:\设计支持\模板设计\sl.png"/>
            <p:cNvPicPr>
              <a:picLocks noChangeAspect="1" noChangeArrowheads="1"/>
            </p:cNvPicPr>
            <p:nvPr/>
          </p:nvPicPr>
          <p:blipFill>
            <a:blip r:embed="rId3"/>
            <a:srcRect/>
            <a:stretch>
              <a:fillRect/>
            </a:stretch>
          </p:blipFill>
          <p:spPr bwMode="auto">
            <a:xfrm>
              <a:off x="1000100" y="2528843"/>
              <a:ext cx="446984" cy="414475"/>
            </a:xfrm>
            <a:prstGeom prst="rect">
              <a:avLst/>
            </a:prstGeom>
            <a:noFill/>
          </p:spPr>
        </p:pic>
        <p:sp>
          <p:nvSpPr>
            <p:cNvPr id="28" name="TextBox 27"/>
            <p:cNvSpPr txBox="1"/>
            <p:nvPr/>
          </p:nvSpPr>
          <p:spPr>
            <a:xfrm>
              <a:off x="1299399" y="2536025"/>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示例</a:t>
              </a:r>
              <a:endParaRPr lang="zh-CN" altLang="en-US" sz="2000" b="1" dirty="0">
                <a:solidFill>
                  <a:schemeClr val="tx1"/>
                </a:solidFill>
                <a:latin typeface="黑体" pitchFamily="49" charset="-122"/>
                <a:ea typeface="黑体" pitchFamily="49" charset="-122"/>
              </a:endParaRPr>
            </a:p>
          </p:txBody>
        </p:sp>
      </p:grpSp>
      <p:sp>
        <p:nvSpPr>
          <p:cNvPr id="9" name="灯片编号占位符 8"/>
          <p:cNvSpPr>
            <a:spLocks noGrp="1"/>
          </p:cNvSpPr>
          <p:nvPr>
            <p:ph type="sldNum" sz="quarter" idx="10"/>
          </p:nvPr>
        </p:nvSpPr>
        <p:spPr/>
        <p:txBody>
          <a:bodyPr/>
          <a:lstStyle/>
          <a:p>
            <a:pPr>
              <a:defRPr/>
            </a:pPr>
            <a:fld id="{9394C29D-ED0C-453C-8BBC-C52F19F5BA76}" type="slidenum">
              <a:rPr lang="zh-CN" altLang="en-US" smtClean="0"/>
              <a:pPr>
                <a:defRPr/>
              </a:pPr>
              <a:t>40</a:t>
            </a:fld>
            <a:r>
              <a:rPr lang="en-US" altLang="zh-CN" smtClean="0"/>
              <a:t>/30</a:t>
            </a:r>
            <a:endParaRPr lang="zh-CN" altLang="en-US" dirty="0"/>
          </a:p>
        </p:txBody>
      </p:sp>
    </p:spTree>
    <p:extLst>
      <p:ext uri="{BB962C8B-B14F-4D97-AF65-F5344CB8AC3E}">
        <p14:creationId xmlns:p14="http://schemas.microsoft.com/office/powerpoint/2010/main" val="68506467"/>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zh-CN" altLang="en-US" dirty="0" smtClean="0">
                <a:solidFill>
                  <a:schemeClr val="tx2">
                    <a:lumMod val="75000"/>
                  </a:schemeClr>
                </a:solidFill>
              </a:rPr>
              <a:t>边框样式</a:t>
            </a:r>
          </a:p>
        </p:txBody>
      </p:sp>
      <p:sp>
        <p:nvSpPr>
          <p:cNvPr id="21507" name="内容占位符 2"/>
          <p:cNvSpPr>
            <a:spLocks noGrp="1"/>
          </p:cNvSpPr>
          <p:nvPr>
            <p:ph idx="1"/>
          </p:nvPr>
        </p:nvSpPr>
        <p:spPr>
          <a:xfrm>
            <a:off x="784254" y="1276351"/>
            <a:ext cx="3716308" cy="3652847"/>
          </a:xfrm>
        </p:spPr>
        <p:txBody>
          <a:bodyPr/>
          <a:lstStyle/>
          <a:p>
            <a:r>
              <a:rPr lang="en-US" altLang="zh-CN" dirty="0" smtClean="0"/>
              <a:t>border-style</a:t>
            </a:r>
          </a:p>
          <a:p>
            <a:pPr lvl="1"/>
            <a:r>
              <a:rPr lang="en-US" altLang="zh-CN" dirty="0" smtClean="0"/>
              <a:t>none</a:t>
            </a:r>
          </a:p>
          <a:p>
            <a:pPr lvl="1"/>
            <a:r>
              <a:rPr lang="en-US" altLang="zh-CN" dirty="0" smtClean="0"/>
              <a:t>hidden</a:t>
            </a:r>
          </a:p>
          <a:p>
            <a:pPr lvl="1"/>
            <a:r>
              <a:rPr lang="en-US" altLang="zh-CN" dirty="0" smtClean="0"/>
              <a:t>dotted</a:t>
            </a:r>
          </a:p>
          <a:p>
            <a:pPr lvl="1"/>
            <a:r>
              <a:rPr lang="en-US" altLang="zh-CN" dirty="0" smtClean="0"/>
              <a:t>dashed</a:t>
            </a:r>
          </a:p>
          <a:p>
            <a:pPr lvl="1"/>
            <a:r>
              <a:rPr lang="en-US" altLang="zh-CN" dirty="0" smtClean="0"/>
              <a:t>solid</a:t>
            </a:r>
          </a:p>
          <a:p>
            <a:pPr lvl="1"/>
            <a:r>
              <a:rPr lang="en-US" altLang="zh-CN" dirty="0" smtClean="0"/>
              <a:t>double</a:t>
            </a:r>
          </a:p>
          <a:p>
            <a:pPr lvl="1"/>
            <a:r>
              <a:rPr lang="en-US" altLang="zh-CN" dirty="0" smtClean="0"/>
              <a:t>……</a:t>
            </a:r>
            <a:endParaRPr lang="zh-CN" altLang="en-US" dirty="0" smtClean="0"/>
          </a:p>
        </p:txBody>
      </p:sp>
      <p:grpSp>
        <p:nvGrpSpPr>
          <p:cNvPr id="21" name="组合 20"/>
          <p:cNvGrpSpPr/>
          <p:nvPr/>
        </p:nvGrpSpPr>
        <p:grpSpPr>
          <a:xfrm>
            <a:off x="4143372" y="2157269"/>
            <a:ext cx="1000132" cy="414475"/>
            <a:chOff x="1000100" y="2528843"/>
            <a:chExt cx="1000132" cy="414475"/>
          </a:xfrm>
        </p:grpSpPr>
        <p:pic>
          <p:nvPicPr>
            <p:cNvPr id="22" name="Picture 8" descr="E:\设计支持\模板设计\sl.png"/>
            <p:cNvPicPr>
              <a:picLocks noChangeAspect="1" noChangeArrowheads="1"/>
            </p:cNvPicPr>
            <p:nvPr/>
          </p:nvPicPr>
          <p:blipFill>
            <a:blip r:embed="rId3"/>
            <a:srcRect/>
            <a:stretch>
              <a:fillRect/>
            </a:stretch>
          </p:blipFill>
          <p:spPr bwMode="auto">
            <a:xfrm>
              <a:off x="1000100" y="2528843"/>
              <a:ext cx="446984" cy="414475"/>
            </a:xfrm>
            <a:prstGeom prst="rect">
              <a:avLst/>
            </a:prstGeom>
            <a:noFill/>
          </p:spPr>
        </p:pic>
        <p:sp>
          <p:nvSpPr>
            <p:cNvPr id="23" name="TextBox 22"/>
            <p:cNvSpPr txBox="1"/>
            <p:nvPr/>
          </p:nvSpPr>
          <p:spPr>
            <a:xfrm>
              <a:off x="1299399" y="2536025"/>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示例</a:t>
              </a:r>
              <a:endParaRPr lang="zh-CN" altLang="en-US" sz="2000" b="1" dirty="0">
                <a:solidFill>
                  <a:schemeClr val="tx1"/>
                </a:solidFill>
                <a:latin typeface="黑体" pitchFamily="49" charset="-122"/>
                <a:ea typeface="黑体" pitchFamily="49" charset="-122"/>
              </a:endParaRPr>
            </a:p>
          </p:txBody>
        </p:sp>
      </p:grpSp>
      <p:sp>
        <p:nvSpPr>
          <p:cNvPr id="24" name="AutoShape 4"/>
          <p:cNvSpPr>
            <a:spLocks noChangeArrowheads="1"/>
          </p:cNvSpPr>
          <p:nvPr/>
        </p:nvSpPr>
        <p:spPr bwMode="auto">
          <a:xfrm>
            <a:off x="4143372" y="2670456"/>
            <a:ext cx="4786346" cy="2973122"/>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130000"/>
              </a:lnSpc>
              <a:spcAft>
                <a:spcPts val="0"/>
              </a:spcAft>
              <a:buClr>
                <a:schemeClr val="folHlink"/>
              </a:buClr>
              <a:buSzPct val="60000"/>
              <a:buFont typeface="Wingdings" pitchFamily="2" charset="2"/>
              <a:buNone/>
              <a:tabLst>
                <a:tab pos="444500" algn="l"/>
              </a:tabLst>
              <a:defRPr/>
            </a:pPr>
            <a:r>
              <a:rPr lang="en-US" altLang="zh-CN" b="1" dirty="0" smtClean="0">
                <a:solidFill>
                  <a:schemeClr val="accent5">
                    <a:lumMod val="10000"/>
                  </a:schemeClr>
                </a:solidFill>
                <a:latin typeface="+mn-lt"/>
              </a:rPr>
              <a:t>border-top-</a:t>
            </a:r>
            <a:r>
              <a:rPr lang="en-US" altLang="zh-CN" b="1" dirty="0" err="1" smtClean="0">
                <a:solidFill>
                  <a:schemeClr val="accent5">
                    <a:lumMod val="10000"/>
                  </a:schemeClr>
                </a:solidFill>
                <a:latin typeface="+mn-lt"/>
              </a:rPr>
              <a:t>style:solid</a:t>
            </a:r>
            <a:r>
              <a:rPr lang="en-US" altLang="zh-CN" b="1" dirty="0" smtClean="0">
                <a:solidFill>
                  <a:schemeClr val="accent5">
                    <a:lumMod val="10000"/>
                  </a:schemeClr>
                </a:solidFill>
                <a:latin typeface="+mn-lt"/>
              </a:rPr>
              <a:t>; </a:t>
            </a:r>
          </a:p>
          <a:p>
            <a:pPr algn="l" defTabSz="723900">
              <a:lnSpc>
                <a:spcPct val="130000"/>
              </a:lnSpc>
              <a:spcAft>
                <a:spcPts val="0"/>
              </a:spcAft>
              <a:buClr>
                <a:schemeClr val="folHlink"/>
              </a:buClr>
              <a:buSzPct val="60000"/>
              <a:buFont typeface="Wingdings" pitchFamily="2" charset="2"/>
              <a:buNone/>
              <a:tabLst>
                <a:tab pos="444500" algn="l"/>
              </a:tabLst>
              <a:defRPr/>
            </a:pPr>
            <a:r>
              <a:rPr lang="en-US" altLang="zh-CN" b="1" dirty="0" smtClean="0">
                <a:solidFill>
                  <a:schemeClr val="accent5">
                    <a:lumMod val="10000"/>
                  </a:schemeClr>
                </a:solidFill>
                <a:latin typeface="+mn-lt"/>
              </a:rPr>
              <a:t>border-right-</a:t>
            </a:r>
            <a:r>
              <a:rPr lang="en-US" altLang="zh-CN" b="1" dirty="0" err="1" smtClean="0">
                <a:solidFill>
                  <a:schemeClr val="accent5">
                    <a:lumMod val="10000"/>
                  </a:schemeClr>
                </a:solidFill>
                <a:latin typeface="+mn-lt"/>
              </a:rPr>
              <a:t>style:solid</a:t>
            </a:r>
            <a:r>
              <a:rPr lang="en-US" altLang="zh-CN" b="1" dirty="0" smtClean="0">
                <a:solidFill>
                  <a:schemeClr val="accent5">
                    <a:lumMod val="10000"/>
                  </a:schemeClr>
                </a:solidFill>
                <a:latin typeface="+mn-lt"/>
              </a:rPr>
              <a:t>; </a:t>
            </a:r>
          </a:p>
          <a:p>
            <a:pPr algn="l" defTabSz="723900">
              <a:lnSpc>
                <a:spcPct val="130000"/>
              </a:lnSpc>
              <a:spcAft>
                <a:spcPts val="0"/>
              </a:spcAft>
              <a:buClr>
                <a:schemeClr val="folHlink"/>
              </a:buClr>
              <a:buSzPct val="60000"/>
              <a:buFont typeface="Wingdings" pitchFamily="2" charset="2"/>
              <a:buNone/>
              <a:tabLst>
                <a:tab pos="444500" algn="l"/>
              </a:tabLst>
              <a:defRPr/>
            </a:pPr>
            <a:r>
              <a:rPr lang="en-US" altLang="zh-CN" b="1" dirty="0" smtClean="0">
                <a:solidFill>
                  <a:schemeClr val="accent5">
                    <a:lumMod val="10000"/>
                  </a:schemeClr>
                </a:solidFill>
                <a:latin typeface="+mn-lt"/>
              </a:rPr>
              <a:t>border-bottom-</a:t>
            </a:r>
            <a:r>
              <a:rPr lang="en-US" altLang="zh-CN" b="1" dirty="0" err="1" smtClean="0">
                <a:solidFill>
                  <a:schemeClr val="accent5">
                    <a:lumMod val="10000"/>
                  </a:schemeClr>
                </a:solidFill>
                <a:latin typeface="+mn-lt"/>
              </a:rPr>
              <a:t>style:solid</a:t>
            </a:r>
            <a:r>
              <a:rPr lang="en-US" altLang="zh-CN" b="1" dirty="0" smtClean="0">
                <a:solidFill>
                  <a:schemeClr val="accent5">
                    <a:lumMod val="10000"/>
                  </a:schemeClr>
                </a:solidFill>
                <a:latin typeface="+mn-lt"/>
              </a:rPr>
              <a:t>; </a:t>
            </a:r>
          </a:p>
          <a:p>
            <a:pPr algn="l" defTabSz="723900">
              <a:lnSpc>
                <a:spcPct val="130000"/>
              </a:lnSpc>
              <a:spcAft>
                <a:spcPts val="0"/>
              </a:spcAft>
              <a:buClr>
                <a:schemeClr val="folHlink"/>
              </a:buClr>
              <a:buSzPct val="60000"/>
              <a:buFont typeface="Wingdings" pitchFamily="2" charset="2"/>
              <a:buNone/>
              <a:tabLst>
                <a:tab pos="444500" algn="l"/>
              </a:tabLst>
              <a:defRPr/>
            </a:pPr>
            <a:r>
              <a:rPr lang="en-US" altLang="zh-CN" b="1" dirty="0" smtClean="0">
                <a:solidFill>
                  <a:schemeClr val="accent5">
                    <a:lumMod val="10000"/>
                  </a:schemeClr>
                </a:solidFill>
                <a:latin typeface="+mn-lt"/>
              </a:rPr>
              <a:t>border-left-</a:t>
            </a:r>
            <a:r>
              <a:rPr lang="en-US" altLang="zh-CN" b="1" dirty="0" err="1" smtClean="0">
                <a:solidFill>
                  <a:schemeClr val="accent5">
                    <a:lumMod val="10000"/>
                  </a:schemeClr>
                </a:solidFill>
                <a:latin typeface="+mn-lt"/>
              </a:rPr>
              <a:t>style:solid</a:t>
            </a:r>
            <a:r>
              <a:rPr lang="en-US" altLang="zh-CN" b="1" dirty="0" smtClean="0">
                <a:solidFill>
                  <a:schemeClr val="accent5">
                    <a:lumMod val="10000"/>
                  </a:schemeClr>
                </a:solidFill>
                <a:latin typeface="+mn-lt"/>
              </a:rPr>
              <a:t>; </a:t>
            </a:r>
          </a:p>
          <a:p>
            <a:pPr algn="l" defTabSz="723900">
              <a:lnSpc>
                <a:spcPct val="130000"/>
              </a:lnSpc>
              <a:spcAft>
                <a:spcPts val="0"/>
              </a:spcAft>
              <a:buClr>
                <a:schemeClr val="folHlink"/>
              </a:buClr>
              <a:buSzPct val="60000"/>
              <a:buFont typeface="Wingdings" pitchFamily="2" charset="2"/>
              <a:buNone/>
              <a:tabLst>
                <a:tab pos="444500" algn="l"/>
              </a:tabLst>
              <a:defRPr/>
            </a:pPr>
            <a:r>
              <a:rPr lang="en-US" altLang="zh-CN" b="1" dirty="0" smtClean="0">
                <a:solidFill>
                  <a:schemeClr val="accent5">
                    <a:lumMod val="10000"/>
                  </a:schemeClr>
                </a:solidFill>
                <a:latin typeface="+mn-lt"/>
              </a:rPr>
              <a:t>border-</a:t>
            </a:r>
            <a:r>
              <a:rPr lang="en-US" altLang="zh-CN" b="1" dirty="0" err="1" smtClean="0">
                <a:solidFill>
                  <a:schemeClr val="accent5">
                    <a:lumMod val="10000"/>
                  </a:schemeClr>
                </a:solidFill>
                <a:latin typeface="+mn-lt"/>
              </a:rPr>
              <a:t>style:solid</a:t>
            </a:r>
            <a:r>
              <a:rPr lang="en-US" altLang="zh-CN" b="1" dirty="0" smtClean="0">
                <a:solidFill>
                  <a:schemeClr val="accent5">
                    <a:lumMod val="10000"/>
                  </a:schemeClr>
                </a:solidFill>
                <a:latin typeface="+mn-lt"/>
              </a:rPr>
              <a:t> ; </a:t>
            </a:r>
          </a:p>
          <a:p>
            <a:pPr algn="l" defTabSz="723900">
              <a:lnSpc>
                <a:spcPct val="130000"/>
              </a:lnSpc>
              <a:spcAft>
                <a:spcPts val="0"/>
              </a:spcAft>
              <a:buClr>
                <a:schemeClr val="folHlink"/>
              </a:buClr>
              <a:buSzPct val="60000"/>
              <a:buFont typeface="Wingdings" pitchFamily="2" charset="2"/>
              <a:buNone/>
              <a:tabLst>
                <a:tab pos="444500" algn="l"/>
              </a:tabLst>
              <a:defRPr/>
            </a:pPr>
            <a:r>
              <a:rPr lang="en-US" altLang="zh-CN" b="1" dirty="0" smtClean="0">
                <a:solidFill>
                  <a:schemeClr val="accent5">
                    <a:lumMod val="10000"/>
                  </a:schemeClr>
                </a:solidFill>
                <a:latin typeface="+mn-lt"/>
              </a:rPr>
              <a:t>border-</a:t>
            </a:r>
            <a:r>
              <a:rPr lang="en-US" altLang="zh-CN" b="1" dirty="0" err="1" smtClean="0">
                <a:solidFill>
                  <a:schemeClr val="accent5">
                    <a:lumMod val="10000"/>
                  </a:schemeClr>
                </a:solidFill>
                <a:latin typeface="+mn-lt"/>
              </a:rPr>
              <a:t>style:solid</a:t>
            </a:r>
            <a:r>
              <a:rPr lang="en-US" altLang="zh-CN" b="1" dirty="0" smtClean="0">
                <a:solidFill>
                  <a:schemeClr val="accent5">
                    <a:lumMod val="10000"/>
                  </a:schemeClr>
                </a:solidFill>
                <a:latin typeface="+mn-lt"/>
              </a:rPr>
              <a:t> dotted;</a:t>
            </a:r>
          </a:p>
          <a:p>
            <a:pPr algn="l" defTabSz="723900">
              <a:lnSpc>
                <a:spcPct val="130000"/>
              </a:lnSpc>
              <a:spcAft>
                <a:spcPts val="0"/>
              </a:spcAft>
              <a:buClr>
                <a:schemeClr val="folHlink"/>
              </a:buClr>
              <a:buSzPct val="60000"/>
              <a:buFont typeface="Wingdings" pitchFamily="2" charset="2"/>
              <a:buNone/>
              <a:tabLst>
                <a:tab pos="444500" algn="l"/>
              </a:tabLst>
              <a:defRPr/>
            </a:pPr>
            <a:r>
              <a:rPr lang="en-US" altLang="zh-CN" b="1" dirty="0" smtClean="0">
                <a:solidFill>
                  <a:schemeClr val="accent5">
                    <a:lumMod val="10000"/>
                  </a:schemeClr>
                </a:solidFill>
                <a:latin typeface="+mn-lt"/>
              </a:rPr>
              <a:t>border-</a:t>
            </a:r>
            <a:r>
              <a:rPr lang="en-US" altLang="zh-CN" b="1" dirty="0" err="1" smtClean="0">
                <a:solidFill>
                  <a:schemeClr val="accent5">
                    <a:lumMod val="10000"/>
                  </a:schemeClr>
                </a:solidFill>
                <a:latin typeface="+mn-lt"/>
              </a:rPr>
              <a:t>style:solid</a:t>
            </a:r>
            <a:r>
              <a:rPr lang="en-US" altLang="zh-CN" b="1" dirty="0" smtClean="0">
                <a:solidFill>
                  <a:schemeClr val="accent5">
                    <a:lumMod val="10000"/>
                  </a:schemeClr>
                </a:solidFill>
                <a:latin typeface="+mn-lt"/>
              </a:rPr>
              <a:t> dotted dashed;</a:t>
            </a:r>
          </a:p>
          <a:p>
            <a:pPr algn="l" defTabSz="723900">
              <a:lnSpc>
                <a:spcPct val="130000"/>
              </a:lnSpc>
              <a:spcAft>
                <a:spcPts val="0"/>
              </a:spcAft>
              <a:buClr>
                <a:schemeClr val="folHlink"/>
              </a:buClr>
              <a:buSzPct val="60000"/>
              <a:buFont typeface="Wingdings" pitchFamily="2" charset="2"/>
              <a:buNone/>
              <a:tabLst>
                <a:tab pos="444500" algn="l"/>
              </a:tabLst>
              <a:defRPr/>
            </a:pPr>
            <a:r>
              <a:rPr lang="en-US" altLang="zh-CN" b="1" dirty="0" smtClean="0">
                <a:solidFill>
                  <a:schemeClr val="accent5">
                    <a:lumMod val="10000"/>
                  </a:schemeClr>
                </a:solidFill>
                <a:latin typeface="+mn-lt"/>
              </a:rPr>
              <a:t>border-</a:t>
            </a:r>
            <a:r>
              <a:rPr lang="en-US" altLang="zh-CN" b="1" dirty="0" err="1" smtClean="0">
                <a:solidFill>
                  <a:schemeClr val="accent5">
                    <a:lumMod val="10000"/>
                  </a:schemeClr>
                </a:solidFill>
                <a:latin typeface="+mn-lt"/>
              </a:rPr>
              <a:t>style:solid</a:t>
            </a:r>
            <a:r>
              <a:rPr lang="en-US" altLang="zh-CN" b="1" dirty="0" smtClean="0">
                <a:solidFill>
                  <a:schemeClr val="accent5">
                    <a:lumMod val="10000"/>
                  </a:schemeClr>
                </a:solidFill>
                <a:latin typeface="+mn-lt"/>
              </a:rPr>
              <a:t> dotted dashed double;</a:t>
            </a:r>
          </a:p>
        </p:txBody>
      </p:sp>
      <p:sp>
        <p:nvSpPr>
          <p:cNvPr id="9" name="灯片编号占位符 8"/>
          <p:cNvSpPr>
            <a:spLocks noGrp="1"/>
          </p:cNvSpPr>
          <p:nvPr>
            <p:ph type="sldNum" sz="quarter" idx="10"/>
          </p:nvPr>
        </p:nvSpPr>
        <p:spPr/>
        <p:txBody>
          <a:bodyPr/>
          <a:lstStyle/>
          <a:p>
            <a:pPr>
              <a:defRPr/>
            </a:pPr>
            <a:fld id="{9394C29D-ED0C-453C-8BBC-C52F19F5BA76}" type="slidenum">
              <a:rPr lang="zh-CN" altLang="en-US" smtClean="0"/>
              <a:pPr>
                <a:defRPr/>
              </a:pPr>
              <a:t>41</a:t>
            </a:fld>
            <a:r>
              <a:rPr lang="en-US" altLang="zh-CN" smtClean="0"/>
              <a:t>/30</a:t>
            </a:r>
            <a:endParaRPr lang="zh-CN" altLang="en-US" dirty="0"/>
          </a:p>
        </p:txBody>
      </p:sp>
    </p:spTree>
    <p:extLst>
      <p:ext uri="{BB962C8B-B14F-4D97-AF65-F5344CB8AC3E}">
        <p14:creationId xmlns:p14="http://schemas.microsoft.com/office/powerpoint/2010/main" val="648790541"/>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a:xfrm>
            <a:off x="735013" y="28575"/>
            <a:ext cx="8229600" cy="900113"/>
          </a:xfrm>
        </p:spPr>
        <p:txBody>
          <a:bodyPr/>
          <a:lstStyle/>
          <a:p>
            <a:r>
              <a:rPr lang="en-US" altLang="zh-CN" dirty="0" smtClean="0"/>
              <a:t>border</a:t>
            </a:r>
            <a:r>
              <a:rPr lang="zh-CN" altLang="en-US" dirty="0" smtClean="0"/>
              <a:t>简写</a:t>
            </a:r>
            <a:endParaRPr lang="zh-CN" altLang="en-US" dirty="0" smtClean="0">
              <a:solidFill>
                <a:schemeClr val="tx2">
                  <a:lumMod val="75000"/>
                </a:schemeClr>
              </a:solidFill>
            </a:endParaRPr>
          </a:p>
        </p:txBody>
      </p:sp>
      <p:sp>
        <p:nvSpPr>
          <p:cNvPr id="22531" name="内容占位符 2"/>
          <p:cNvSpPr>
            <a:spLocks noGrp="1"/>
          </p:cNvSpPr>
          <p:nvPr>
            <p:ph idx="1"/>
          </p:nvPr>
        </p:nvSpPr>
        <p:spPr>
          <a:xfrm>
            <a:off x="784225" y="1214438"/>
            <a:ext cx="7645400" cy="571488"/>
          </a:xfrm>
        </p:spPr>
        <p:txBody>
          <a:bodyPr/>
          <a:lstStyle/>
          <a:p>
            <a:r>
              <a:rPr lang="zh-CN" altLang="en-US" dirty="0" smtClean="0"/>
              <a:t>同时设置边框的颜色、粗细和样式</a:t>
            </a:r>
          </a:p>
        </p:txBody>
      </p:sp>
      <p:sp>
        <p:nvSpPr>
          <p:cNvPr id="5" name="AutoShape 3"/>
          <p:cNvSpPr>
            <a:spLocks noChangeArrowheads="1"/>
          </p:cNvSpPr>
          <p:nvPr/>
        </p:nvSpPr>
        <p:spPr bwMode="auto">
          <a:xfrm>
            <a:off x="1285852" y="2000240"/>
            <a:ext cx="4572032" cy="812530"/>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13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border-bottom: 9px #F00 dashed ;</a:t>
            </a:r>
          </a:p>
          <a:p>
            <a:pPr algn="l" defTabSz="723900">
              <a:lnSpc>
                <a:spcPct val="13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border: 9px #F00 dashed ;</a:t>
            </a:r>
            <a:endParaRPr lang="zh-CN" altLang="zh-CN" b="1" dirty="0">
              <a:solidFill>
                <a:schemeClr val="accent5">
                  <a:lumMod val="10000"/>
                </a:schemeClr>
              </a:solidFill>
              <a:latin typeface="+mn-lt"/>
            </a:endParaRPr>
          </a:p>
        </p:txBody>
      </p:sp>
      <p:grpSp>
        <p:nvGrpSpPr>
          <p:cNvPr id="8" name="组合 7"/>
          <p:cNvGrpSpPr/>
          <p:nvPr/>
        </p:nvGrpSpPr>
        <p:grpSpPr>
          <a:xfrm>
            <a:off x="142844" y="2000240"/>
            <a:ext cx="1000132" cy="414475"/>
            <a:chOff x="1000100" y="2528843"/>
            <a:chExt cx="1000132" cy="414475"/>
          </a:xfrm>
        </p:grpSpPr>
        <p:pic>
          <p:nvPicPr>
            <p:cNvPr id="9" name="Picture 8" descr="E:\设计支持\模板设计\sl.png"/>
            <p:cNvPicPr>
              <a:picLocks noChangeAspect="1" noChangeArrowheads="1"/>
            </p:cNvPicPr>
            <p:nvPr/>
          </p:nvPicPr>
          <p:blipFill>
            <a:blip r:embed="rId3"/>
            <a:srcRect/>
            <a:stretch>
              <a:fillRect/>
            </a:stretch>
          </p:blipFill>
          <p:spPr bwMode="auto">
            <a:xfrm>
              <a:off x="1000100" y="2528843"/>
              <a:ext cx="446984" cy="414475"/>
            </a:xfrm>
            <a:prstGeom prst="rect">
              <a:avLst/>
            </a:prstGeom>
            <a:noFill/>
          </p:spPr>
        </p:pic>
        <p:sp>
          <p:nvSpPr>
            <p:cNvPr id="10" name="TextBox 9"/>
            <p:cNvSpPr txBox="1"/>
            <p:nvPr/>
          </p:nvSpPr>
          <p:spPr>
            <a:xfrm>
              <a:off x="1299399" y="2536025"/>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示例</a:t>
              </a:r>
              <a:endParaRPr lang="zh-CN" altLang="en-US" sz="2000" b="1" dirty="0">
                <a:solidFill>
                  <a:schemeClr val="tx1"/>
                </a:solidFill>
                <a:latin typeface="黑体" pitchFamily="49" charset="-122"/>
                <a:ea typeface="黑体" pitchFamily="49" charset="-122"/>
              </a:endParaRPr>
            </a:p>
          </p:txBody>
        </p:sp>
      </p:grpSp>
      <p:pic>
        <p:nvPicPr>
          <p:cNvPr id="11" name="图片 10" descr="6－5.JPG"/>
          <p:cNvPicPr>
            <a:picLocks noChangeAspect="1"/>
          </p:cNvPicPr>
          <p:nvPr/>
        </p:nvPicPr>
        <p:blipFill>
          <a:blip r:embed="rId4"/>
          <a:stretch>
            <a:fillRect/>
          </a:stretch>
        </p:blipFill>
        <p:spPr>
          <a:xfrm>
            <a:off x="5286412" y="3214686"/>
            <a:ext cx="2764362" cy="3054258"/>
          </a:xfrm>
          <a:prstGeom prst="rect">
            <a:avLst/>
          </a:prstGeom>
        </p:spPr>
      </p:pic>
      <p:sp>
        <p:nvSpPr>
          <p:cNvPr id="12" name="线形标注 1 11"/>
          <p:cNvSpPr/>
          <p:nvPr/>
        </p:nvSpPr>
        <p:spPr bwMode="auto">
          <a:xfrm flipH="1">
            <a:off x="6429388" y="2571744"/>
            <a:ext cx="1143008" cy="500066"/>
          </a:xfrm>
          <a:prstGeom prst="borderCallout1">
            <a:avLst>
              <a:gd name="adj1" fmla="val 95543"/>
              <a:gd name="adj2" fmla="val 50994"/>
              <a:gd name="adj3" fmla="val 289162"/>
              <a:gd name="adj4" fmla="val 59169"/>
            </a:avLst>
          </a:prstGeom>
          <a:solidFill>
            <a:srgbClr val="E4FCE4"/>
          </a:solidFill>
          <a:ln w="19050" algn="ctr">
            <a:solidFill>
              <a:srgbClr val="00B0F0"/>
            </a:solidFill>
            <a:round/>
            <a:headEnd/>
            <a:tailEnd/>
          </a:ln>
          <a:effectLst>
            <a:outerShdw blurRad="50800" dist="12700" dir="5400000" algn="t" rotWithShape="0">
              <a:prstClr val="black">
                <a:alpha val="40000"/>
              </a:prstClr>
            </a:outerShdw>
          </a:effectLst>
        </p:spPr>
        <p:txBody>
          <a:bodyPr anchor="ctr" anchorCtr="1"/>
          <a:lstStyle/>
          <a:p>
            <a:pPr algn="l" eaLnBrk="0" hangingPunct="0">
              <a:defRPr/>
            </a:pPr>
            <a:r>
              <a:rPr lang="zh-CN" altLang="en-US" b="1" dirty="0" smtClean="0"/>
              <a:t>边框</a:t>
            </a:r>
            <a:endParaRPr lang="zh-CN" altLang="en-US" b="1" dirty="0"/>
          </a:p>
        </p:txBody>
      </p:sp>
      <p:sp>
        <p:nvSpPr>
          <p:cNvPr id="13" name="线形标注 1 12"/>
          <p:cNvSpPr/>
          <p:nvPr/>
        </p:nvSpPr>
        <p:spPr bwMode="auto">
          <a:xfrm flipH="1">
            <a:off x="7643866" y="4143380"/>
            <a:ext cx="1357290" cy="500066"/>
          </a:xfrm>
          <a:prstGeom prst="borderCallout1">
            <a:avLst>
              <a:gd name="adj1" fmla="val 95543"/>
              <a:gd name="adj2" fmla="val 50994"/>
              <a:gd name="adj3" fmla="val 181600"/>
              <a:gd name="adj4" fmla="val 100581"/>
            </a:avLst>
          </a:prstGeom>
          <a:solidFill>
            <a:srgbClr val="E4FCE4"/>
          </a:solidFill>
          <a:ln w="19050" algn="ctr">
            <a:solidFill>
              <a:srgbClr val="00B0F0"/>
            </a:solidFill>
            <a:round/>
            <a:headEnd/>
            <a:tailEnd/>
          </a:ln>
          <a:effectLst>
            <a:outerShdw blurRad="50800" dist="12700" dir="5400000" algn="t" rotWithShape="0">
              <a:prstClr val="black">
                <a:alpha val="40000"/>
              </a:prstClr>
            </a:outerShdw>
          </a:effectLst>
        </p:spPr>
        <p:txBody>
          <a:bodyPr anchor="ctr" anchorCtr="1"/>
          <a:lstStyle/>
          <a:p>
            <a:pPr algn="l" eaLnBrk="0" hangingPunct="0">
              <a:defRPr/>
            </a:pPr>
            <a:r>
              <a:rPr lang="zh-CN" altLang="en-US" b="1" dirty="0" smtClean="0"/>
              <a:t>文本框边框</a:t>
            </a:r>
            <a:endParaRPr lang="zh-CN" altLang="en-US" b="1" dirty="0"/>
          </a:p>
        </p:txBody>
      </p:sp>
      <p:grpSp>
        <p:nvGrpSpPr>
          <p:cNvPr id="14" name="组合 13"/>
          <p:cNvGrpSpPr/>
          <p:nvPr/>
        </p:nvGrpSpPr>
        <p:grpSpPr>
          <a:xfrm>
            <a:off x="1428728" y="6215082"/>
            <a:ext cx="3500462" cy="431800"/>
            <a:chOff x="2500346" y="9858401"/>
            <a:chExt cx="3500462" cy="431800"/>
          </a:xfrm>
          <a:solidFill>
            <a:srgbClr val="0070C0"/>
          </a:solidFill>
        </p:grpSpPr>
        <p:sp>
          <p:nvSpPr>
            <p:cNvPr id="15" name="AutoShape 7"/>
            <p:cNvSpPr>
              <a:spLocks noChangeArrowheads="1"/>
            </p:cNvSpPr>
            <p:nvPr/>
          </p:nvSpPr>
          <p:spPr bwMode="auto">
            <a:xfrm>
              <a:off x="2500346" y="9858401"/>
              <a:ext cx="3500462" cy="431800"/>
            </a:xfrm>
            <a:prstGeom prst="flowChartAlternateProcess">
              <a:avLst/>
            </a:prstGeom>
            <a:grpFill/>
            <a:ln w="25400" cap="flat" cmpd="sng" algn="ctr">
              <a:noFill/>
              <a:prstDash val="solid"/>
              <a:round/>
              <a:headEnd type="none" w="med" len="med"/>
              <a:tailEnd type="none" w="med" len="med"/>
            </a:ln>
            <a:effectLst>
              <a:outerShdw blurRad="50800" dist="12700" dir="5400000" algn="t" rotWithShape="0">
                <a:schemeClr val="tx1">
                  <a:lumMod val="85000"/>
                  <a:lumOff val="15000"/>
                  <a:alpha val="43000"/>
                </a:schemeClr>
              </a:outerShdw>
            </a:effectLst>
            <a:scene3d>
              <a:camera prst="orthographicFront"/>
              <a:lightRig rig="threePt" dir="t"/>
            </a:scene3d>
            <a:sp3d>
              <a:bevelT h="63500" prst="hardEdge"/>
            </a:sp3d>
          </p:spPr>
          <p:txBody>
            <a:bodyPr anchor="ctr"/>
            <a:lstStyle/>
            <a:p>
              <a:pPr>
                <a:defRPr/>
              </a:pPr>
              <a:endParaRPr lang="zh-CN" altLang="en-US" sz="1600" b="1" dirty="0"/>
            </a:p>
          </p:txBody>
        </p:sp>
        <p:pic>
          <p:nvPicPr>
            <p:cNvPr id="16" name="Picture 8" descr="说话气泡new"/>
            <p:cNvPicPr>
              <a:picLocks noChangeAspect="1" noChangeArrowheads="1"/>
            </p:cNvPicPr>
            <p:nvPr/>
          </p:nvPicPr>
          <p:blipFill>
            <a:blip r:embed="rId5"/>
            <a:srcRect/>
            <a:stretch>
              <a:fillRect/>
            </a:stretch>
          </p:blipFill>
          <p:spPr bwMode="auto">
            <a:xfrm>
              <a:off x="2714651" y="9901157"/>
              <a:ext cx="571505" cy="342076"/>
            </a:xfrm>
            <a:prstGeom prst="rect">
              <a:avLst/>
            </a:prstGeom>
            <a:noFill/>
            <a:ln w="9525">
              <a:noFill/>
              <a:miter lim="800000"/>
              <a:headEnd/>
              <a:tailEnd/>
            </a:ln>
            <a:effectLst>
              <a:prstShdw prst="shdw13" dist="12700" dir="10800000">
                <a:srgbClr val="0099FF">
                  <a:alpha val="50000"/>
                </a:srgbClr>
              </a:prstShdw>
            </a:effectLst>
          </p:spPr>
        </p:pic>
        <p:sp>
          <p:nvSpPr>
            <p:cNvPr id="17" name="TextBox 33"/>
            <p:cNvSpPr txBox="1">
              <a:spLocks noChangeArrowheads="1"/>
            </p:cNvSpPr>
            <p:nvPr/>
          </p:nvSpPr>
          <p:spPr bwMode="auto">
            <a:xfrm>
              <a:off x="3357491" y="9896501"/>
              <a:ext cx="2262158" cy="369332"/>
            </a:xfrm>
            <a:prstGeom prst="rect">
              <a:avLst/>
            </a:prstGeom>
            <a:noFill/>
            <a:ln w="9525">
              <a:noFill/>
              <a:miter lim="800000"/>
              <a:headEnd/>
              <a:tailEnd/>
            </a:ln>
          </p:spPr>
          <p:txBody>
            <a:bodyPr wrap="none">
              <a:spAutoFit/>
            </a:bodyPr>
            <a:lstStyle/>
            <a:p>
              <a:r>
                <a:rPr lang="zh-CN" altLang="en-US" b="1" dirty="0">
                  <a:solidFill>
                    <a:srgbClr val="FBFFFE"/>
                  </a:solidFill>
                </a:rPr>
                <a:t>演示</a:t>
              </a:r>
              <a:r>
                <a:rPr lang="zh-CN" altLang="en-US" b="1" dirty="0" smtClean="0">
                  <a:solidFill>
                    <a:srgbClr val="FBFFFE"/>
                  </a:solidFill>
                </a:rPr>
                <a:t>示例：边框样式</a:t>
              </a:r>
              <a:endParaRPr lang="zh-CN" altLang="en-US" b="1" dirty="0">
                <a:solidFill>
                  <a:srgbClr val="FBFFFE"/>
                </a:solidFill>
              </a:endParaRPr>
            </a:p>
          </p:txBody>
        </p:sp>
      </p:grpSp>
      <p:sp>
        <p:nvSpPr>
          <p:cNvPr id="18" name="线形标注 1 17"/>
          <p:cNvSpPr/>
          <p:nvPr/>
        </p:nvSpPr>
        <p:spPr bwMode="auto">
          <a:xfrm flipH="1">
            <a:off x="4071934" y="4143380"/>
            <a:ext cx="1357290" cy="500066"/>
          </a:xfrm>
          <a:prstGeom prst="borderCallout1">
            <a:avLst>
              <a:gd name="adj1" fmla="val 50455"/>
              <a:gd name="adj2" fmla="val -687"/>
              <a:gd name="adj3" fmla="val -18790"/>
              <a:gd name="adj4" fmla="val -46156"/>
            </a:avLst>
          </a:prstGeom>
          <a:solidFill>
            <a:srgbClr val="E4FCE4"/>
          </a:solidFill>
          <a:ln w="19050" algn="ctr">
            <a:solidFill>
              <a:srgbClr val="00B0F0"/>
            </a:solidFill>
            <a:round/>
            <a:headEnd/>
            <a:tailEnd/>
          </a:ln>
          <a:effectLst>
            <a:outerShdw blurRad="50800" dist="12700" dir="5400000" algn="t" rotWithShape="0">
              <a:prstClr val="black">
                <a:alpha val="40000"/>
              </a:prstClr>
            </a:outerShdw>
          </a:effectLst>
        </p:spPr>
        <p:txBody>
          <a:bodyPr anchor="ctr" anchorCtr="1"/>
          <a:lstStyle/>
          <a:p>
            <a:pPr algn="l" eaLnBrk="0" hangingPunct="0">
              <a:defRPr/>
            </a:pPr>
            <a:r>
              <a:rPr lang="zh-CN" altLang="en-US" b="1" dirty="0" smtClean="0"/>
              <a:t>空白间隙</a:t>
            </a:r>
            <a:endParaRPr lang="zh-CN" altLang="en-US" b="1" dirty="0"/>
          </a:p>
        </p:txBody>
      </p:sp>
      <p:cxnSp>
        <p:nvCxnSpPr>
          <p:cNvPr id="19" name="直接连接符 18"/>
          <p:cNvCxnSpPr>
            <a:stCxn id="18" idx="2"/>
          </p:cNvCxnSpPr>
          <p:nvPr/>
        </p:nvCxnSpPr>
        <p:spPr bwMode="auto">
          <a:xfrm>
            <a:off x="5429224" y="4393413"/>
            <a:ext cx="785850" cy="178595"/>
          </a:xfrm>
          <a:prstGeom prst="line">
            <a:avLst/>
          </a:prstGeom>
          <a:solidFill>
            <a:srgbClr val="E4FCE4"/>
          </a:solidFill>
          <a:ln w="19050" algn="ctr">
            <a:solidFill>
              <a:srgbClr val="00B0F0"/>
            </a:solidFill>
            <a:round/>
            <a:headEnd/>
            <a:tailEnd/>
          </a:ln>
          <a:effectLst>
            <a:outerShdw blurRad="50800" dist="12700" dir="5400000" algn="t" rotWithShape="0">
              <a:prstClr val="black">
                <a:alpha val="40000"/>
              </a:prstClr>
            </a:outerShdw>
          </a:effectLst>
        </p:spPr>
      </p:cxnSp>
      <p:sp>
        <p:nvSpPr>
          <p:cNvPr id="20" name="灯片编号占位符 19"/>
          <p:cNvSpPr>
            <a:spLocks noGrp="1"/>
          </p:cNvSpPr>
          <p:nvPr>
            <p:ph type="sldNum" sz="quarter" idx="10"/>
          </p:nvPr>
        </p:nvSpPr>
        <p:spPr/>
        <p:txBody>
          <a:bodyPr/>
          <a:lstStyle/>
          <a:p>
            <a:pPr>
              <a:defRPr/>
            </a:pPr>
            <a:fld id="{9394C29D-ED0C-453C-8BBC-C52F19F5BA76}" type="slidenum">
              <a:rPr lang="zh-CN" altLang="en-US" smtClean="0"/>
              <a:pPr>
                <a:defRPr/>
              </a:pPr>
              <a:t>42</a:t>
            </a:fld>
            <a:r>
              <a:rPr lang="en-US" altLang="zh-CN" smtClean="0"/>
              <a:t>/30</a:t>
            </a:r>
            <a:endParaRPr lang="zh-CN" altLang="en-US" dirty="0"/>
          </a:p>
        </p:txBody>
      </p:sp>
    </p:spTree>
    <p:extLst>
      <p:ext uri="{BB962C8B-B14F-4D97-AF65-F5344CB8AC3E}">
        <p14:creationId xmlns:p14="http://schemas.microsoft.com/office/powerpoint/2010/main" val="7589634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left)">
                                      <p:cBhvr>
                                        <p:cTn id="19" dur="500"/>
                                        <p:tgtEl>
                                          <p:spTgt spid="18"/>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left)">
                                      <p:cBhvr>
                                        <p:cTn id="23" dur="500"/>
                                        <p:tgtEl>
                                          <p:spTgt spid="19"/>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left)">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8"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幻灯片编号占位符 2"/>
          <p:cNvSpPr>
            <a:spLocks noGrp="1"/>
          </p:cNvSpPr>
          <p:nvPr>
            <p:ph type="sldNum" sz="quarter" idx="10"/>
          </p:nvPr>
        </p:nvSpPr>
        <p:spPr/>
        <p:txBody>
          <a:bodyPr/>
          <a:lstStyle/>
          <a:p>
            <a:pPr>
              <a:defRPr/>
            </a:pPr>
            <a:fld id="{9394C29D-ED0C-453C-8BBC-C52F19F5BA76}" type="slidenum">
              <a:rPr lang="zh-CN" altLang="en-US" smtClean="0"/>
              <a:pPr>
                <a:defRPr/>
              </a:pPr>
              <a:t>43</a:t>
            </a:fld>
            <a:r>
              <a:rPr lang="en-US" altLang="zh-CN" smtClean="0"/>
              <a:t>/37</a:t>
            </a:r>
            <a:endParaRPr lang="zh-CN" altLang="en-US" dirty="0"/>
          </a:p>
        </p:txBody>
      </p:sp>
      <p:sp>
        <p:nvSpPr>
          <p:cNvPr id="4" name="标题 3"/>
          <p:cNvSpPr>
            <a:spLocks noGrp="1"/>
          </p:cNvSpPr>
          <p:nvPr>
            <p:ph type="title"/>
          </p:nvPr>
        </p:nvSpPr>
        <p:spPr/>
        <p:txBody>
          <a:bodyPr/>
          <a:lstStyle/>
          <a:p>
            <a:r>
              <a:rPr kumimoji="1" lang="zh-CN" altLang="en-US" dirty="0" smtClean="0"/>
              <a:t>边框总结</a:t>
            </a:r>
            <a:endParaRPr kumimoji="1" lang="zh-CN" altLang="en-US" dirty="0"/>
          </a:p>
        </p:txBody>
      </p:sp>
      <p:sp>
        <p:nvSpPr>
          <p:cNvPr id="6" name="内容占位符 2"/>
          <p:cNvSpPr>
            <a:spLocks noGrp="1"/>
          </p:cNvSpPr>
          <p:nvPr>
            <p:ph idx="1"/>
          </p:nvPr>
        </p:nvSpPr>
        <p:spPr>
          <a:xfrm>
            <a:off x="784253" y="692697"/>
            <a:ext cx="8180359" cy="4736568"/>
          </a:xfrm>
        </p:spPr>
        <p:txBody>
          <a:bodyPr/>
          <a:lstStyle/>
          <a:p>
            <a:pPr>
              <a:lnSpc>
                <a:spcPct val="150000"/>
              </a:lnSpc>
            </a:pPr>
            <a:r>
              <a:rPr lang="zh-CN" altLang="en-US" dirty="0" smtClean="0"/>
              <a:t>边框样式的定义方式</a:t>
            </a:r>
            <a:endParaRPr lang="en-US" altLang="zh-CN" dirty="0" smtClean="0"/>
          </a:p>
          <a:p>
            <a:pPr lvl="1">
              <a:lnSpc>
                <a:spcPct val="150000"/>
              </a:lnSpc>
            </a:pPr>
            <a:r>
              <a:rPr lang="zh-CN" altLang="en-US" dirty="0" smtClean="0"/>
              <a:t>综合方式</a:t>
            </a:r>
            <a:endParaRPr lang="en-US" altLang="zh-CN" dirty="0" smtClean="0"/>
          </a:p>
          <a:p>
            <a:pPr lvl="1">
              <a:lnSpc>
                <a:spcPct val="150000"/>
              </a:lnSpc>
            </a:pPr>
            <a:r>
              <a:rPr lang="zh-CN" altLang="en-US" dirty="0" smtClean="0"/>
              <a:t>按三要素拆分实现</a:t>
            </a:r>
            <a:endParaRPr lang="en-US" altLang="zh-CN" dirty="0" smtClean="0"/>
          </a:p>
          <a:p>
            <a:pPr lvl="1">
              <a:lnSpc>
                <a:spcPct val="150000"/>
              </a:lnSpc>
            </a:pPr>
            <a:r>
              <a:rPr lang="zh-CN" altLang="en-US" dirty="0" smtClean="0"/>
              <a:t>按方向拆分实现</a:t>
            </a:r>
            <a:endParaRPr lang="en-US" altLang="zh-CN" dirty="0" smtClean="0"/>
          </a:p>
          <a:p>
            <a:pPr lvl="2">
              <a:lnSpc>
                <a:spcPct val="150000"/>
              </a:lnSpc>
            </a:pPr>
            <a:r>
              <a:rPr lang="zh-CN" altLang="en-US" dirty="0" smtClean="0"/>
              <a:t>方向 </a:t>
            </a:r>
            <a:r>
              <a:rPr lang="en-US" altLang="zh-CN" dirty="0" smtClean="0"/>
              <a:t>+ </a:t>
            </a:r>
            <a:r>
              <a:rPr lang="zh-CN" altLang="en-US" dirty="0" smtClean="0"/>
              <a:t>边框要素组合</a:t>
            </a:r>
            <a:endParaRPr lang="zh-CN" altLang="en-US" dirty="0"/>
          </a:p>
        </p:txBody>
      </p:sp>
      <p:pic>
        <p:nvPicPr>
          <p:cNvPr id="2050" name="图片 3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4221088"/>
            <a:ext cx="1352550"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图片 3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64088" y="4182988"/>
            <a:ext cx="2057400" cy="141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31299051"/>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幻灯片编号占位符 2"/>
          <p:cNvSpPr>
            <a:spLocks noGrp="1"/>
          </p:cNvSpPr>
          <p:nvPr>
            <p:ph type="sldNum" sz="quarter" idx="10"/>
          </p:nvPr>
        </p:nvSpPr>
        <p:spPr/>
        <p:txBody>
          <a:bodyPr/>
          <a:lstStyle/>
          <a:p>
            <a:pPr>
              <a:defRPr/>
            </a:pPr>
            <a:fld id="{9394C29D-ED0C-453C-8BBC-C52F19F5BA76}" type="slidenum">
              <a:rPr lang="zh-CN" altLang="en-US" smtClean="0"/>
              <a:pPr>
                <a:defRPr/>
              </a:pPr>
              <a:t>44</a:t>
            </a:fld>
            <a:r>
              <a:rPr lang="en-US" altLang="zh-CN" smtClean="0"/>
              <a:t>/37</a:t>
            </a:r>
            <a:endParaRPr lang="zh-CN" altLang="en-US" dirty="0"/>
          </a:p>
        </p:txBody>
      </p:sp>
      <p:sp>
        <p:nvSpPr>
          <p:cNvPr id="4" name="标题 3"/>
          <p:cNvSpPr>
            <a:spLocks noGrp="1"/>
          </p:cNvSpPr>
          <p:nvPr>
            <p:ph type="title"/>
          </p:nvPr>
        </p:nvSpPr>
        <p:spPr/>
        <p:txBody>
          <a:bodyPr/>
          <a:lstStyle/>
          <a:p>
            <a:r>
              <a:rPr kumimoji="1" lang="zh-CN" altLang="en-US" dirty="0" smtClean="0"/>
              <a:t>课堂练习</a:t>
            </a:r>
            <a:endParaRPr kumimoji="1" lang="zh-CN" altLang="en-US" dirty="0"/>
          </a:p>
        </p:txBody>
      </p:sp>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5013" y="2713199"/>
            <a:ext cx="6203950" cy="3708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内容占位符 2"/>
          <p:cNvSpPr>
            <a:spLocks noGrp="1"/>
          </p:cNvSpPr>
          <p:nvPr>
            <p:ph idx="1"/>
          </p:nvPr>
        </p:nvSpPr>
        <p:spPr>
          <a:xfrm>
            <a:off x="784253" y="692697"/>
            <a:ext cx="8180359" cy="4736568"/>
          </a:xfrm>
        </p:spPr>
        <p:txBody>
          <a:bodyPr/>
          <a:lstStyle/>
          <a:p>
            <a:pPr>
              <a:lnSpc>
                <a:spcPct val="150000"/>
              </a:lnSpc>
            </a:pPr>
            <a:r>
              <a:rPr lang="zh-CN" altLang="en-US" dirty="0" smtClean="0"/>
              <a:t>完成以下页面效果</a:t>
            </a:r>
            <a:endParaRPr lang="en-US" altLang="zh-CN" dirty="0" smtClean="0"/>
          </a:p>
          <a:p>
            <a:pPr lvl="1">
              <a:lnSpc>
                <a:spcPct val="150000"/>
              </a:lnSpc>
            </a:pPr>
            <a:r>
              <a:rPr lang="zh-CN" altLang="en-US" dirty="0" smtClean="0"/>
              <a:t>按三要素拆分实现</a:t>
            </a:r>
            <a:endParaRPr lang="en-US" altLang="zh-CN" dirty="0" smtClean="0"/>
          </a:p>
          <a:p>
            <a:pPr lvl="1">
              <a:lnSpc>
                <a:spcPct val="150000"/>
              </a:lnSpc>
            </a:pPr>
            <a:r>
              <a:rPr lang="zh-CN" altLang="en-US" dirty="0" smtClean="0"/>
              <a:t>按方向拆分实现</a:t>
            </a:r>
            <a:endParaRPr lang="zh-CN" altLang="en-US" dirty="0"/>
          </a:p>
        </p:txBody>
      </p:sp>
      <p:pic>
        <p:nvPicPr>
          <p:cNvPr id="2" name="图片 1"/>
          <p:cNvPicPr>
            <a:picLocks noChangeAspect="1"/>
          </p:cNvPicPr>
          <p:nvPr/>
        </p:nvPicPr>
        <p:blipFill>
          <a:blip r:embed="rId4"/>
          <a:stretch>
            <a:fillRect/>
          </a:stretch>
        </p:blipFill>
        <p:spPr>
          <a:xfrm>
            <a:off x="4427984" y="3429000"/>
            <a:ext cx="2085634" cy="1857071"/>
          </a:xfrm>
          <a:prstGeom prst="rect">
            <a:avLst/>
          </a:prstGeom>
        </p:spPr>
      </p:pic>
    </p:spTree>
    <p:extLst>
      <p:ext uri="{BB962C8B-B14F-4D97-AF65-F5344CB8AC3E}">
        <p14:creationId xmlns:p14="http://schemas.microsoft.com/office/powerpoint/2010/main" val="2077211388"/>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外边距</a:t>
            </a:r>
            <a:endParaRPr lang="zh-CN" altLang="en-US" dirty="0"/>
          </a:p>
        </p:txBody>
      </p:sp>
      <p:sp>
        <p:nvSpPr>
          <p:cNvPr id="3" name="内容占位符 2"/>
          <p:cNvSpPr>
            <a:spLocks noGrp="1"/>
          </p:cNvSpPr>
          <p:nvPr>
            <p:ph idx="1"/>
          </p:nvPr>
        </p:nvSpPr>
        <p:spPr>
          <a:xfrm>
            <a:off x="784254" y="1276351"/>
            <a:ext cx="3573432" cy="4581541"/>
          </a:xfrm>
        </p:spPr>
        <p:txBody>
          <a:bodyPr/>
          <a:lstStyle/>
          <a:p>
            <a:pPr>
              <a:lnSpc>
                <a:spcPct val="150000"/>
              </a:lnSpc>
            </a:pPr>
            <a:r>
              <a:rPr lang="en-US" altLang="zh-CN" dirty="0" smtClean="0"/>
              <a:t>margin</a:t>
            </a:r>
          </a:p>
          <a:p>
            <a:pPr lvl="1">
              <a:lnSpc>
                <a:spcPct val="150000"/>
              </a:lnSpc>
            </a:pPr>
            <a:r>
              <a:rPr lang="en-US" altLang="zh-CN" dirty="0" smtClean="0"/>
              <a:t>margin-top</a:t>
            </a:r>
          </a:p>
          <a:p>
            <a:pPr lvl="1">
              <a:lnSpc>
                <a:spcPct val="150000"/>
              </a:lnSpc>
            </a:pPr>
            <a:r>
              <a:rPr lang="en-US" altLang="zh-CN" dirty="0" smtClean="0"/>
              <a:t>margin-right</a:t>
            </a:r>
          </a:p>
          <a:p>
            <a:pPr lvl="1">
              <a:lnSpc>
                <a:spcPct val="150000"/>
              </a:lnSpc>
            </a:pPr>
            <a:r>
              <a:rPr lang="en-US" altLang="zh-CN" dirty="0" smtClean="0"/>
              <a:t>margin-bottom</a:t>
            </a:r>
          </a:p>
          <a:p>
            <a:pPr lvl="1">
              <a:lnSpc>
                <a:spcPct val="150000"/>
              </a:lnSpc>
            </a:pPr>
            <a:r>
              <a:rPr lang="en-US" altLang="zh-CN" dirty="0" smtClean="0"/>
              <a:t>margin-left</a:t>
            </a:r>
          </a:p>
          <a:p>
            <a:pPr lvl="1">
              <a:lnSpc>
                <a:spcPct val="150000"/>
              </a:lnSpc>
            </a:pPr>
            <a:r>
              <a:rPr lang="en-US" altLang="zh-CN" dirty="0" smtClean="0"/>
              <a:t>margin</a:t>
            </a:r>
          </a:p>
        </p:txBody>
      </p:sp>
      <p:sp>
        <p:nvSpPr>
          <p:cNvPr id="12" name="AutoShape 3"/>
          <p:cNvSpPr>
            <a:spLocks noChangeArrowheads="1"/>
          </p:cNvSpPr>
          <p:nvPr/>
        </p:nvSpPr>
        <p:spPr bwMode="auto">
          <a:xfrm>
            <a:off x="4357686" y="2071678"/>
            <a:ext cx="3571900" cy="3365024"/>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15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margin-top: 1 </a:t>
            </a:r>
            <a:r>
              <a:rPr lang="en-US" altLang="zh-CN" b="1" dirty="0" err="1" smtClean="0">
                <a:solidFill>
                  <a:schemeClr val="accent5">
                    <a:lumMod val="10000"/>
                  </a:schemeClr>
                </a:solidFill>
                <a:latin typeface="+mn-lt"/>
              </a:rPr>
              <a:t>px</a:t>
            </a:r>
            <a:endParaRPr lang="en-US" altLang="zh-CN" b="1" dirty="0" smtClean="0">
              <a:solidFill>
                <a:schemeClr val="accent5">
                  <a:lumMod val="10000"/>
                </a:schemeClr>
              </a:solidFill>
              <a:latin typeface="+mn-lt"/>
            </a:endParaRPr>
          </a:p>
          <a:p>
            <a:pPr algn="l" defTabSz="723900">
              <a:lnSpc>
                <a:spcPct val="15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margin-right : 2 </a:t>
            </a:r>
            <a:r>
              <a:rPr lang="en-US" altLang="zh-CN" b="1" dirty="0" err="1" smtClean="0">
                <a:solidFill>
                  <a:schemeClr val="accent5">
                    <a:lumMod val="10000"/>
                  </a:schemeClr>
                </a:solidFill>
                <a:latin typeface="+mn-lt"/>
              </a:rPr>
              <a:t>px</a:t>
            </a:r>
            <a:endParaRPr lang="en-US" altLang="zh-CN" b="1" dirty="0" smtClean="0">
              <a:solidFill>
                <a:schemeClr val="accent5">
                  <a:lumMod val="10000"/>
                </a:schemeClr>
              </a:solidFill>
              <a:latin typeface="+mn-lt"/>
            </a:endParaRPr>
          </a:p>
          <a:p>
            <a:pPr algn="l" defTabSz="723900">
              <a:lnSpc>
                <a:spcPct val="15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margin-bottom : 2 </a:t>
            </a:r>
            <a:r>
              <a:rPr lang="en-US" altLang="zh-CN" b="1" dirty="0" err="1" smtClean="0">
                <a:solidFill>
                  <a:schemeClr val="accent5">
                    <a:lumMod val="10000"/>
                  </a:schemeClr>
                </a:solidFill>
                <a:latin typeface="+mn-lt"/>
              </a:rPr>
              <a:t>px</a:t>
            </a:r>
            <a:endParaRPr lang="en-US" altLang="zh-CN" b="1" dirty="0" smtClean="0">
              <a:solidFill>
                <a:schemeClr val="accent5">
                  <a:lumMod val="10000"/>
                </a:schemeClr>
              </a:solidFill>
              <a:latin typeface="+mn-lt"/>
            </a:endParaRPr>
          </a:p>
          <a:p>
            <a:pPr algn="l" defTabSz="723900">
              <a:lnSpc>
                <a:spcPct val="15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margin-left : 1 </a:t>
            </a:r>
            <a:r>
              <a:rPr lang="en-US" altLang="zh-CN" b="1" dirty="0" err="1" smtClean="0">
                <a:solidFill>
                  <a:schemeClr val="accent5">
                    <a:lumMod val="10000"/>
                  </a:schemeClr>
                </a:solidFill>
                <a:latin typeface="+mn-lt"/>
              </a:rPr>
              <a:t>px</a:t>
            </a:r>
            <a:endParaRPr lang="en-US" altLang="zh-CN" b="1" dirty="0" smtClean="0">
              <a:solidFill>
                <a:schemeClr val="accent5">
                  <a:lumMod val="10000"/>
                </a:schemeClr>
              </a:solidFill>
              <a:latin typeface="+mn-lt"/>
            </a:endParaRPr>
          </a:p>
          <a:p>
            <a:pPr algn="l" defTabSz="723900">
              <a:lnSpc>
                <a:spcPct val="15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margin :3px 5px 7px 4px;</a:t>
            </a:r>
          </a:p>
          <a:p>
            <a:pPr algn="l" defTabSz="723900">
              <a:lnSpc>
                <a:spcPct val="15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margin :3px 5px;</a:t>
            </a:r>
          </a:p>
          <a:p>
            <a:pPr algn="l" defTabSz="723900">
              <a:lnSpc>
                <a:spcPct val="15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margin :3px 5px 7px;</a:t>
            </a:r>
          </a:p>
          <a:p>
            <a:pPr algn="l" defTabSz="723900">
              <a:lnSpc>
                <a:spcPct val="15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margin :8px;</a:t>
            </a:r>
            <a:endParaRPr lang="zh-CN" altLang="zh-CN" b="1" dirty="0">
              <a:solidFill>
                <a:schemeClr val="accent5">
                  <a:lumMod val="10000"/>
                </a:schemeClr>
              </a:solidFill>
              <a:latin typeface="+mn-lt"/>
            </a:endParaRPr>
          </a:p>
        </p:txBody>
      </p:sp>
      <p:grpSp>
        <p:nvGrpSpPr>
          <p:cNvPr id="13" name="组合 12"/>
          <p:cNvGrpSpPr/>
          <p:nvPr/>
        </p:nvGrpSpPr>
        <p:grpSpPr>
          <a:xfrm>
            <a:off x="4357686" y="1585765"/>
            <a:ext cx="1000132" cy="414475"/>
            <a:chOff x="1000100" y="2528843"/>
            <a:chExt cx="1000132" cy="414475"/>
          </a:xfrm>
        </p:grpSpPr>
        <p:pic>
          <p:nvPicPr>
            <p:cNvPr id="14" name="Picture 8" descr="E:\设计支持\模板设计\sl.png"/>
            <p:cNvPicPr>
              <a:picLocks noChangeAspect="1" noChangeArrowheads="1"/>
            </p:cNvPicPr>
            <p:nvPr/>
          </p:nvPicPr>
          <p:blipFill>
            <a:blip r:embed="rId3"/>
            <a:srcRect/>
            <a:stretch>
              <a:fillRect/>
            </a:stretch>
          </p:blipFill>
          <p:spPr bwMode="auto">
            <a:xfrm>
              <a:off x="1000100" y="2528843"/>
              <a:ext cx="446984" cy="414475"/>
            </a:xfrm>
            <a:prstGeom prst="rect">
              <a:avLst/>
            </a:prstGeom>
            <a:noFill/>
          </p:spPr>
        </p:pic>
        <p:sp>
          <p:nvSpPr>
            <p:cNvPr id="15" name="TextBox 14"/>
            <p:cNvSpPr txBox="1"/>
            <p:nvPr/>
          </p:nvSpPr>
          <p:spPr>
            <a:xfrm>
              <a:off x="1299399" y="2536025"/>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示例</a:t>
              </a:r>
              <a:endParaRPr lang="zh-CN" altLang="en-US" sz="2000" b="1" dirty="0">
                <a:solidFill>
                  <a:schemeClr val="tx1"/>
                </a:solidFill>
                <a:latin typeface="黑体" pitchFamily="49" charset="-122"/>
                <a:ea typeface="黑体" pitchFamily="49" charset="-122"/>
              </a:endParaRPr>
            </a:p>
          </p:txBody>
        </p:sp>
      </p:grpSp>
      <p:grpSp>
        <p:nvGrpSpPr>
          <p:cNvPr id="16" name="组合 15"/>
          <p:cNvGrpSpPr/>
          <p:nvPr/>
        </p:nvGrpSpPr>
        <p:grpSpPr>
          <a:xfrm>
            <a:off x="1428728" y="6215082"/>
            <a:ext cx="3857652" cy="431800"/>
            <a:chOff x="2500346" y="9858401"/>
            <a:chExt cx="3857652" cy="431800"/>
          </a:xfrm>
          <a:solidFill>
            <a:srgbClr val="0070C0"/>
          </a:solidFill>
        </p:grpSpPr>
        <p:sp>
          <p:nvSpPr>
            <p:cNvPr id="17" name="AutoShape 7"/>
            <p:cNvSpPr>
              <a:spLocks noChangeArrowheads="1"/>
            </p:cNvSpPr>
            <p:nvPr/>
          </p:nvSpPr>
          <p:spPr bwMode="auto">
            <a:xfrm>
              <a:off x="2500346" y="9858401"/>
              <a:ext cx="3857652" cy="431800"/>
            </a:xfrm>
            <a:prstGeom prst="flowChartAlternateProcess">
              <a:avLst/>
            </a:prstGeom>
            <a:grpFill/>
            <a:ln w="25400" cap="flat" cmpd="sng" algn="ctr">
              <a:noFill/>
              <a:prstDash val="solid"/>
              <a:round/>
              <a:headEnd type="none" w="med" len="med"/>
              <a:tailEnd type="none" w="med" len="med"/>
            </a:ln>
            <a:effectLst>
              <a:outerShdw blurRad="50800" dist="12700" dir="5400000" algn="t" rotWithShape="0">
                <a:schemeClr val="tx1">
                  <a:lumMod val="85000"/>
                  <a:lumOff val="15000"/>
                  <a:alpha val="43000"/>
                </a:schemeClr>
              </a:outerShdw>
            </a:effectLst>
            <a:scene3d>
              <a:camera prst="orthographicFront"/>
              <a:lightRig rig="threePt" dir="t"/>
            </a:scene3d>
            <a:sp3d>
              <a:bevelT h="63500" prst="hardEdge"/>
            </a:sp3d>
          </p:spPr>
          <p:txBody>
            <a:bodyPr anchor="ctr"/>
            <a:lstStyle/>
            <a:p>
              <a:pPr>
                <a:defRPr/>
              </a:pPr>
              <a:endParaRPr lang="zh-CN" altLang="en-US" sz="1600" b="1" dirty="0"/>
            </a:p>
          </p:txBody>
        </p:sp>
        <p:pic>
          <p:nvPicPr>
            <p:cNvPr id="18" name="Picture 8" descr="说话气泡new"/>
            <p:cNvPicPr>
              <a:picLocks noChangeAspect="1" noChangeArrowheads="1"/>
            </p:cNvPicPr>
            <p:nvPr/>
          </p:nvPicPr>
          <p:blipFill>
            <a:blip r:embed="rId4"/>
            <a:srcRect/>
            <a:stretch>
              <a:fillRect/>
            </a:stretch>
          </p:blipFill>
          <p:spPr bwMode="auto">
            <a:xfrm>
              <a:off x="2714651" y="9901157"/>
              <a:ext cx="571505" cy="342076"/>
            </a:xfrm>
            <a:prstGeom prst="rect">
              <a:avLst/>
            </a:prstGeom>
            <a:noFill/>
            <a:ln w="9525">
              <a:noFill/>
              <a:miter lim="800000"/>
              <a:headEnd/>
              <a:tailEnd/>
            </a:ln>
            <a:effectLst>
              <a:prstShdw prst="shdw13" dist="12700" dir="10800000">
                <a:srgbClr val="0099FF">
                  <a:alpha val="50000"/>
                </a:srgbClr>
              </a:prstShdw>
            </a:effectLst>
          </p:spPr>
        </p:pic>
        <p:sp>
          <p:nvSpPr>
            <p:cNvPr id="19" name="TextBox 33"/>
            <p:cNvSpPr txBox="1">
              <a:spLocks noChangeArrowheads="1"/>
            </p:cNvSpPr>
            <p:nvPr/>
          </p:nvSpPr>
          <p:spPr bwMode="auto">
            <a:xfrm>
              <a:off x="3358293" y="9896501"/>
              <a:ext cx="2492990" cy="369332"/>
            </a:xfrm>
            <a:prstGeom prst="rect">
              <a:avLst/>
            </a:prstGeom>
            <a:noFill/>
            <a:ln w="9525">
              <a:noFill/>
              <a:miter lim="800000"/>
              <a:headEnd/>
              <a:tailEnd/>
            </a:ln>
          </p:spPr>
          <p:txBody>
            <a:bodyPr wrap="none">
              <a:spAutoFit/>
            </a:bodyPr>
            <a:lstStyle/>
            <a:p>
              <a:r>
                <a:rPr lang="zh-CN" altLang="en-US" b="1" dirty="0">
                  <a:solidFill>
                    <a:srgbClr val="FBFFFE"/>
                  </a:solidFill>
                </a:rPr>
                <a:t>演示</a:t>
              </a:r>
              <a:r>
                <a:rPr lang="zh-CN" altLang="en-US" b="1" dirty="0" smtClean="0">
                  <a:solidFill>
                    <a:srgbClr val="FBFFFE"/>
                  </a:solidFill>
                </a:rPr>
                <a:t>示例：外边距样式</a:t>
              </a:r>
              <a:endParaRPr lang="zh-CN" altLang="en-US" b="1" dirty="0">
                <a:solidFill>
                  <a:srgbClr val="FBFFFE"/>
                </a:solidFill>
              </a:endParaRPr>
            </a:p>
          </p:txBody>
        </p:sp>
      </p:grpSp>
      <p:sp>
        <p:nvSpPr>
          <p:cNvPr id="20" name="灯片编号占位符 19"/>
          <p:cNvSpPr>
            <a:spLocks noGrp="1"/>
          </p:cNvSpPr>
          <p:nvPr>
            <p:ph type="sldNum" sz="quarter" idx="10"/>
          </p:nvPr>
        </p:nvSpPr>
        <p:spPr/>
        <p:txBody>
          <a:bodyPr/>
          <a:lstStyle/>
          <a:p>
            <a:pPr>
              <a:defRPr/>
            </a:pPr>
            <a:fld id="{9394C29D-ED0C-453C-8BBC-C52F19F5BA76}" type="slidenum">
              <a:rPr lang="zh-CN" altLang="en-US" smtClean="0"/>
              <a:pPr>
                <a:defRPr/>
              </a:pPr>
              <a:t>45</a:t>
            </a:fld>
            <a:r>
              <a:rPr lang="en-US" altLang="zh-CN" smtClean="0"/>
              <a:t>/30</a:t>
            </a:r>
            <a:endParaRPr lang="zh-CN" altLang="en-US" dirty="0"/>
          </a:p>
        </p:txBody>
      </p:sp>
    </p:spTree>
    <p:extLst>
      <p:ext uri="{BB962C8B-B14F-4D97-AF65-F5344CB8AC3E}">
        <p14:creationId xmlns:p14="http://schemas.microsoft.com/office/powerpoint/2010/main" val="200356699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wipe(left)">
                                      <p:cBhvr>
                                        <p:cTn id="1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常用</a:t>
            </a:r>
            <a:r>
              <a:rPr lang="en-US" altLang="zh-CN" dirty="0" smtClean="0"/>
              <a:t>Html</a:t>
            </a:r>
            <a:r>
              <a:rPr lang="zh-CN" altLang="en-US" dirty="0" smtClean="0"/>
              <a:t>标签具有默认的内外边距，开发之前会统一清除</a:t>
            </a:r>
            <a:endParaRPr lang="en-US" altLang="zh-CN" dirty="0" smtClean="0"/>
          </a:p>
          <a:p>
            <a:r>
              <a:rPr lang="zh-CN" altLang="en-US" dirty="0" smtClean="0"/>
              <a:t>建议不要使用*，针对具体的标签设置</a:t>
            </a:r>
            <a:endParaRPr lang="zh-CN" altLang="en-US" dirty="0"/>
          </a:p>
        </p:txBody>
      </p:sp>
      <p:sp>
        <p:nvSpPr>
          <p:cNvPr id="3" name="灯片编号占位符 2"/>
          <p:cNvSpPr>
            <a:spLocks noGrp="1"/>
          </p:cNvSpPr>
          <p:nvPr>
            <p:ph type="sldNum" sz="quarter" idx="10"/>
          </p:nvPr>
        </p:nvSpPr>
        <p:spPr/>
        <p:txBody>
          <a:bodyPr/>
          <a:lstStyle/>
          <a:p>
            <a:pPr>
              <a:defRPr/>
            </a:pPr>
            <a:fld id="{9394C29D-ED0C-453C-8BBC-C52F19F5BA76}" type="slidenum">
              <a:rPr lang="zh-CN" altLang="en-US" smtClean="0"/>
              <a:pPr>
                <a:defRPr/>
              </a:pPr>
              <a:t>46</a:t>
            </a:fld>
            <a:r>
              <a:rPr lang="en-US" altLang="zh-CN" smtClean="0"/>
              <a:t>/37</a:t>
            </a:r>
            <a:endParaRPr lang="zh-CN" altLang="en-US" dirty="0"/>
          </a:p>
        </p:txBody>
      </p:sp>
      <p:sp>
        <p:nvSpPr>
          <p:cNvPr id="4" name="标题 3"/>
          <p:cNvSpPr>
            <a:spLocks noGrp="1"/>
          </p:cNvSpPr>
          <p:nvPr>
            <p:ph type="title"/>
          </p:nvPr>
        </p:nvSpPr>
        <p:spPr/>
        <p:txBody>
          <a:bodyPr/>
          <a:lstStyle/>
          <a:p>
            <a:r>
              <a:rPr lang="zh-CN" altLang="en-US" dirty="0" smtClean="0"/>
              <a:t>默认边距的处理</a:t>
            </a:r>
            <a:endParaRPr lang="zh-CN" altLang="en-US" dirty="0"/>
          </a:p>
        </p:txBody>
      </p:sp>
    </p:spTree>
    <p:extLst>
      <p:ext uri="{BB962C8B-B14F-4D97-AF65-F5344CB8AC3E}">
        <p14:creationId xmlns:p14="http://schemas.microsoft.com/office/powerpoint/2010/main" val="450993079"/>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盒子实际尺寸计算</a:t>
            </a:r>
            <a:endParaRPr lang="zh-CN" altLang="en-US" dirty="0"/>
          </a:p>
        </p:txBody>
      </p:sp>
      <p:pic>
        <p:nvPicPr>
          <p:cNvPr id="5" name="内容占位符 4" descr="6－7.JPG"/>
          <p:cNvPicPr>
            <a:picLocks noGrp="1" noChangeAspect="1"/>
          </p:cNvPicPr>
          <p:nvPr>
            <p:ph idx="1"/>
          </p:nvPr>
        </p:nvPicPr>
        <p:blipFill>
          <a:blip r:embed="rId2"/>
          <a:stretch>
            <a:fillRect/>
          </a:stretch>
        </p:blipFill>
        <p:spPr>
          <a:xfrm>
            <a:off x="1142976" y="1283078"/>
            <a:ext cx="6357982" cy="4586956"/>
          </a:xfrm>
        </p:spPr>
      </p:pic>
      <p:sp>
        <p:nvSpPr>
          <p:cNvPr id="6" name="Line 10"/>
          <p:cNvSpPr>
            <a:spLocks noChangeShapeType="1"/>
          </p:cNvSpPr>
          <p:nvPr/>
        </p:nvSpPr>
        <p:spPr bwMode="auto">
          <a:xfrm>
            <a:off x="2285984" y="1226564"/>
            <a:ext cx="558000" cy="0"/>
          </a:xfrm>
          <a:prstGeom prst="line">
            <a:avLst/>
          </a:prstGeom>
          <a:noFill/>
          <a:ln w="38100">
            <a:solidFill>
              <a:srgbClr val="FF0000"/>
            </a:solidFill>
            <a:round/>
            <a:headEnd type="triangle" w="med" len="med"/>
            <a:tailEnd type="triangle" w="med" len="med"/>
          </a:ln>
        </p:spPr>
        <p:txBody>
          <a:bodyPr/>
          <a:lstStyle/>
          <a:p>
            <a:endParaRPr lang="zh-CN" altLang="en-US"/>
          </a:p>
        </p:txBody>
      </p:sp>
      <p:sp>
        <p:nvSpPr>
          <p:cNvPr id="7" name="Line 10"/>
          <p:cNvSpPr>
            <a:spLocks noChangeShapeType="1"/>
          </p:cNvSpPr>
          <p:nvPr/>
        </p:nvSpPr>
        <p:spPr bwMode="auto">
          <a:xfrm>
            <a:off x="1214414" y="1226564"/>
            <a:ext cx="1071570" cy="0"/>
          </a:xfrm>
          <a:prstGeom prst="line">
            <a:avLst/>
          </a:prstGeom>
          <a:noFill/>
          <a:ln w="38100">
            <a:solidFill>
              <a:srgbClr val="FF0000"/>
            </a:solidFill>
            <a:round/>
            <a:headEnd type="triangle" w="med" len="med"/>
            <a:tailEnd type="triangle" w="med" len="med"/>
          </a:ln>
        </p:spPr>
        <p:txBody>
          <a:bodyPr/>
          <a:lstStyle/>
          <a:p>
            <a:endParaRPr lang="zh-CN" altLang="en-US"/>
          </a:p>
        </p:txBody>
      </p:sp>
      <p:sp>
        <p:nvSpPr>
          <p:cNvPr id="8" name="Line 10"/>
          <p:cNvSpPr>
            <a:spLocks noChangeShapeType="1"/>
          </p:cNvSpPr>
          <p:nvPr/>
        </p:nvSpPr>
        <p:spPr bwMode="auto">
          <a:xfrm>
            <a:off x="5799950" y="1226564"/>
            <a:ext cx="558000" cy="0"/>
          </a:xfrm>
          <a:prstGeom prst="line">
            <a:avLst/>
          </a:prstGeom>
          <a:noFill/>
          <a:ln w="38100">
            <a:solidFill>
              <a:srgbClr val="FF0000"/>
            </a:solidFill>
            <a:round/>
            <a:headEnd type="triangle" w="med" len="med"/>
            <a:tailEnd type="triangle" w="med" len="med"/>
          </a:ln>
        </p:spPr>
        <p:txBody>
          <a:bodyPr/>
          <a:lstStyle/>
          <a:p>
            <a:endParaRPr lang="zh-CN" altLang="en-US"/>
          </a:p>
        </p:txBody>
      </p:sp>
      <p:sp>
        <p:nvSpPr>
          <p:cNvPr id="9" name="Line 10"/>
          <p:cNvSpPr>
            <a:spLocks noChangeShapeType="1"/>
          </p:cNvSpPr>
          <p:nvPr/>
        </p:nvSpPr>
        <p:spPr bwMode="auto">
          <a:xfrm>
            <a:off x="6359291" y="1226564"/>
            <a:ext cx="1071570" cy="0"/>
          </a:xfrm>
          <a:prstGeom prst="line">
            <a:avLst/>
          </a:prstGeom>
          <a:noFill/>
          <a:ln w="38100">
            <a:solidFill>
              <a:srgbClr val="FF0000"/>
            </a:solidFill>
            <a:round/>
            <a:headEnd type="triangle" w="med" len="med"/>
            <a:tailEnd type="triangle" w="med" len="med"/>
          </a:ln>
        </p:spPr>
        <p:txBody>
          <a:bodyPr/>
          <a:lstStyle/>
          <a:p>
            <a:endParaRPr lang="zh-CN" altLang="en-US"/>
          </a:p>
        </p:txBody>
      </p:sp>
      <p:sp>
        <p:nvSpPr>
          <p:cNvPr id="10" name="Line 10"/>
          <p:cNvSpPr>
            <a:spLocks noChangeShapeType="1"/>
          </p:cNvSpPr>
          <p:nvPr/>
        </p:nvSpPr>
        <p:spPr bwMode="auto">
          <a:xfrm>
            <a:off x="2855926" y="1226564"/>
            <a:ext cx="2930520" cy="0"/>
          </a:xfrm>
          <a:prstGeom prst="line">
            <a:avLst/>
          </a:prstGeom>
          <a:noFill/>
          <a:ln w="38100">
            <a:solidFill>
              <a:srgbClr val="FF0000"/>
            </a:solidFill>
            <a:round/>
            <a:headEnd type="triangle" w="med" len="med"/>
            <a:tailEnd type="triangle" w="med" len="med"/>
          </a:ln>
        </p:spPr>
        <p:txBody>
          <a:bodyPr/>
          <a:lstStyle/>
          <a:p>
            <a:endParaRPr lang="zh-CN" altLang="en-US"/>
          </a:p>
        </p:txBody>
      </p:sp>
      <p:sp>
        <p:nvSpPr>
          <p:cNvPr id="11" name="TextBox 10"/>
          <p:cNvSpPr txBox="1"/>
          <p:nvPr/>
        </p:nvSpPr>
        <p:spPr>
          <a:xfrm>
            <a:off x="1428728" y="857232"/>
            <a:ext cx="710451" cy="369332"/>
          </a:xfrm>
          <a:prstGeom prst="rect">
            <a:avLst/>
          </a:prstGeom>
          <a:noFill/>
        </p:spPr>
        <p:txBody>
          <a:bodyPr wrap="none" rtlCol="0">
            <a:spAutoFit/>
          </a:bodyPr>
          <a:lstStyle/>
          <a:p>
            <a:r>
              <a:rPr lang="en-US" altLang="zh-CN" b="1" dirty="0" smtClean="0"/>
              <a:t>10px</a:t>
            </a:r>
            <a:endParaRPr lang="zh-CN" altLang="en-US" b="1" dirty="0"/>
          </a:p>
        </p:txBody>
      </p:sp>
      <p:sp>
        <p:nvSpPr>
          <p:cNvPr id="12" name="TextBox 11"/>
          <p:cNvSpPr txBox="1"/>
          <p:nvPr/>
        </p:nvSpPr>
        <p:spPr>
          <a:xfrm>
            <a:off x="6549368" y="857232"/>
            <a:ext cx="710451" cy="369332"/>
          </a:xfrm>
          <a:prstGeom prst="rect">
            <a:avLst/>
          </a:prstGeom>
          <a:noFill/>
        </p:spPr>
        <p:txBody>
          <a:bodyPr wrap="none" rtlCol="0">
            <a:spAutoFit/>
          </a:bodyPr>
          <a:lstStyle/>
          <a:p>
            <a:r>
              <a:rPr lang="en-US" altLang="zh-CN" b="1" dirty="0" smtClean="0"/>
              <a:t>10px</a:t>
            </a:r>
            <a:endParaRPr lang="zh-CN" altLang="en-US" b="1" dirty="0"/>
          </a:p>
        </p:txBody>
      </p:sp>
      <p:sp>
        <p:nvSpPr>
          <p:cNvPr id="13" name="TextBox 12"/>
          <p:cNvSpPr txBox="1"/>
          <p:nvPr/>
        </p:nvSpPr>
        <p:spPr>
          <a:xfrm>
            <a:off x="2285984" y="857232"/>
            <a:ext cx="582211" cy="369332"/>
          </a:xfrm>
          <a:prstGeom prst="rect">
            <a:avLst/>
          </a:prstGeom>
          <a:noFill/>
        </p:spPr>
        <p:txBody>
          <a:bodyPr wrap="none" rtlCol="0">
            <a:spAutoFit/>
          </a:bodyPr>
          <a:lstStyle/>
          <a:p>
            <a:r>
              <a:rPr lang="en-US" altLang="zh-CN" b="1" dirty="0" smtClean="0"/>
              <a:t>5px</a:t>
            </a:r>
            <a:endParaRPr lang="zh-CN" altLang="en-US" b="1" dirty="0"/>
          </a:p>
        </p:txBody>
      </p:sp>
      <p:sp>
        <p:nvSpPr>
          <p:cNvPr id="14" name="TextBox 13"/>
          <p:cNvSpPr txBox="1"/>
          <p:nvPr/>
        </p:nvSpPr>
        <p:spPr>
          <a:xfrm>
            <a:off x="5806942" y="857232"/>
            <a:ext cx="582211" cy="369332"/>
          </a:xfrm>
          <a:prstGeom prst="rect">
            <a:avLst/>
          </a:prstGeom>
          <a:noFill/>
        </p:spPr>
        <p:txBody>
          <a:bodyPr wrap="none" rtlCol="0">
            <a:spAutoFit/>
          </a:bodyPr>
          <a:lstStyle/>
          <a:p>
            <a:r>
              <a:rPr lang="en-US" altLang="zh-CN" b="1" dirty="0" smtClean="0"/>
              <a:t>5px</a:t>
            </a:r>
            <a:endParaRPr lang="zh-CN" altLang="en-US" b="1" dirty="0"/>
          </a:p>
        </p:txBody>
      </p:sp>
      <p:sp>
        <p:nvSpPr>
          <p:cNvPr id="15" name="TextBox 14"/>
          <p:cNvSpPr txBox="1"/>
          <p:nvPr/>
        </p:nvSpPr>
        <p:spPr>
          <a:xfrm>
            <a:off x="4096476" y="857232"/>
            <a:ext cx="710451" cy="369332"/>
          </a:xfrm>
          <a:prstGeom prst="rect">
            <a:avLst/>
          </a:prstGeom>
          <a:noFill/>
        </p:spPr>
        <p:txBody>
          <a:bodyPr wrap="none" rtlCol="0">
            <a:spAutoFit/>
          </a:bodyPr>
          <a:lstStyle/>
          <a:p>
            <a:r>
              <a:rPr lang="en-US" altLang="zh-CN" b="1" dirty="0" smtClean="0"/>
              <a:t>70px</a:t>
            </a:r>
            <a:endParaRPr lang="zh-CN" altLang="en-US" b="1" dirty="0"/>
          </a:p>
        </p:txBody>
      </p:sp>
      <p:sp>
        <p:nvSpPr>
          <p:cNvPr id="16" name="AutoShape 4"/>
          <p:cNvSpPr>
            <a:spLocks noChangeArrowheads="1"/>
          </p:cNvSpPr>
          <p:nvPr/>
        </p:nvSpPr>
        <p:spPr bwMode="auto">
          <a:xfrm>
            <a:off x="714348" y="5929330"/>
            <a:ext cx="7102501" cy="642918"/>
          </a:xfrm>
          <a:prstGeom prst="roundRect">
            <a:avLst>
              <a:gd name="adj" fmla="val 1157"/>
            </a:avLst>
          </a:prstGeom>
          <a:solidFill>
            <a:srgbClr val="E4FCE4"/>
          </a:solidFill>
          <a:ln w="19050" algn="ctr">
            <a:solidFill>
              <a:srgbClr val="66CCFF"/>
            </a:solidFill>
            <a:round/>
            <a:headEnd/>
            <a:tailEnd/>
          </a:ln>
          <a:effectLst>
            <a:outerShdw blurRad="50800" dist="12700" dir="5400000" algn="t" rotWithShape="0">
              <a:prstClr val="black">
                <a:alpha val="40000"/>
              </a:prstClr>
            </a:outerShdw>
          </a:effectLst>
        </p:spPr>
        <p:txBody>
          <a:bodyPr anchor="ctr" anchorCtr="1"/>
          <a:lstStyle/>
          <a:p>
            <a:pPr algn="l">
              <a:buFont typeface="Wingdings" pitchFamily="2" charset="2"/>
              <a:buNone/>
              <a:defRPr/>
            </a:pPr>
            <a:r>
              <a:rPr lang="zh-CN" altLang="en-US" sz="2000" b="1" dirty="0" smtClean="0"/>
              <a:t>盒子模型总尺寸</a:t>
            </a:r>
            <a:r>
              <a:rPr lang="en-US" altLang="zh-CN" sz="2000" b="1" dirty="0" smtClean="0"/>
              <a:t>=</a:t>
            </a:r>
            <a:r>
              <a:rPr lang="en-US" altLang="zh-CN" sz="2000" b="1" dirty="0" smtClean="0">
                <a:solidFill>
                  <a:srgbClr val="FF0000"/>
                </a:solidFill>
              </a:rPr>
              <a:t>border-</a:t>
            </a:r>
            <a:r>
              <a:rPr lang="en-US" altLang="zh-CN" sz="2000" b="1" dirty="0" err="1" smtClean="0">
                <a:solidFill>
                  <a:srgbClr val="FF0000"/>
                </a:solidFill>
              </a:rPr>
              <a:t>width</a:t>
            </a:r>
            <a:r>
              <a:rPr lang="en-US" altLang="zh-CN" sz="2000" b="1" dirty="0" err="1" smtClean="0"/>
              <a:t>+padding+margin</a:t>
            </a:r>
            <a:r>
              <a:rPr lang="en-US" altLang="zh-CN" sz="2000" b="1" dirty="0" smtClean="0"/>
              <a:t>+</a:t>
            </a:r>
            <a:r>
              <a:rPr lang="zh-CN" altLang="en-US" sz="2000" b="1" dirty="0" smtClean="0"/>
              <a:t>内容宽度</a:t>
            </a:r>
            <a:endParaRPr lang="zh-CN" altLang="en-US" sz="2000" b="1" dirty="0"/>
          </a:p>
        </p:txBody>
      </p:sp>
      <p:sp>
        <p:nvSpPr>
          <p:cNvPr id="17" name="TextBox 16"/>
          <p:cNvSpPr txBox="1"/>
          <p:nvPr/>
        </p:nvSpPr>
        <p:spPr>
          <a:xfrm>
            <a:off x="2928926" y="1714488"/>
            <a:ext cx="2874505" cy="369332"/>
          </a:xfrm>
          <a:prstGeom prst="rect">
            <a:avLst/>
          </a:prstGeom>
          <a:noFill/>
        </p:spPr>
        <p:txBody>
          <a:bodyPr wrap="none" rtlCol="0">
            <a:spAutoFit/>
          </a:bodyPr>
          <a:lstStyle/>
          <a:p>
            <a:r>
              <a:rPr lang="zh-CN" altLang="en-US" b="1" dirty="0" smtClean="0"/>
              <a:t>外边距（</a:t>
            </a:r>
            <a:r>
              <a:rPr lang="en-US" altLang="zh-CN" b="1" dirty="0" smtClean="0"/>
              <a:t>margin</a:t>
            </a:r>
            <a:r>
              <a:rPr lang="zh-CN" altLang="en-US" b="1" dirty="0" smtClean="0"/>
              <a:t>）：</a:t>
            </a:r>
            <a:r>
              <a:rPr lang="en-US" altLang="zh-CN" b="1" dirty="0" smtClean="0"/>
              <a:t>10px</a:t>
            </a:r>
            <a:endParaRPr lang="zh-CN" altLang="en-US" b="1" dirty="0"/>
          </a:p>
        </p:txBody>
      </p:sp>
      <p:sp>
        <p:nvSpPr>
          <p:cNvPr id="18" name="TextBox 17"/>
          <p:cNvSpPr txBox="1"/>
          <p:nvPr/>
        </p:nvSpPr>
        <p:spPr>
          <a:xfrm>
            <a:off x="2911941" y="2500306"/>
            <a:ext cx="2874505" cy="369332"/>
          </a:xfrm>
          <a:prstGeom prst="rect">
            <a:avLst/>
          </a:prstGeom>
          <a:noFill/>
        </p:spPr>
        <p:txBody>
          <a:bodyPr wrap="none" rtlCol="0">
            <a:spAutoFit/>
          </a:bodyPr>
          <a:lstStyle/>
          <a:p>
            <a:r>
              <a:rPr lang="zh-CN" altLang="en-US" b="1" dirty="0" smtClean="0"/>
              <a:t>内边距（</a:t>
            </a:r>
            <a:r>
              <a:rPr lang="en-US" altLang="zh-CN" b="1" dirty="0" smtClean="0"/>
              <a:t>padding</a:t>
            </a:r>
            <a:r>
              <a:rPr lang="zh-CN" altLang="en-US" b="1" dirty="0" smtClean="0"/>
              <a:t>）：</a:t>
            </a:r>
            <a:r>
              <a:rPr lang="en-US" altLang="zh-CN" b="1" dirty="0" smtClean="0"/>
              <a:t>5px</a:t>
            </a:r>
            <a:endParaRPr lang="zh-CN" altLang="en-US" b="1" dirty="0"/>
          </a:p>
        </p:txBody>
      </p:sp>
      <p:sp>
        <p:nvSpPr>
          <p:cNvPr id="19" name="TextBox 18"/>
          <p:cNvSpPr txBox="1"/>
          <p:nvPr/>
        </p:nvSpPr>
        <p:spPr>
          <a:xfrm>
            <a:off x="3071802" y="3357562"/>
            <a:ext cx="2475358" cy="369332"/>
          </a:xfrm>
          <a:prstGeom prst="rect">
            <a:avLst/>
          </a:prstGeom>
          <a:noFill/>
        </p:spPr>
        <p:txBody>
          <a:bodyPr wrap="none" rtlCol="0">
            <a:spAutoFit/>
          </a:bodyPr>
          <a:lstStyle/>
          <a:p>
            <a:r>
              <a:rPr lang="zh-CN" altLang="en-US" b="1" dirty="0" smtClean="0"/>
              <a:t>内容宽度</a:t>
            </a:r>
            <a:r>
              <a:rPr lang="en-US" altLang="zh-CN" b="1" dirty="0" smtClean="0"/>
              <a:t>width</a:t>
            </a:r>
            <a:r>
              <a:rPr lang="zh-CN" altLang="en-US" b="1" dirty="0" smtClean="0"/>
              <a:t>：</a:t>
            </a:r>
            <a:r>
              <a:rPr lang="en-US" altLang="zh-CN" b="1" dirty="0" smtClean="0"/>
              <a:t>70px</a:t>
            </a:r>
            <a:endParaRPr lang="zh-CN" altLang="en-US" b="1" dirty="0"/>
          </a:p>
        </p:txBody>
      </p:sp>
      <p:sp>
        <p:nvSpPr>
          <p:cNvPr id="20" name="灯片编号占位符 19"/>
          <p:cNvSpPr>
            <a:spLocks noGrp="1"/>
          </p:cNvSpPr>
          <p:nvPr>
            <p:ph type="sldNum" sz="quarter" idx="10"/>
          </p:nvPr>
        </p:nvSpPr>
        <p:spPr/>
        <p:txBody>
          <a:bodyPr/>
          <a:lstStyle/>
          <a:p>
            <a:pPr>
              <a:defRPr/>
            </a:pPr>
            <a:fld id="{9394C29D-ED0C-453C-8BBC-C52F19F5BA76}" type="slidenum">
              <a:rPr lang="zh-CN" altLang="en-US" smtClean="0"/>
              <a:pPr>
                <a:defRPr/>
              </a:pPr>
              <a:t>47</a:t>
            </a:fld>
            <a:r>
              <a:rPr lang="en-US" altLang="zh-CN" smtClean="0"/>
              <a:t>/30</a:t>
            </a:r>
            <a:endParaRPr lang="zh-CN" altLang="en-US" dirty="0"/>
          </a:p>
        </p:txBody>
      </p:sp>
    </p:spTree>
    <p:extLst>
      <p:ext uri="{BB962C8B-B14F-4D97-AF65-F5344CB8AC3E}">
        <p14:creationId xmlns:p14="http://schemas.microsoft.com/office/powerpoint/2010/main" val="8346830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根据以下</a:t>
            </a:r>
            <a:r>
              <a:rPr lang="en-US" altLang="zh-CN" dirty="0" smtClean="0"/>
              <a:t>CSS</a:t>
            </a:r>
            <a:r>
              <a:rPr lang="zh-CN" altLang="en-US" dirty="0" smtClean="0"/>
              <a:t>样式，绘制出盒子模型图</a:t>
            </a:r>
            <a:endParaRPr lang="en-US" altLang="zh-CN" dirty="0" smtClean="0"/>
          </a:p>
          <a:p>
            <a:pPr marL="0" indent="0">
              <a:buNone/>
            </a:pPr>
            <a:endParaRPr lang="zh-CN" altLang="en-US" dirty="0"/>
          </a:p>
        </p:txBody>
      </p:sp>
      <p:sp>
        <p:nvSpPr>
          <p:cNvPr id="3" name="灯片编号占位符 2"/>
          <p:cNvSpPr>
            <a:spLocks noGrp="1"/>
          </p:cNvSpPr>
          <p:nvPr>
            <p:ph type="sldNum" sz="quarter" idx="10"/>
          </p:nvPr>
        </p:nvSpPr>
        <p:spPr/>
        <p:txBody>
          <a:bodyPr/>
          <a:lstStyle/>
          <a:p>
            <a:pPr>
              <a:defRPr/>
            </a:pPr>
            <a:fld id="{9394C29D-ED0C-453C-8BBC-C52F19F5BA76}" type="slidenum">
              <a:rPr lang="zh-CN" altLang="en-US" smtClean="0"/>
              <a:pPr>
                <a:defRPr/>
              </a:pPr>
              <a:t>48</a:t>
            </a:fld>
            <a:r>
              <a:rPr lang="en-US" altLang="zh-CN" smtClean="0"/>
              <a:t>/37</a:t>
            </a:r>
            <a:endParaRPr lang="zh-CN" altLang="en-US" dirty="0"/>
          </a:p>
        </p:txBody>
      </p:sp>
      <p:sp>
        <p:nvSpPr>
          <p:cNvPr id="4" name="标题 3"/>
          <p:cNvSpPr>
            <a:spLocks noGrp="1"/>
          </p:cNvSpPr>
          <p:nvPr>
            <p:ph type="title"/>
          </p:nvPr>
        </p:nvSpPr>
        <p:spPr/>
        <p:txBody>
          <a:bodyPr/>
          <a:lstStyle/>
          <a:p>
            <a:r>
              <a:rPr lang="zh-CN" altLang="en-US" dirty="0" smtClean="0"/>
              <a:t>课堂练习</a:t>
            </a:r>
            <a:endParaRPr lang="zh-CN" altLang="en-US" dirty="0"/>
          </a:p>
        </p:txBody>
      </p:sp>
      <p:sp>
        <p:nvSpPr>
          <p:cNvPr id="6" name="圆角矩形 5"/>
          <p:cNvSpPr/>
          <p:nvPr/>
        </p:nvSpPr>
        <p:spPr bwMode="auto">
          <a:xfrm>
            <a:off x="1691680" y="2132856"/>
            <a:ext cx="5904656" cy="3672408"/>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rtlCol="0" anchor="ctr"/>
          <a:lstStyle/>
          <a:p>
            <a:pPr lvl="0" algn="l"/>
            <a:r>
              <a:rPr lang="en-US" altLang="zh-CN" sz="2400" dirty="0" smtClean="0"/>
              <a:t>div</a:t>
            </a:r>
            <a:r>
              <a:rPr lang="en-US" altLang="zh-CN" sz="2400" dirty="0"/>
              <a:t>{</a:t>
            </a:r>
            <a:endParaRPr lang="zh-CN" altLang="zh-CN" sz="2400" dirty="0"/>
          </a:p>
          <a:p>
            <a:pPr lvl="0" algn="l"/>
            <a:r>
              <a:rPr lang="en-US" altLang="zh-CN" sz="2400" dirty="0"/>
              <a:t>	</a:t>
            </a:r>
            <a:r>
              <a:rPr lang="en-US" altLang="zh-CN" sz="2400" dirty="0" smtClean="0"/>
              <a:t>width</a:t>
            </a:r>
            <a:r>
              <a:rPr lang="en-US" altLang="zh-CN" sz="2400" dirty="0"/>
              <a:t>: 200px;</a:t>
            </a:r>
            <a:endParaRPr lang="zh-CN" altLang="zh-CN" sz="2400" dirty="0"/>
          </a:p>
          <a:p>
            <a:pPr lvl="0" algn="l"/>
            <a:r>
              <a:rPr lang="en-US" altLang="zh-CN" sz="2400" dirty="0"/>
              <a:t>	height: 200px</a:t>
            </a:r>
            <a:r>
              <a:rPr lang="en-US" altLang="zh-CN" sz="2400" dirty="0" smtClean="0"/>
              <a:t>;</a:t>
            </a:r>
            <a:r>
              <a:rPr lang="en-US" altLang="zh-CN" sz="2400" dirty="0"/>
              <a:t>		padding: 10px 20px 30px;</a:t>
            </a:r>
            <a:endParaRPr lang="zh-CN" altLang="zh-CN" sz="2400" dirty="0"/>
          </a:p>
          <a:p>
            <a:pPr lvl="0" algn="l"/>
            <a:r>
              <a:rPr lang="en-US" altLang="zh-CN" sz="2400" dirty="0"/>
              <a:t>	padding-right: 40px;</a:t>
            </a:r>
            <a:endParaRPr lang="zh-CN" altLang="zh-CN" sz="2400" dirty="0"/>
          </a:p>
          <a:p>
            <a:pPr lvl="0" algn="l"/>
            <a:r>
              <a:rPr lang="en-US" altLang="zh-CN" sz="2400" dirty="0"/>
              <a:t>	border: 1px solid #000</a:t>
            </a:r>
            <a:r>
              <a:rPr lang="en-US" altLang="zh-CN" sz="2400" dirty="0" smtClean="0"/>
              <a:t>;</a:t>
            </a:r>
            <a:r>
              <a:rPr lang="en-US" altLang="zh-CN" sz="2400" dirty="0"/>
              <a:t>	</a:t>
            </a:r>
            <a:endParaRPr lang="en-US" altLang="zh-CN" sz="2400" dirty="0" smtClean="0"/>
          </a:p>
          <a:p>
            <a:pPr algn="l"/>
            <a:r>
              <a:rPr lang="en-US" altLang="zh-CN" sz="2400" dirty="0" smtClean="0"/>
              <a:t>}</a:t>
            </a:r>
            <a:endParaRPr lang="zh-CN" altLang="en-US" sz="2400" dirty="0"/>
          </a:p>
        </p:txBody>
      </p:sp>
    </p:spTree>
    <p:extLst>
      <p:ext uri="{BB962C8B-B14F-4D97-AF65-F5344CB8AC3E}">
        <p14:creationId xmlns:p14="http://schemas.microsoft.com/office/powerpoint/2010/main" val="413176886"/>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根据以下</a:t>
            </a:r>
            <a:r>
              <a:rPr lang="en-US" altLang="zh-CN" dirty="0" smtClean="0"/>
              <a:t>CSS</a:t>
            </a:r>
            <a:r>
              <a:rPr lang="zh-CN" altLang="en-US" dirty="0" smtClean="0"/>
              <a:t>样式，绘制出盒子模型图</a:t>
            </a:r>
            <a:endParaRPr lang="en-US" altLang="zh-CN" dirty="0" smtClean="0"/>
          </a:p>
          <a:p>
            <a:pPr marL="0" indent="0">
              <a:buNone/>
            </a:pPr>
            <a:endParaRPr lang="zh-CN" altLang="en-US" dirty="0"/>
          </a:p>
        </p:txBody>
      </p:sp>
      <p:sp>
        <p:nvSpPr>
          <p:cNvPr id="3" name="灯片编号占位符 2"/>
          <p:cNvSpPr>
            <a:spLocks noGrp="1"/>
          </p:cNvSpPr>
          <p:nvPr>
            <p:ph type="sldNum" sz="quarter" idx="10"/>
          </p:nvPr>
        </p:nvSpPr>
        <p:spPr/>
        <p:txBody>
          <a:bodyPr/>
          <a:lstStyle/>
          <a:p>
            <a:pPr>
              <a:defRPr/>
            </a:pPr>
            <a:fld id="{9394C29D-ED0C-453C-8BBC-C52F19F5BA76}" type="slidenum">
              <a:rPr lang="zh-CN" altLang="en-US" smtClean="0"/>
              <a:pPr>
                <a:defRPr/>
              </a:pPr>
              <a:t>49</a:t>
            </a:fld>
            <a:r>
              <a:rPr lang="en-US" altLang="zh-CN" smtClean="0"/>
              <a:t>/37</a:t>
            </a:r>
            <a:endParaRPr lang="zh-CN" altLang="en-US" dirty="0"/>
          </a:p>
        </p:txBody>
      </p:sp>
      <p:sp>
        <p:nvSpPr>
          <p:cNvPr id="4" name="标题 3"/>
          <p:cNvSpPr>
            <a:spLocks noGrp="1"/>
          </p:cNvSpPr>
          <p:nvPr>
            <p:ph type="title"/>
          </p:nvPr>
        </p:nvSpPr>
        <p:spPr/>
        <p:txBody>
          <a:bodyPr/>
          <a:lstStyle/>
          <a:p>
            <a:r>
              <a:rPr lang="zh-CN" altLang="en-US" dirty="0" smtClean="0"/>
              <a:t>课堂练习</a:t>
            </a:r>
            <a:endParaRPr lang="zh-CN" altLang="en-US" dirty="0"/>
          </a:p>
        </p:txBody>
      </p:sp>
      <p:sp>
        <p:nvSpPr>
          <p:cNvPr id="6" name="圆角矩形 5"/>
          <p:cNvSpPr/>
          <p:nvPr/>
        </p:nvSpPr>
        <p:spPr bwMode="auto">
          <a:xfrm>
            <a:off x="1403648" y="2348880"/>
            <a:ext cx="5904656" cy="3672408"/>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rtlCol="0" anchor="ctr"/>
          <a:lstStyle/>
          <a:p>
            <a:pPr lvl="0" algn="l"/>
            <a:r>
              <a:rPr lang="en-US" altLang="zh-CN" sz="2400" dirty="0" smtClean="0"/>
              <a:t>div</a:t>
            </a:r>
            <a:r>
              <a:rPr lang="en-US" altLang="zh-CN" sz="2400" dirty="0"/>
              <a:t>{</a:t>
            </a:r>
            <a:endParaRPr lang="zh-CN" altLang="zh-CN" sz="2400" dirty="0"/>
          </a:p>
          <a:p>
            <a:pPr lvl="1" algn="l"/>
            <a:r>
              <a:rPr lang="en-US" altLang="zh-CN" sz="2400" dirty="0"/>
              <a:t>width: 200px;</a:t>
            </a:r>
          </a:p>
          <a:p>
            <a:pPr lvl="1" algn="l"/>
            <a:r>
              <a:rPr lang="en-US" altLang="zh-CN" sz="2400" dirty="0"/>
              <a:t>height: 200px;</a:t>
            </a:r>
          </a:p>
          <a:p>
            <a:pPr lvl="1" algn="l"/>
            <a:r>
              <a:rPr lang="en-US" altLang="zh-CN" sz="2400" dirty="0"/>
              <a:t>padding-left: 10px;</a:t>
            </a:r>
          </a:p>
          <a:p>
            <a:pPr lvl="1" algn="l"/>
            <a:r>
              <a:rPr lang="en-US" altLang="zh-CN" sz="2400" dirty="0"/>
              <a:t>padding-right: 20px;</a:t>
            </a:r>
          </a:p>
          <a:p>
            <a:pPr lvl="1" algn="l"/>
            <a:r>
              <a:rPr lang="en-US" altLang="zh-CN" sz="2400" dirty="0"/>
              <a:t>padding:40px 50px 60px;</a:t>
            </a:r>
          </a:p>
          <a:p>
            <a:pPr lvl="1" algn="l"/>
            <a:r>
              <a:rPr lang="en-US" altLang="zh-CN" sz="2400" dirty="0"/>
              <a:t>padding-bottom: 30px;</a:t>
            </a:r>
          </a:p>
          <a:p>
            <a:pPr lvl="1" algn="l"/>
            <a:r>
              <a:rPr lang="en-US" altLang="zh-CN" sz="2400" dirty="0"/>
              <a:t>border: 1px solid #</a:t>
            </a:r>
            <a:r>
              <a:rPr lang="en-US" altLang="zh-CN" sz="2400" dirty="0" smtClean="0"/>
              <a:t>000;</a:t>
            </a:r>
            <a:r>
              <a:rPr lang="en-US" altLang="zh-CN" sz="2400" dirty="0"/>
              <a:t>	</a:t>
            </a:r>
            <a:endParaRPr lang="en-US" altLang="zh-CN" sz="2400" dirty="0" smtClean="0"/>
          </a:p>
          <a:p>
            <a:pPr algn="l"/>
            <a:r>
              <a:rPr lang="en-US" altLang="zh-CN" sz="2400" dirty="0" smtClean="0"/>
              <a:t>}</a:t>
            </a:r>
            <a:endParaRPr lang="zh-CN" altLang="en-US" sz="2400" dirty="0"/>
          </a:p>
        </p:txBody>
      </p:sp>
    </p:spTree>
    <p:extLst>
      <p:ext uri="{BB962C8B-B14F-4D97-AF65-F5344CB8AC3E}">
        <p14:creationId xmlns:p14="http://schemas.microsoft.com/office/powerpoint/2010/main" val="272624719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内容占位符 2"/>
          <p:cNvSpPr>
            <a:spLocks noGrp="1"/>
          </p:cNvSpPr>
          <p:nvPr>
            <p:ph idx="1"/>
          </p:nvPr>
        </p:nvSpPr>
        <p:spPr>
          <a:xfrm>
            <a:off x="701869" y="1337529"/>
            <a:ext cx="7645398" cy="795327"/>
          </a:xfrm>
        </p:spPr>
        <p:txBody>
          <a:bodyPr/>
          <a:lstStyle/>
          <a:p>
            <a:r>
              <a:rPr lang="zh-CN" altLang="en-US" dirty="0" smtClean="0"/>
              <a:t>学完本阶段后，你能够</a:t>
            </a:r>
            <a:endParaRPr lang="en-US" altLang="zh-CN" dirty="0" smtClean="0"/>
          </a:p>
        </p:txBody>
      </p:sp>
      <p:sp>
        <p:nvSpPr>
          <p:cNvPr id="9" name="灯片编号占位符 8"/>
          <p:cNvSpPr>
            <a:spLocks noGrp="1"/>
          </p:cNvSpPr>
          <p:nvPr>
            <p:ph type="sldNum" sz="quarter" idx="10"/>
          </p:nvPr>
        </p:nvSpPr>
        <p:spPr/>
        <p:txBody>
          <a:bodyPr/>
          <a:lstStyle/>
          <a:p>
            <a:pPr>
              <a:defRPr/>
            </a:pPr>
            <a:fld id="{9394C29D-ED0C-453C-8BBC-C52F19F5BA76}" type="slidenum">
              <a:rPr lang="zh-CN" altLang="en-US" smtClean="0"/>
              <a:pPr>
                <a:defRPr/>
              </a:pPr>
              <a:t>5</a:t>
            </a:fld>
            <a:r>
              <a:rPr lang="en-US" altLang="zh-CN" smtClean="0"/>
              <a:t>/37</a:t>
            </a:r>
            <a:endParaRPr lang="zh-CN" altLang="en-US" dirty="0"/>
          </a:p>
        </p:txBody>
      </p:sp>
      <p:sp>
        <p:nvSpPr>
          <p:cNvPr id="10242" name="标题 1"/>
          <p:cNvSpPr>
            <a:spLocks noGrp="1"/>
          </p:cNvSpPr>
          <p:nvPr>
            <p:ph type="title"/>
          </p:nvPr>
        </p:nvSpPr>
        <p:spPr/>
        <p:txBody>
          <a:bodyPr/>
          <a:lstStyle/>
          <a:p>
            <a:r>
              <a:rPr lang="zh-CN" altLang="en-US" dirty="0" smtClean="0">
                <a:solidFill>
                  <a:schemeClr val="tx2">
                    <a:lumMod val="75000"/>
                  </a:schemeClr>
                </a:solidFill>
              </a:rPr>
              <a:t>本章目标</a:t>
            </a:r>
          </a:p>
        </p:txBody>
      </p:sp>
      <p:sp>
        <p:nvSpPr>
          <p:cNvPr id="8" name="矩形 7"/>
          <p:cNvSpPr/>
          <p:nvPr/>
        </p:nvSpPr>
        <p:spPr bwMode="auto">
          <a:xfrm>
            <a:off x="1825308" y="2691835"/>
            <a:ext cx="4786346" cy="928688"/>
          </a:xfrm>
          <a:prstGeom prst="rect">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anchor="ctr"/>
          <a:lstStyle/>
          <a:p>
            <a:pPr marL="742950" lvl="1" indent="-285750">
              <a:spcBef>
                <a:spcPct val="20000"/>
              </a:spcBef>
              <a:buClr>
                <a:srgbClr val="233DA9"/>
              </a:buClr>
              <a:buSzPct val="80000"/>
              <a:defRPr/>
            </a:pPr>
            <a:r>
              <a:rPr lang="zh-CN" altLang="en-US" sz="2400" b="1" kern="0" dirty="0" smtClean="0">
                <a:solidFill>
                  <a:schemeClr val="bg1"/>
                </a:solidFill>
                <a:latin typeface="Arial"/>
                <a:ea typeface="黑体"/>
              </a:rPr>
              <a:t>掌握常用</a:t>
            </a:r>
            <a:r>
              <a:rPr lang="en-US" altLang="zh-CN" sz="2400" b="1" kern="0" dirty="0" smtClean="0">
                <a:solidFill>
                  <a:schemeClr val="bg1"/>
                </a:solidFill>
                <a:latin typeface="Arial"/>
                <a:ea typeface="黑体"/>
              </a:rPr>
              <a:t>CSS</a:t>
            </a:r>
            <a:r>
              <a:rPr lang="zh-CN" altLang="en-US" sz="2400" b="1" kern="0" dirty="0" smtClean="0">
                <a:solidFill>
                  <a:schemeClr val="bg1"/>
                </a:solidFill>
                <a:latin typeface="Arial"/>
                <a:ea typeface="黑体"/>
              </a:rPr>
              <a:t>样式</a:t>
            </a:r>
            <a:endParaRPr lang="zh-CN" altLang="en-US" sz="2400" b="1" kern="0" dirty="0">
              <a:solidFill>
                <a:schemeClr val="bg1"/>
              </a:solidFill>
              <a:latin typeface="Arial"/>
              <a:ea typeface="黑体"/>
            </a:endParaRPr>
          </a:p>
        </p:txBody>
      </p:sp>
      <p:sp>
        <p:nvSpPr>
          <p:cNvPr id="6" name="矩形 5"/>
          <p:cNvSpPr/>
          <p:nvPr/>
        </p:nvSpPr>
        <p:spPr bwMode="auto">
          <a:xfrm>
            <a:off x="1824164" y="4300512"/>
            <a:ext cx="4786346" cy="928688"/>
          </a:xfrm>
          <a:prstGeom prst="rect">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anchor="ctr"/>
          <a:lstStyle/>
          <a:p>
            <a:pPr marL="742950" lvl="1" indent="-285750">
              <a:spcBef>
                <a:spcPct val="20000"/>
              </a:spcBef>
              <a:buClr>
                <a:srgbClr val="233DA9"/>
              </a:buClr>
              <a:buSzPct val="80000"/>
              <a:defRPr/>
            </a:pPr>
            <a:r>
              <a:rPr lang="zh-CN" altLang="en-US" sz="2400" b="1" kern="0" dirty="0" smtClean="0">
                <a:solidFill>
                  <a:schemeClr val="bg1"/>
                </a:solidFill>
                <a:latin typeface="Arial"/>
                <a:ea typeface="黑体"/>
              </a:rPr>
              <a:t>掌握盒子模型</a:t>
            </a:r>
            <a:endParaRPr lang="zh-CN" altLang="en-US" sz="2400" b="1" kern="0" dirty="0">
              <a:solidFill>
                <a:schemeClr val="bg1"/>
              </a:solidFill>
              <a:latin typeface="Arial"/>
              <a:ea typeface="黑体"/>
            </a:endParaRPr>
          </a:p>
        </p:txBody>
      </p:sp>
    </p:spTree>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根据以下盒子模型图，编写出</a:t>
            </a:r>
            <a:r>
              <a:rPr lang="en-US" altLang="zh-CN" dirty="0" smtClean="0"/>
              <a:t>CSS</a:t>
            </a:r>
            <a:r>
              <a:rPr lang="zh-CN" altLang="en-US" dirty="0" smtClean="0"/>
              <a:t>样式代码</a:t>
            </a:r>
            <a:endParaRPr lang="en-US" altLang="zh-CN" dirty="0" smtClean="0"/>
          </a:p>
          <a:p>
            <a:pPr marL="0" indent="0">
              <a:buNone/>
            </a:pPr>
            <a:endParaRPr lang="zh-CN" altLang="en-US" dirty="0"/>
          </a:p>
        </p:txBody>
      </p:sp>
      <p:sp>
        <p:nvSpPr>
          <p:cNvPr id="3" name="灯片编号占位符 2"/>
          <p:cNvSpPr>
            <a:spLocks noGrp="1"/>
          </p:cNvSpPr>
          <p:nvPr>
            <p:ph type="sldNum" sz="quarter" idx="10"/>
          </p:nvPr>
        </p:nvSpPr>
        <p:spPr/>
        <p:txBody>
          <a:bodyPr/>
          <a:lstStyle/>
          <a:p>
            <a:pPr>
              <a:defRPr/>
            </a:pPr>
            <a:fld id="{9394C29D-ED0C-453C-8BBC-C52F19F5BA76}" type="slidenum">
              <a:rPr lang="zh-CN" altLang="en-US" smtClean="0"/>
              <a:pPr>
                <a:defRPr/>
              </a:pPr>
              <a:t>50</a:t>
            </a:fld>
            <a:r>
              <a:rPr lang="en-US" altLang="zh-CN" smtClean="0"/>
              <a:t>/37</a:t>
            </a:r>
            <a:endParaRPr lang="zh-CN" altLang="en-US" dirty="0"/>
          </a:p>
        </p:txBody>
      </p:sp>
      <p:sp>
        <p:nvSpPr>
          <p:cNvPr id="4" name="标题 3"/>
          <p:cNvSpPr>
            <a:spLocks noGrp="1"/>
          </p:cNvSpPr>
          <p:nvPr>
            <p:ph type="title"/>
          </p:nvPr>
        </p:nvSpPr>
        <p:spPr/>
        <p:txBody>
          <a:bodyPr/>
          <a:lstStyle/>
          <a:p>
            <a:r>
              <a:rPr lang="zh-CN" altLang="en-US" dirty="0" smtClean="0"/>
              <a:t>课堂练习</a:t>
            </a:r>
            <a:endParaRPr lang="zh-CN" altLang="en-US" dirty="0"/>
          </a:p>
        </p:txBody>
      </p:sp>
      <p:pic>
        <p:nvPicPr>
          <p:cNvPr id="7" name="图片 6"/>
          <p:cNvPicPr>
            <a:picLocks noChangeAspect="1"/>
          </p:cNvPicPr>
          <p:nvPr/>
        </p:nvPicPr>
        <p:blipFill>
          <a:blip r:embed="rId2"/>
          <a:stretch>
            <a:fillRect/>
          </a:stretch>
        </p:blipFill>
        <p:spPr>
          <a:xfrm>
            <a:off x="2413469" y="2276872"/>
            <a:ext cx="4386968" cy="3690959"/>
          </a:xfrm>
          <a:prstGeom prst="rect">
            <a:avLst/>
          </a:prstGeom>
        </p:spPr>
      </p:pic>
    </p:spTree>
    <p:extLst>
      <p:ext uri="{BB962C8B-B14F-4D97-AF65-F5344CB8AC3E}">
        <p14:creationId xmlns:p14="http://schemas.microsoft.com/office/powerpoint/2010/main" val="3922407233"/>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CSS</a:t>
            </a:r>
            <a:r>
              <a:rPr lang="zh-CN" altLang="en-US" dirty="0" smtClean="0"/>
              <a:t>常用属性</a:t>
            </a:r>
            <a:endParaRPr lang="en-US" altLang="zh-CN" dirty="0" smtClean="0"/>
          </a:p>
          <a:p>
            <a:r>
              <a:rPr lang="zh-CN" altLang="en-US" dirty="0"/>
              <a:t>盒子模型</a:t>
            </a:r>
          </a:p>
        </p:txBody>
      </p:sp>
      <p:sp>
        <p:nvSpPr>
          <p:cNvPr id="3" name="灯片编号占位符 2"/>
          <p:cNvSpPr>
            <a:spLocks noGrp="1"/>
          </p:cNvSpPr>
          <p:nvPr>
            <p:ph type="sldNum" sz="quarter" idx="10"/>
          </p:nvPr>
        </p:nvSpPr>
        <p:spPr/>
        <p:txBody>
          <a:bodyPr/>
          <a:lstStyle/>
          <a:p>
            <a:pPr>
              <a:defRPr/>
            </a:pPr>
            <a:fld id="{9394C29D-ED0C-453C-8BBC-C52F19F5BA76}" type="slidenum">
              <a:rPr lang="zh-CN" altLang="en-US" smtClean="0"/>
              <a:pPr>
                <a:defRPr/>
              </a:pPr>
              <a:t>51</a:t>
            </a:fld>
            <a:r>
              <a:rPr lang="en-US" altLang="zh-CN" smtClean="0"/>
              <a:t>/37</a:t>
            </a:r>
            <a:endParaRPr lang="zh-CN" altLang="en-US" dirty="0"/>
          </a:p>
        </p:txBody>
      </p:sp>
      <p:sp>
        <p:nvSpPr>
          <p:cNvPr id="4" name="标题 3"/>
          <p:cNvSpPr>
            <a:spLocks noGrp="1"/>
          </p:cNvSpPr>
          <p:nvPr>
            <p:ph type="title"/>
          </p:nvPr>
        </p:nvSpPr>
        <p:spPr/>
        <p:txBody>
          <a:bodyPr/>
          <a:lstStyle/>
          <a:p>
            <a:r>
              <a:rPr lang="zh-CN" altLang="en-US" dirty="0" smtClean="0"/>
              <a:t>总结</a:t>
            </a:r>
            <a:endParaRPr lang="zh-CN" altLang="en-US" dirty="0"/>
          </a:p>
        </p:txBody>
      </p:sp>
    </p:spTree>
    <p:extLst>
      <p:ext uri="{BB962C8B-B14F-4D97-AF65-F5344CB8AC3E}">
        <p14:creationId xmlns:p14="http://schemas.microsoft.com/office/powerpoint/2010/main" val="1035943767"/>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b="1" dirty="0" smtClean="0">
                <a:solidFill>
                  <a:srgbClr val="0370A9"/>
                </a:solidFill>
                <a:latin typeface="+mj-ea"/>
                <a:cs typeface="Segoe UI Light" panose="020B0502040204020203" pitchFamily="34" charset="0"/>
              </a:rPr>
              <a:t>Thanks</a:t>
            </a:r>
            <a:endParaRPr lang="zh-CN" altLang="en-US" b="1" dirty="0">
              <a:solidFill>
                <a:srgbClr val="0370A9"/>
              </a:solidFill>
              <a:latin typeface="+mj-ea"/>
              <a:cs typeface="Segoe UI Light" panose="020B0502040204020203" pitchFamily="34" charset="0"/>
            </a:endParaRPr>
          </a:p>
        </p:txBody>
      </p:sp>
    </p:spTree>
    <p:extLst>
      <p:ext uri="{BB962C8B-B14F-4D97-AF65-F5344CB8AC3E}">
        <p14:creationId xmlns:p14="http://schemas.microsoft.com/office/powerpoint/2010/main" val="76828671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lgn="ctr">
              <a:buNone/>
            </a:pPr>
            <a:endParaRPr lang="en-US" altLang="zh-CN" dirty="0" smtClean="0">
              <a:latin typeface="Arial"/>
            </a:endParaRPr>
          </a:p>
          <a:p>
            <a:pPr marL="0" indent="0" algn="ctr">
              <a:buNone/>
            </a:pPr>
            <a:endParaRPr lang="en-US" altLang="zh-CN" dirty="0">
              <a:latin typeface="Arial"/>
            </a:endParaRPr>
          </a:p>
          <a:p>
            <a:pPr marL="0" indent="0" algn="ctr">
              <a:buNone/>
            </a:pPr>
            <a:r>
              <a:rPr lang="zh-CN" altLang="en-US" dirty="0" smtClean="0">
                <a:latin typeface="Arial"/>
              </a:rPr>
              <a:t>常用</a:t>
            </a:r>
            <a:r>
              <a:rPr lang="en-US" altLang="zh-CN" dirty="0" smtClean="0">
                <a:latin typeface="Arial"/>
              </a:rPr>
              <a:t>CSS</a:t>
            </a:r>
            <a:r>
              <a:rPr lang="zh-CN" altLang="en-US" dirty="0" smtClean="0">
                <a:latin typeface="Arial"/>
              </a:rPr>
              <a:t>样式设置</a:t>
            </a:r>
            <a:endParaRPr lang="en-US" altLang="zh-CN" dirty="0" smtClean="0">
              <a:latin typeface="Arial"/>
            </a:endParaRPr>
          </a:p>
        </p:txBody>
      </p:sp>
    </p:spTree>
    <p:extLst>
      <p:ext uri="{BB962C8B-B14F-4D97-AF65-F5344CB8AC3E}">
        <p14:creationId xmlns:p14="http://schemas.microsoft.com/office/powerpoint/2010/main" val="103750071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en-US" altLang="zh-CN" dirty="0" smtClean="0"/>
              <a:t>&lt;span&gt;</a:t>
            </a:r>
            <a:r>
              <a:rPr lang="zh-CN" altLang="en-US" dirty="0" smtClean="0"/>
              <a:t>标签</a:t>
            </a:r>
          </a:p>
        </p:txBody>
      </p:sp>
      <p:sp>
        <p:nvSpPr>
          <p:cNvPr id="20483" name="内容占位符 2"/>
          <p:cNvSpPr>
            <a:spLocks noGrp="1"/>
          </p:cNvSpPr>
          <p:nvPr>
            <p:ph idx="1"/>
          </p:nvPr>
        </p:nvSpPr>
        <p:spPr>
          <a:xfrm>
            <a:off x="784254" y="1276351"/>
            <a:ext cx="7645398" cy="509575"/>
          </a:xfrm>
        </p:spPr>
        <p:txBody>
          <a:bodyPr/>
          <a:lstStyle/>
          <a:p>
            <a:r>
              <a:rPr lang="en-US" altLang="zh-CN" dirty="0" smtClean="0"/>
              <a:t>&lt;span&gt;</a:t>
            </a:r>
            <a:r>
              <a:rPr lang="zh-CN" altLang="en-US" dirty="0" smtClean="0"/>
              <a:t>标签 的作用</a:t>
            </a:r>
            <a:endParaRPr lang="en-US" altLang="zh-CN" dirty="0" smtClean="0"/>
          </a:p>
          <a:p>
            <a:endParaRPr lang="zh-CN" altLang="en-US" dirty="0" smtClean="0"/>
          </a:p>
        </p:txBody>
      </p:sp>
      <p:sp>
        <p:nvSpPr>
          <p:cNvPr id="5" name="AutoShape 4"/>
          <p:cNvSpPr>
            <a:spLocks noChangeArrowheads="1"/>
          </p:cNvSpPr>
          <p:nvPr/>
        </p:nvSpPr>
        <p:spPr bwMode="auto">
          <a:xfrm>
            <a:off x="500034" y="2714620"/>
            <a:ext cx="8215370" cy="1532727"/>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130000"/>
              </a:lnSpc>
              <a:spcAft>
                <a:spcPts val="0"/>
              </a:spcAft>
              <a:buClr>
                <a:schemeClr val="folHlink"/>
              </a:buClr>
              <a:buSzPct val="60000"/>
              <a:buFont typeface="Wingdings" pitchFamily="2" charset="2"/>
              <a:buNone/>
              <a:tabLst>
                <a:tab pos="444500" algn="l"/>
              </a:tabLst>
              <a:defRPr/>
            </a:pPr>
            <a:r>
              <a:rPr lang="en-US" altLang="zh-CN" b="1" dirty="0" smtClean="0">
                <a:solidFill>
                  <a:schemeClr val="accent5">
                    <a:lumMod val="10000"/>
                  </a:schemeClr>
                </a:solidFill>
                <a:latin typeface="+mn-lt"/>
              </a:rPr>
              <a:t>&lt;p&gt;</a:t>
            </a:r>
            <a:r>
              <a:rPr lang="zh-CN" altLang="en-US" b="1" dirty="0" smtClean="0">
                <a:solidFill>
                  <a:schemeClr val="accent5">
                    <a:lumMod val="10000"/>
                  </a:schemeClr>
                </a:solidFill>
                <a:latin typeface="+mn-lt"/>
              </a:rPr>
              <a:t>享受</a:t>
            </a:r>
            <a:r>
              <a:rPr lang="en-US" altLang="zh-CN" b="1" dirty="0" smtClean="0">
                <a:solidFill>
                  <a:srgbClr val="FF0000"/>
                </a:solidFill>
                <a:latin typeface="+mn-lt"/>
              </a:rPr>
              <a:t>&lt;span class=“show”&gt;“</a:t>
            </a:r>
            <a:r>
              <a:rPr lang="zh-CN" altLang="en-US" b="1" dirty="0">
                <a:solidFill>
                  <a:srgbClr val="FF0000"/>
                </a:solidFill>
                <a:latin typeface="+mn-lt"/>
              </a:rPr>
              <a:t>高博</a:t>
            </a:r>
            <a:r>
              <a:rPr lang="zh-CN" altLang="en-US" b="1" dirty="0" smtClean="0">
                <a:solidFill>
                  <a:srgbClr val="FF0000"/>
                </a:solidFill>
                <a:latin typeface="+mn-lt"/>
              </a:rPr>
              <a:t>式”</a:t>
            </a:r>
            <a:r>
              <a:rPr lang="en-US" altLang="zh-CN" b="1" dirty="0" smtClean="0">
                <a:solidFill>
                  <a:srgbClr val="FF0000"/>
                </a:solidFill>
                <a:latin typeface="+mn-lt"/>
              </a:rPr>
              <a:t>&lt;/span&gt;</a:t>
            </a:r>
            <a:r>
              <a:rPr lang="zh-CN" altLang="en-US" b="1" dirty="0" smtClean="0">
                <a:solidFill>
                  <a:schemeClr val="accent5">
                    <a:lumMod val="10000"/>
                  </a:schemeClr>
                </a:solidFill>
                <a:latin typeface="+mn-lt"/>
              </a:rPr>
              <a:t>教育服务</a:t>
            </a:r>
            <a:r>
              <a:rPr lang="en-US" altLang="zh-CN" b="1" dirty="0" smtClean="0">
                <a:solidFill>
                  <a:schemeClr val="accent5">
                    <a:lumMod val="10000"/>
                  </a:schemeClr>
                </a:solidFill>
                <a:latin typeface="+mn-lt"/>
              </a:rPr>
              <a:t>&lt;/p&gt;</a:t>
            </a:r>
          </a:p>
          <a:p>
            <a:pPr algn="l" defTabSz="723900">
              <a:lnSpc>
                <a:spcPct val="130000"/>
              </a:lnSpc>
              <a:spcAft>
                <a:spcPts val="0"/>
              </a:spcAft>
              <a:buClr>
                <a:schemeClr val="folHlink"/>
              </a:buClr>
              <a:buSzPct val="60000"/>
              <a:buFont typeface="Wingdings" pitchFamily="2" charset="2"/>
              <a:buNone/>
              <a:tabLst>
                <a:tab pos="444500" algn="l"/>
              </a:tabLst>
              <a:defRPr/>
            </a:pPr>
            <a:r>
              <a:rPr lang="en-US" altLang="zh-CN" b="1" dirty="0" smtClean="0">
                <a:solidFill>
                  <a:schemeClr val="accent5">
                    <a:lumMod val="10000"/>
                  </a:schemeClr>
                </a:solidFill>
                <a:latin typeface="+mn-lt"/>
              </a:rPr>
              <a:t>&lt;p&gt;</a:t>
            </a:r>
            <a:r>
              <a:rPr lang="zh-CN" altLang="en-US" b="1" dirty="0" smtClean="0">
                <a:solidFill>
                  <a:schemeClr val="accent5">
                    <a:lumMod val="10000"/>
                  </a:schemeClr>
                </a:solidFill>
                <a:latin typeface="+mn-lt"/>
              </a:rPr>
              <a:t>在高博教育，有一群人默默支持你成就</a:t>
            </a:r>
            <a:endParaRPr lang="en-US" altLang="zh-CN" b="1" dirty="0" smtClean="0">
              <a:solidFill>
                <a:schemeClr val="accent5">
                  <a:lumMod val="10000"/>
                </a:schemeClr>
              </a:solidFill>
              <a:latin typeface="+mn-lt"/>
            </a:endParaRPr>
          </a:p>
          <a:p>
            <a:pPr algn="l" defTabSz="723900">
              <a:lnSpc>
                <a:spcPct val="130000"/>
              </a:lnSpc>
              <a:spcAft>
                <a:spcPts val="0"/>
              </a:spcAft>
              <a:buClr>
                <a:schemeClr val="folHlink"/>
              </a:buClr>
              <a:buSzPct val="60000"/>
              <a:buFont typeface="Wingdings" pitchFamily="2" charset="2"/>
              <a:buNone/>
              <a:tabLst>
                <a:tab pos="444500" algn="l"/>
              </a:tabLst>
              <a:defRPr/>
            </a:pPr>
            <a:r>
              <a:rPr lang="en-US" altLang="zh-CN" b="1" dirty="0" smtClean="0">
                <a:solidFill>
                  <a:schemeClr val="accent5">
                    <a:lumMod val="10000"/>
                  </a:schemeClr>
                </a:solidFill>
                <a:latin typeface="+mn-lt"/>
              </a:rPr>
              <a:t>      </a:t>
            </a:r>
            <a:r>
              <a:rPr lang="en-US" altLang="zh-CN" b="1" dirty="0" smtClean="0">
                <a:solidFill>
                  <a:srgbClr val="FF0000"/>
                </a:solidFill>
                <a:latin typeface="+mn-lt"/>
              </a:rPr>
              <a:t>&lt;span id="dream"&gt;IT</a:t>
            </a:r>
            <a:r>
              <a:rPr lang="zh-CN" altLang="en-US" b="1" dirty="0" smtClean="0">
                <a:solidFill>
                  <a:srgbClr val="FF0000"/>
                </a:solidFill>
                <a:latin typeface="+mn-lt"/>
              </a:rPr>
              <a:t>梦想</a:t>
            </a:r>
            <a:r>
              <a:rPr lang="en-US" altLang="zh-CN" b="1" dirty="0" smtClean="0">
                <a:solidFill>
                  <a:srgbClr val="FF0000"/>
                </a:solidFill>
                <a:latin typeface="+mn-lt"/>
              </a:rPr>
              <a:t>&lt;/span&gt;</a:t>
            </a:r>
            <a:r>
              <a:rPr lang="en-US" altLang="zh-CN" b="1" dirty="0" smtClean="0">
                <a:solidFill>
                  <a:schemeClr val="accent5">
                    <a:lumMod val="10000"/>
                  </a:schemeClr>
                </a:solidFill>
                <a:latin typeface="+mn-lt"/>
              </a:rPr>
              <a:t>&lt;/p&gt;</a:t>
            </a:r>
          </a:p>
          <a:p>
            <a:pPr algn="l" defTabSz="723900">
              <a:lnSpc>
                <a:spcPct val="130000"/>
              </a:lnSpc>
              <a:spcAft>
                <a:spcPts val="0"/>
              </a:spcAft>
              <a:buClr>
                <a:schemeClr val="folHlink"/>
              </a:buClr>
              <a:buSzPct val="60000"/>
              <a:buFont typeface="Wingdings" pitchFamily="2" charset="2"/>
              <a:buNone/>
              <a:tabLst>
                <a:tab pos="444500" algn="l"/>
              </a:tabLst>
              <a:defRPr/>
            </a:pPr>
            <a:r>
              <a:rPr lang="en-US" altLang="zh-CN" b="1" dirty="0" smtClean="0">
                <a:solidFill>
                  <a:schemeClr val="accent5">
                    <a:lumMod val="10000"/>
                  </a:schemeClr>
                </a:solidFill>
                <a:latin typeface="+mn-lt"/>
              </a:rPr>
              <a:t>&lt;p class=“bird”&gt;</a:t>
            </a:r>
            <a:r>
              <a:rPr lang="zh-CN" altLang="en-US" b="1" dirty="0" smtClean="0">
                <a:solidFill>
                  <a:schemeClr val="accent5">
                    <a:lumMod val="10000"/>
                  </a:schemeClr>
                </a:solidFill>
                <a:latin typeface="+mn-lt"/>
              </a:rPr>
              <a:t>选择</a:t>
            </a:r>
            <a:r>
              <a:rPr lang="en-US" altLang="zh-CN" b="1" dirty="0" smtClean="0">
                <a:solidFill>
                  <a:srgbClr val="FF0000"/>
                </a:solidFill>
                <a:latin typeface="+mn-lt"/>
              </a:rPr>
              <a:t>&lt;span&gt;</a:t>
            </a:r>
            <a:r>
              <a:rPr lang="zh-CN" altLang="en-US" b="1" dirty="0" smtClean="0">
                <a:solidFill>
                  <a:srgbClr val="FF0000"/>
                </a:solidFill>
                <a:latin typeface="+mn-lt"/>
              </a:rPr>
              <a:t>高博教育</a:t>
            </a:r>
            <a:r>
              <a:rPr lang="en-US" altLang="zh-CN" b="1" dirty="0" smtClean="0">
                <a:solidFill>
                  <a:srgbClr val="FF0000"/>
                </a:solidFill>
                <a:latin typeface="+mn-lt"/>
              </a:rPr>
              <a:t>&lt;/span&gt;</a:t>
            </a:r>
            <a:r>
              <a:rPr lang="zh-CN" altLang="en-US" b="1" dirty="0" smtClean="0">
                <a:solidFill>
                  <a:schemeClr val="accent5">
                    <a:lumMod val="10000"/>
                  </a:schemeClr>
                </a:solidFill>
                <a:latin typeface="+mn-lt"/>
              </a:rPr>
              <a:t>，成就你的梦想</a:t>
            </a:r>
            <a:r>
              <a:rPr lang="en-US" altLang="zh-CN" b="1" dirty="0" smtClean="0">
                <a:solidFill>
                  <a:schemeClr val="accent5">
                    <a:lumMod val="10000"/>
                  </a:schemeClr>
                </a:solidFill>
                <a:latin typeface="+mn-lt"/>
              </a:rPr>
              <a:t>&lt;/p&gt;</a:t>
            </a:r>
            <a:endParaRPr lang="en-US" altLang="zh-CN" b="1" dirty="0">
              <a:solidFill>
                <a:schemeClr val="accent5">
                  <a:lumMod val="10000"/>
                </a:schemeClr>
              </a:solidFill>
              <a:latin typeface="+mn-lt"/>
            </a:endParaRPr>
          </a:p>
        </p:txBody>
      </p:sp>
      <p:grpSp>
        <p:nvGrpSpPr>
          <p:cNvPr id="2" name="组合 25"/>
          <p:cNvGrpSpPr>
            <a:grpSpLocks/>
          </p:cNvGrpSpPr>
          <p:nvPr/>
        </p:nvGrpSpPr>
        <p:grpSpPr bwMode="auto">
          <a:xfrm>
            <a:off x="2643188" y="5997575"/>
            <a:ext cx="4500562" cy="431800"/>
            <a:chOff x="4071935" y="5500702"/>
            <a:chExt cx="4500594" cy="431800"/>
          </a:xfrm>
          <a:solidFill>
            <a:srgbClr val="0070C0"/>
          </a:solidFill>
        </p:grpSpPr>
        <p:sp>
          <p:nvSpPr>
            <p:cNvPr id="16" name="AutoShape 7"/>
            <p:cNvSpPr>
              <a:spLocks noChangeArrowheads="1"/>
            </p:cNvSpPr>
            <p:nvPr/>
          </p:nvSpPr>
          <p:spPr bwMode="auto">
            <a:xfrm>
              <a:off x="4071935" y="5500702"/>
              <a:ext cx="4500594" cy="431800"/>
            </a:xfrm>
            <a:prstGeom prst="flowChartAlternateProcess">
              <a:avLst/>
            </a:prstGeom>
            <a:grpFill/>
            <a:ln w="25400" cap="flat" cmpd="sng" algn="ctr">
              <a:noFill/>
              <a:prstDash val="solid"/>
              <a:round/>
              <a:headEnd type="none" w="med" len="med"/>
              <a:tailEnd type="none" w="med" len="med"/>
            </a:ln>
            <a:effectLst>
              <a:outerShdw blurRad="50800" dist="12700" dir="5400000" algn="t" rotWithShape="0">
                <a:schemeClr val="tx1">
                  <a:lumMod val="85000"/>
                  <a:lumOff val="15000"/>
                  <a:alpha val="43000"/>
                </a:schemeClr>
              </a:outerShdw>
            </a:effectLst>
            <a:scene3d>
              <a:camera prst="orthographicFront"/>
              <a:lightRig rig="threePt" dir="t"/>
            </a:scene3d>
            <a:sp3d>
              <a:bevelT h="63500" prst="hardEdge"/>
            </a:sp3d>
          </p:spPr>
          <p:txBody>
            <a:bodyPr anchor="ctr"/>
            <a:lstStyle/>
            <a:p>
              <a:pPr>
                <a:defRPr/>
              </a:pPr>
              <a:endParaRPr lang="zh-CN" altLang="en-US" sz="1600" b="1" dirty="0"/>
            </a:p>
          </p:txBody>
        </p:sp>
        <p:pic>
          <p:nvPicPr>
            <p:cNvPr id="20499" name="Picture 8" descr="说话气泡new"/>
            <p:cNvPicPr>
              <a:picLocks noChangeAspect="1" noChangeArrowheads="1"/>
            </p:cNvPicPr>
            <p:nvPr/>
          </p:nvPicPr>
          <p:blipFill>
            <a:blip r:embed="rId3"/>
            <a:srcRect/>
            <a:stretch>
              <a:fillRect/>
            </a:stretch>
          </p:blipFill>
          <p:spPr bwMode="auto">
            <a:xfrm>
              <a:off x="4286242" y="5543458"/>
              <a:ext cx="571509" cy="342076"/>
            </a:xfrm>
            <a:prstGeom prst="rect">
              <a:avLst/>
            </a:prstGeom>
            <a:noFill/>
            <a:ln w="9525">
              <a:noFill/>
              <a:miter lim="800000"/>
              <a:headEnd/>
              <a:tailEnd/>
            </a:ln>
            <a:effectLst>
              <a:prstShdw prst="shdw13" dist="12700" dir="10800000">
                <a:srgbClr val="0099FF">
                  <a:alpha val="50000"/>
                </a:srgbClr>
              </a:prstShdw>
            </a:effectLst>
          </p:spPr>
        </p:pic>
        <p:sp>
          <p:nvSpPr>
            <p:cNvPr id="20500" name="TextBox 17"/>
            <p:cNvSpPr txBox="1">
              <a:spLocks noChangeArrowheads="1"/>
            </p:cNvSpPr>
            <p:nvPr/>
          </p:nvSpPr>
          <p:spPr bwMode="auto">
            <a:xfrm>
              <a:off x="4929888" y="5503895"/>
              <a:ext cx="3031621" cy="369332"/>
            </a:xfrm>
            <a:prstGeom prst="rect">
              <a:avLst/>
            </a:prstGeom>
            <a:noFill/>
            <a:ln w="9525">
              <a:noFill/>
              <a:miter lim="800000"/>
              <a:headEnd/>
              <a:tailEnd/>
            </a:ln>
          </p:spPr>
          <p:txBody>
            <a:bodyPr wrap="none">
              <a:spAutoFit/>
            </a:bodyPr>
            <a:lstStyle/>
            <a:p>
              <a:r>
                <a:rPr lang="zh-CN" altLang="en-US" b="1" dirty="0">
                  <a:solidFill>
                    <a:schemeClr val="bg1"/>
                  </a:solidFill>
                </a:rPr>
                <a:t>演示</a:t>
              </a:r>
              <a:r>
                <a:rPr lang="zh-CN" altLang="en-US" b="1" dirty="0" smtClean="0">
                  <a:solidFill>
                    <a:schemeClr val="bg1"/>
                  </a:solidFill>
                </a:rPr>
                <a:t>示例：</a:t>
              </a:r>
              <a:r>
                <a:rPr lang="en-US" altLang="zh-CN" b="1" dirty="0" smtClean="0">
                  <a:solidFill>
                    <a:schemeClr val="bg1"/>
                  </a:solidFill>
                </a:rPr>
                <a:t>span</a:t>
              </a:r>
              <a:r>
                <a:rPr lang="zh-CN" altLang="en-US" b="1" dirty="0" smtClean="0">
                  <a:solidFill>
                    <a:schemeClr val="bg1"/>
                  </a:solidFill>
                </a:rPr>
                <a:t>标签的应用</a:t>
              </a:r>
              <a:endParaRPr lang="zh-CN" altLang="en-US" b="1" dirty="0">
                <a:solidFill>
                  <a:schemeClr val="bg1"/>
                </a:solidFill>
              </a:endParaRPr>
            </a:p>
          </p:txBody>
        </p:sp>
      </p:grpSp>
      <p:grpSp>
        <p:nvGrpSpPr>
          <p:cNvPr id="25" name="组合 24"/>
          <p:cNvGrpSpPr/>
          <p:nvPr/>
        </p:nvGrpSpPr>
        <p:grpSpPr>
          <a:xfrm>
            <a:off x="142844" y="2000240"/>
            <a:ext cx="1000132" cy="414475"/>
            <a:chOff x="1000100" y="2528843"/>
            <a:chExt cx="1000132" cy="414475"/>
          </a:xfrm>
        </p:grpSpPr>
        <p:pic>
          <p:nvPicPr>
            <p:cNvPr id="27" name="Picture 8" descr="E:\设计支持\模板设计\sl.png"/>
            <p:cNvPicPr>
              <a:picLocks noChangeAspect="1" noChangeArrowheads="1"/>
            </p:cNvPicPr>
            <p:nvPr/>
          </p:nvPicPr>
          <p:blipFill>
            <a:blip r:embed="rId4"/>
            <a:srcRect/>
            <a:stretch>
              <a:fillRect/>
            </a:stretch>
          </p:blipFill>
          <p:spPr bwMode="auto">
            <a:xfrm>
              <a:off x="1000100" y="2528843"/>
              <a:ext cx="446984" cy="414475"/>
            </a:xfrm>
            <a:prstGeom prst="rect">
              <a:avLst/>
            </a:prstGeom>
            <a:noFill/>
          </p:spPr>
        </p:pic>
        <p:sp>
          <p:nvSpPr>
            <p:cNvPr id="28" name="TextBox 27"/>
            <p:cNvSpPr txBox="1"/>
            <p:nvPr/>
          </p:nvSpPr>
          <p:spPr>
            <a:xfrm>
              <a:off x="1299399" y="2536025"/>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示例</a:t>
              </a:r>
              <a:endParaRPr lang="zh-CN" altLang="en-US" sz="2000" b="1" dirty="0">
                <a:solidFill>
                  <a:schemeClr val="tx1"/>
                </a:solidFill>
                <a:latin typeface="黑体" pitchFamily="49" charset="-122"/>
                <a:ea typeface="黑体" pitchFamily="49" charset="-122"/>
              </a:endParaRPr>
            </a:p>
          </p:txBody>
        </p:sp>
      </p:grpSp>
      <p:sp>
        <p:nvSpPr>
          <p:cNvPr id="14" name="灯片编号占位符 13"/>
          <p:cNvSpPr>
            <a:spLocks noGrp="1"/>
          </p:cNvSpPr>
          <p:nvPr>
            <p:ph type="sldNum" sz="quarter" idx="10"/>
          </p:nvPr>
        </p:nvSpPr>
        <p:spPr/>
        <p:txBody>
          <a:bodyPr/>
          <a:lstStyle/>
          <a:p>
            <a:pPr>
              <a:defRPr/>
            </a:pPr>
            <a:fld id="{9394C29D-ED0C-453C-8BBC-C52F19F5BA76}" type="slidenum">
              <a:rPr lang="zh-CN" altLang="en-US" smtClean="0"/>
              <a:pPr>
                <a:defRPr/>
              </a:pPr>
              <a:t>7</a:t>
            </a:fld>
            <a:r>
              <a:rPr lang="en-US" altLang="zh-CN" smtClean="0"/>
              <a:t>/39</a:t>
            </a:r>
            <a:endParaRPr lang="zh-CN" altLang="en-US" dirty="0"/>
          </a:p>
        </p:txBody>
      </p:sp>
    </p:spTree>
    <p:extLst>
      <p:ext uri="{BB962C8B-B14F-4D97-AF65-F5344CB8AC3E}">
        <p14:creationId xmlns:p14="http://schemas.microsoft.com/office/powerpoint/2010/main" val="30922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zh-CN" altLang="en-US" dirty="0" smtClean="0">
                <a:solidFill>
                  <a:schemeClr val="tx2">
                    <a:lumMod val="75000"/>
                  </a:schemeClr>
                </a:solidFill>
              </a:rPr>
              <a:t>字体样式</a:t>
            </a:r>
          </a:p>
        </p:txBody>
      </p:sp>
      <p:graphicFrame>
        <p:nvGraphicFramePr>
          <p:cNvPr id="25" name="内容占位符 24"/>
          <p:cNvGraphicFramePr>
            <a:graphicFrameLocks noGrp="1"/>
          </p:cNvGraphicFramePr>
          <p:nvPr>
            <p:ph idx="1"/>
          </p:nvPr>
        </p:nvGraphicFramePr>
        <p:xfrm>
          <a:off x="500034" y="1142984"/>
          <a:ext cx="8286810" cy="4572032"/>
        </p:xfrm>
        <a:graphic>
          <a:graphicData uri="http://schemas.openxmlformats.org/drawingml/2006/table">
            <a:tbl>
              <a:tblPr/>
              <a:tblGrid>
                <a:gridCol w="1643074"/>
                <a:gridCol w="2928958"/>
                <a:gridCol w="3714778"/>
              </a:tblGrid>
              <a:tr h="71438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zh-CN" altLang="en-US" sz="2000" b="1" kern="1200" dirty="0" smtClean="0">
                          <a:solidFill>
                            <a:schemeClr val="bg1"/>
                          </a:solidFill>
                          <a:latin typeface="+mn-lt"/>
                          <a:ea typeface="+mn-ea"/>
                          <a:cs typeface="+mn-cs"/>
                        </a:rPr>
                        <a:t>属性名</a:t>
                      </a: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zh-CN" altLang="en-US" sz="2000" b="1" kern="1200" dirty="0" smtClean="0">
                          <a:solidFill>
                            <a:schemeClr val="bg1"/>
                          </a:solidFill>
                          <a:latin typeface="+mn-lt"/>
                          <a:ea typeface="+mn-ea"/>
                          <a:cs typeface="+mn-cs"/>
                        </a:rPr>
                        <a:t>含义</a:t>
                      </a: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zh-CN" altLang="en-US" sz="2000" b="1" kern="1200" dirty="0" smtClean="0">
                          <a:solidFill>
                            <a:schemeClr val="bg1"/>
                          </a:solidFill>
                          <a:latin typeface="+mn-lt"/>
                          <a:ea typeface="+mn-ea"/>
                          <a:cs typeface="+mn-cs"/>
                        </a:rPr>
                        <a:t>举例</a:t>
                      </a: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rgbClr val="0070C0"/>
                    </a:solidFill>
                  </a:tcPr>
                </a:tc>
              </a:tr>
              <a:tr h="71438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en-US" altLang="en-US" sz="2000" b="1" kern="1200" dirty="0" smtClean="0">
                          <a:solidFill>
                            <a:schemeClr val="dk1"/>
                          </a:solidFill>
                          <a:latin typeface="+mn-lt"/>
                          <a:ea typeface="+mn-ea"/>
                          <a:cs typeface="+mn-cs"/>
                        </a:rPr>
                        <a:t>font-family</a:t>
                      </a:r>
                      <a:endParaRPr lang="zh-CN" altLang="en-US" sz="2000" b="1" kern="1200" dirty="0" smtClean="0">
                        <a:solidFill>
                          <a:schemeClr val="dk1"/>
                        </a:solidFill>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zh-CN" altLang="en-US" sz="2000" b="1" kern="1200" dirty="0" smtClean="0">
                          <a:solidFill>
                            <a:schemeClr val="dk1"/>
                          </a:solidFill>
                          <a:latin typeface="+mn-lt"/>
                          <a:ea typeface="+mn-ea"/>
                          <a:cs typeface="+mn-cs"/>
                        </a:rPr>
                        <a:t>设置字体类型</a:t>
                      </a: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en-US" altLang="en-US" sz="2000" b="1" kern="1200" dirty="0" smtClean="0">
                          <a:solidFill>
                            <a:schemeClr val="dk1"/>
                          </a:solidFill>
                          <a:latin typeface="+mn-lt"/>
                          <a:ea typeface="+mn-ea"/>
                          <a:cs typeface="+mn-cs"/>
                        </a:rPr>
                        <a:t>font-family:"</a:t>
                      </a:r>
                      <a:r>
                        <a:rPr lang="zh-CN" altLang="en-US" sz="2000" b="1" kern="1200" dirty="0" smtClean="0">
                          <a:solidFill>
                            <a:schemeClr val="dk1"/>
                          </a:solidFill>
                          <a:latin typeface="+mn-lt"/>
                          <a:ea typeface="+mn-ea"/>
                          <a:cs typeface="+mn-cs"/>
                        </a:rPr>
                        <a:t>隶书</a:t>
                      </a:r>
                      <a:r>
                        <a:rPr lang="en-US" altLang="en-US" sz="2000" b="1" kern="1200" dirty="0" smtClean="0">
                          <a:solidFill>
                            <a:schemeClr val="dk1"/>
                          </a:solidFill>
                          <a:latin typeface="+mn-lt"/>
                          <a:ea typeface="+mn-ea"/>
                          <a:cs typeface="+mn-cs"/>
                        </a:rPr>
                        <a:t>";</a:t>
                      </a:r>
                      <a:endParaRPr lang="zh-CN" altLang="en-US" sz="2000" b="1" kern="1200" dirty="0" smtClean="0">
                        <a:solidFill>
                          <a:schemeClr val="dk1"/>
                        </a:solidFill>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r>
              <a:tr h="71438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en-US" altLang="en-US" sz="2000" b="1" kern="1200" dirty="0" smtClean="0">
                          <a:solidFill>
                            <a:schemeClr val="dk1"/>
                          </a:solidFill>
                          <a:latin typeface="+mn-lt"/>
                          <a:ea typeface="+mn-ea"/>
                          <a:cs typeface="+mn-cs"/>
                        </a:rPr>
                        <a:t>font-size</a:t>
                      </a:r>
                      <a:endParaRPr lang="zh-CN" altLang="en-US" sz="2000" b="1" kern="1200" dirty="0" smtClean="0">
                        <a:solidFill>
                          <a:schemeClr val="dk1"/>
                        </a:solidFill>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zh-CN" altLang="en-US" sz="2000" b="1" kern="1200" dirty="0" smtClean="0">
                          <a:solidFill>
                            <a:schemeClr val="dk1"/>
                          </a:solidFill>
                          <a:latin typeface="+mn-lt"/>
                          <a:ea typeface="+mn-ea"/>
                          <a:cs typeface="+mn-cs"/>
                        </a:rPr>
                        <a:t>设置字体大小</a:t>
                      </a: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en-US" altLang="en-US" sz="2000" b="1" kern="1200" dirty="0" smtClean="0">
                          <a:solidFill>
                            <a:schemeClr val="dk1"/>
                          </a:solidFill>
                          <a:latin typeface="+mn-lt"/>
                          <a:ea typeface="+mn-ea"/>
                          <a:cs typeface="+mn-cs"/>
                        </a:rPr>
                        <a:t>font-size:12px;</a:t>
                      </a:r>
                      <a:endParaRPr lang="zh-CN" altLang="en-US" sz="2000" b="1" kern="1200" dirty="0" smtClean="0">
                        <a:solidFill>
                          <a:schemeClr val="dk1"/>
                        </a:solidFill>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r>
              <a:tr h="71438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en-US" altLang="en-US" sz="2000" b="1" kern="1200" dirty="0" smtClean="0">
                          <a:solidFill>
                            <a:schemeClr val="dk1"/>
                          </a:solidFill>
                          <a:latin typeface="+mn-lt"/>
                          <a:ea typeface="+mn-ea"/>
                          <a:cs typeface="+mn-cs"/>
                        </a:rPr>
                        <a:t>font-style</a:t>
                      </a:r>
                      <a:endParaRPr lang="zh-CN" altLang="en-US" sz="2000" b="1" kern="1200" dirty="0" smtClean="0">
                        <a:solidFill>
                          <a:schemeClr val="dk1"/>
                        </a:solidFill>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zh-CN" altLang="en-US" sz="2000" b="1" kern="1200" dirty="0" smtClean="0">
                          <a:solidFill>
                            <a:schemeClr val="dk1"/>
                          </a:solidFill>
                          <a:latin typeface="+mn-lt"/>
                          <a:ea typeface="+mn-ea"/>
                          <a:cs typeface="+mn-cs"/>
                        </a:rPr>
                        <a:t>设置字体风格</a:t>
                      </a: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en-US" altLang="en-US" sz="2000" b="1" kern="1200" dirty="0" smtClean="0">
                          <a:solidFill>
                            <a:schemeClr val="dk1"/>
                          </a:solidFill>
                          <a:latin typeface="+mn-lt"/>
                          <a:ea typeface="+mn-ea"/>
                          <a:cs typeface="+mn-cs"/>
                        </a:rPr>
                        <a:t>font-</a:t>
                      </a:r>
                      <a:r>
                        <a:rPr lang="en-US" altLang="en-US" sz="2000" b="1" kern="1200" dirty="0" err="1" smtClean="0">
                          <a:solidFill>
                            <a:schemeClr val="dk1"/>
                          </a:solidFill>
                          <a:latin typeface="+mn-lt"/>
                          <a:ea typeface="+mn-ea"/>
                          <a:cs typeface="+mn-cs"/>
                        </a:rPr>
                        <a:t>style:italic</a:t>
                      </a:r>
                      <a:r>
                        <a:rPr lang="en-US" altLang="en-US" sz="2000" b="1" kern="1200" dirty="0" smtClean="0">
                          <a:solidFill>
                            <a:schemeClr val="dk1"/>
                          </a:solidFill>
                          <a:latin typeface="+mn-lt"/>
                          <a:ea typeface="+mn-ea"/>
                          <a:cs typeface="+mn-cs"/>
                        </a:rPr>
                        <a:t>;</a:t>
                      </a:r>
                      <a:endParaRPr lang="zh-CN" altLang="en-US" sz="2000" b="1" kern="1200" dirty="0" smtClean="0">
                        <a:solidFill>
                          <a:schemeClr val="dk1"/>
                        </a:solidFill>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r>
              <a:tr h="71438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en-US" altLang="en-US" sz="2000" b="1" kern="1200" dirty="0" smtClean="0">
                          <a:solidFill>
                            <a:schemeClr val="dk1"/>
                          </a:solidFill>
                          <a:latin typeface="+mn-lt"/>
                          <a:ea typeface="+mn-ea"/>
                          <a:cs typeface="+mn-cs"/>
                        </a:rPr>
                        <a:t>font-weight</a:t>
                      </a:r>
                      <a:endParaRPr lang="zh-CN" altLang="en-US" sz="2000" b="1" kern="1200" dirty="0" smtClean="0">
                        <a:solidFill>
                          <a:schemeClr val="dk1"/>
                        </a:solidFill>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zh-CN" altLang="en-US" sz="2000" b="1" kern="1200" dirty="0" smtClean="0">
                          <a:solidFill>
                            <a:schemeClr val="dk1"/>
                          </a:solidFill>
                          <a:latin typeface="+mn-lt"/>
                          <a:ea typeface="+mn-ea"/>
                          <a:cs typeface="+mn-cs"/>
                        </a:rPr>
                        <a:t>设置字体的粗细</a:t>
                      </a: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en-US" altLang="en-US" sz="2000" b="1" kern="1200" dirty="0" smtClean="0">
                          <a:solidFill>
                            <a:schemeClr val="dk1"/>
                          </a:solidFill>
                          <a:latin typeface="+mn-lt"/>
                          <a:ea typeface="+mn-ea"/>
                          <a:cs typeface="+mn-cs"/>
                        </a:rPr>
                        <a:t>font-</a:t>
                      </a:r>
                      <a:r>
                        <a:rPr lang="en-US" altLang="en-US" sz="2000" b="1" kern="1200" dirty="0" err="1" smtClean="0">
                          <a:solidFill>
                            <a:schemeClr val="dk1"/>
                          </a:solidFill>
                          <a:latin typeface="+mn-lt"/>
                          <a:ea typeface="+mn-ea"/>
                          <a:cs typeface="+mn-cs"/>
                        </a:rPr>
                        <a:t>weight:bold</a:t>
                      </a:r>
                      <a:r>
                        <a:rPr lang="en-US" altLang="en-US" sz="2000" b="1" kern="1200" dirty="0" smtClean="0">
                          <a:solidFill>
                            <a:schemeClr val="dk1"/>
                          </a:solidFill>
                          <a:latin typeface="+mn-lt"/>
                          <a:ea typeface="+mn-ea"/>
                          <a:cs typeface="+mn-cs"/>
                        </a:rPr>
                        <a:t>;</a:t>
                      </a:r>
                      <a:endParaRPr lang="zh-CN" altLang="en-US" sz="2000" b="1" kern="1200" dirty="0" smtClean="0">
                        <a:solidFill>
                          <a:schemeClr val="dk1"/>
                        </a:solidFill>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r>
              <a:tr h="1000132">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en-US" altLang="en-US" sz="2000" b="1" kern="1200" dirty="0" smtClean="0">
                          <a:solidFill>
                            <a:schemeClr val="dk1"/>
                          </a:solidFill>
                          <a:latin typeface="+mn-lt"/>
                          <a:ea typeface="+mn-ea"/>
                          <a:cs typeface="+mn-cs"/>
                        </a:rPr>
                        <a:t>font</a:t>
                      </a:r>
                      <a:endParaRPr lang="zh-CN" altLang="en-US" sz="2000" b="1" kern="1200" dirty="0" smtClean="0">
                        <a:solidFill>
                          <a:schemeClr val="dk1"/>
                        </a:solidFill>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zh-CN" altLang="en-US" sz="2000" b="1" kern="1200" dirty="0" smtClean="0">
                          <a:solidFill>
                            <a:schemeClr val="dk1"/>
                          </a:solidFill>
                          <a:latin typeface="+mn-lt"/>
                          <a:ea typeface="+mn-ea"/>
                          <a:cs typeface="+mn-cs"/>
                        </a:rPr>
                        <a:t>在一个声明中设置所有字体属性</a:t>
                      </a: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en-US" altLang="en-US" sz="2000" b="1" kern="1200" dirty="0" err="1" smtClean="0">
                          <a:solidFill>
                            <a:schemeClr val="dk1"/>
                          </a:solidFill>
                          <a:latin typeface="+mn-lt"/>
                          <a:ea typeface="+mn-ea"/>
                          <a:cs typeface="+mn-cs"/>
                        </a:rPr>
                        <a:t>font:italic</a:t>
                      </a:r>
                      <a:r>
                        <a:rPr lang="en-US" altLang="en-US" sz="2000" b="1" kern="1200" dirty="0" smtClean="0">
                          <a:solidFill>
                            <a:schemeClr val="dk1"/>
                          </a:solidFill>
                          <a:latin typeface="+mn-lt"/>
                          <a:ea typeface="+mn-ea"/>
                          <a:cs typeface="+mn-cs"/>
                        </a:rPr>
                        <a:t> bold 36px "</a:t>
                      </a:r>
                      <a:r>
                        <a:rPr lang="zh-CN" altLang="en-US" sz="2000" b="1" kern="1200" dirty="0" smtClean="0">
                          <a:solidFill>
                            <a:schemeClr val="dk1"/>
                          </a:solidFill>
                          <a:latin typeface="+mn-lt"/>
                          <a:ea typeface="+mn-ea"/>
                          <a:cs typeface="+mn-cs"/>
                        </a:rPr>
                        <a:t>宋体</a:t>
                      </a:r>
                      <a:r>
                        <a:rPr lang="en-US" altLang="en-US" sz="2000" b="1" kern="1200" dirty="0" smtClean="0">
                          <a:solidFill>
                            <a:schemeClr val="dk1"/>
                          </a:solidFill>
                          <a:latin typeface="+mn-lt"/>
                          <a:ea typeface="+mn-ea"/>
                          <a:cs typeface="+mn-cs"/>
                        </a:rPr>
                        <a:t>";</a:t>
                      </a:r>
                      <a:endParaRPr lang="zh-CN" altLang="en-US" sz="2000" b="1" kern="1200" dirty="0" smtClean="0">
                        <a:solidFill>
                          <a:schemeClr val="dk1"/>
                        </a:solidFill>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r>
            </a:tbl>
          </a:graphicData>
        </a:graphic>
      </p:graphicFrame>
      <p:sp>
        <p:nvSpPr>
          <p:cNvPr id="6" name="灯片编号占位符 5"/>
          <p:cNvSpPr>
            <a:spLocks noGrp="1"/>
          </p:cNvSpPr>
          <p:nvPr>
            <p:ph type="sldNum" sz="quarter" idx="10"/>
          </p:nvPr>
        </p:nvSpPr>
        <p:spPr/>
        <p:txBody>
          <a:bodyPr/>
          <a:lstStyle/>
          <a:p>
            <a:pPr>
              <a:defRPr/>
            </a:pPr>
            <a:fld id="{9394C29D-ED0C-453C-8BBC-C52F19F5BA76}" type="slidenum">
              <a:rPr lang="zh-CN" altLang="en-US" smtClean="0"/>
              <a:pPr>
                <a:defRPr/>
              </a:pPr>
              <a:t>8</a:t>
            </a:fld>
            <a:r>
              <a:rPr lang="en-US" altLang="zh-CN" smtClean="0"/>
              <a:t>/39</a:t>
            </a:r>
            <a:endParaRPr lang="zh-CN" altLang="en-US" dirty="0"/>
          </a:p>
        </p:txBody>
      </p:sp>
    </p:spTree>
    <p:extLst>
      <p:ext uri="{BB962C8B-B14F-4D97-AF65-F5344CB8AC3E}">
        <p14:creationId xmlns:p14="http://schemas.microsoft.com/office/powerpoint/2010/main" val="11430506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a:xfrm>
            <a:off x="735013" y="28575"/>
            <a:ext cx="8229600" cy="900113"/>
          </a:xfrm>
        </p:spPr>
        <p:txBody>
          <a:bodyPr/>
          <a:lstStyle/>
          <a:p>
            <a:r>
              <a:rPr lang="zh-CN" altLang="en-US" dirty="0" smtClean="0"/>
              <a:t>字体类型</a:t>
            </a:r>
            <a:endParaRPr lang="zh-CN" altLang="en-US" dirty="0" smtClean="0">
              <a:solidFill>
                <a:schemeClr val="tx2">
                  <a:lumMod val="75000"/>
                </a:schemeClr>
              </a:solidFill>
            </a:endParaRPr>
          </a:p>
        </p:txBody>
      </p:sp>
      <p:sp>
        <p:nvSpPr>
          <p:cNvPr id="22531" name="内容占位符 2"/>
          <p:cNvSpPr>
            <a:spLocks noGrp="1"/>
          </p:cNvSpPr>
          <p:nvPr>
            <p:ph idx="1"/>
          </p:nvPr>
        </p:nvSpPr>
        <p:spPr>
          <a:xfrm>
            <a:off x="784225" y="1214438"/>
            <a:ext cx="7645400" cy="571488"/>
          </a:xfrm>
        </p:spPr>
        <p:txBody>
          <a:bodyPr/>
          <a:lstStyle/>
          <a:p>
            <a:r>
              <a:rPr lang="en-US" altLang="zh-CN" dirty="0" smtClean="0"/>
              <a:t>font-family</a:t>
            </a:r>
            <a:r>
              <a:rPr lang="zh-CN" altLang="en-US" dirty="0" smtClean="0"/>
              <a:t>属性</a:t>
            </a:r>
          </a:p>
        </p:txBody>
      </p:sp>
      <p:sp>
        <p:nvSpPr>
          <p:cNvPr id="5" name="AutoShape 3"/>
          <p:cNvSpPr>
            <a:spLocks noChangeArrowheads="1"/>
          </p:cNvSpPr>
          <p:nvPr/>
        </p:nvSpPr>
        <p:spPr bwMode="auto">
          <a:xfrm>
            <a:off x="1214414" y="1857364"/>
            <a:ext cx="6572296" cy="452432"/>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13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p{</a:t>
            </a:r>
            <a:r>
              <a:rPr lang="en-US" altLang="zh-CN" b="1" dirty="0" err="1" smtClean="0">
                <a:solidFill>
                  <a:schemeClr val="accent5">
                    <a:lumMod val="10000"/>
                  </a:schemeClr>
                </a:solidFill>
                <a:latin typeface="+mn-lt"/>
              </a:rPr>
              <a:t>font-family:Verdana</a:t>
            </a:r>
            <a:r>
              <a:rPr lang="en-US" altLang="zh-CN" b="1" dirty="0" smtClean="0">
                <a:solidFill>
                  <a:schemeClr val="accent5">
                    <a:lumMod val="10000"/>
                  </a:schemeClr>
                </a:solidFill>
                <a:latin typeface="+mn-lt"/>
              </a:rPr>
              <a:t>,“</a:t>
            </a:r>
            <a:r>
              <a:rPr lang="zh-CN" altLang="en-US" b="1" dirty="0" smtClean="0">
                <a:solidFill>
                  <a:schemeClr val="accent5">
                    <a:lumMod val="10000"/>
                  </a:schemeClr>
                </a:solidFill>
                <a:latin typeface="+mn-lt"/>
              </a:rPr>
              <a:t>宋体</a:t>
            </a:r>
            <a:r>
              <a:rPr lang="en-US" altLang="zh-CN" b="1" dirty="0" smtClean="0">
                <a:solidFill>
                  <a:schemeClr val="accent5">
                    <a:lumMod val="10000"/>
                  </a:schemeClr>
                </a:solidFill>
                <a:latin typeface="+mn-lt"/>
              </a:rPr>
              <a:t>";}</a:t>
            </a:r>
          </a:p>
        </p:txBody>
      </p:sp>
      <p:pic>
        <p:nvPicPr>
          <p:cNvPr id="8" name="图片 7" descr="5－2.JPG"/>
          <p:cNvPicPr>
            <a:picLocks noChangeAspect="1"/>
          </p:cNvPicPr>
          <p:nvPr/>
        </p:nvPicPr>
        <p:blipFill>
          <a:blip r:embed="rId3"/>
          <a:stretch>
            <a:fillRect/>
          </a:stretch>
        </p:blipFill>
        <p:spPr>
          <a:xfrm>
            <a:off x="5500694" y="2643182"/>
            <a:ext cx="3143272" cy="3948926"/>
          </a:xfrm>
          <a:prstGeom prst="rect">
            <a:avLst/>
          </a:prstGeom>
        </p:spPr>
      </p:pic>
      <p:grpSp>
        <p:nvGrpSpPr>
          <p:cNvPr id="9" name="组合 25"/>
          <p:cNvGrpSpPr>
            <a:grpSpLocks/>
          </p:cNvGrpSpPr>
          <p:nvPr/>
        </p:nvGrpSpPr>
        <p:grpSpPr bwMode="auto">
          <a:xfrm>
            <a:off x="1142976" y="5929330"/>
            <a:ext cx="3571900" cy="431800"/>
            <a:chOff x="4071935" y="5500702"/>
            <a:chExt cx="3571925" cy="431800"/>
          </a:xfrm>
          <a:solidFill>
            <a:srgbClr val="0070C0"/>
          </a:solidFill>
        </p:grpSpPr>
        <p:sp>
          <p:nvSpPr>
            <p:cNvPr id="10" name="AutoShape 7"/>
            <p:cNvSpPr>
              <a:spLocks noChangeArrowheads="1"/>
            </p:cNvSpPr>
            <p:nvPr/>
          </p:nvSpPr>
          <p:spPr bwMode="auto">
            <a:xfrm>
              <a:off x="4071935" y="5500702"/>
              <a:ext cx="3571925" cy="431800"/>
            </a:xfrm>
            <a:prstGeom prst="flowChartAlternateProcess">
              <a:avLst/>
            </a:prstGeom>
            <a:grpFill/>
            <a:ln w="25400" cap="flat" cmpd="sng" algn="ctr">
              <a:noFill/>
              <a:prstDash val="solid"/>
              <a:round/>
              <a:headEnd type="none" w="med" len="med"/>
              <a:tailEnd type="none" w="med" len="med"/>
            </a:ln>
            <a:effectLst>
              <a:outerShdw blurRad="50800" dist="12700" dir="5400000" algn="t" rotWithShape="0">
                <a:schemeClr val="tx1">
                  <a:lumMod val="85000"/>
                  <a:lumOff val="15000"/>
                  <a:alpha val="43000"/>
                </a:schemeClr>
              </a:outerShdw>
            </a:effectLst>
            <a:scene3d>
              <a:camera prst="orthographicFront"/>
              <a:lightRig rig="threePt" dir="t"/>
            </a:scene3d>
            <a:sp3d>
              <a:bevelT h="63500" prst="hardEdge"/>
            </a:sp3d>
          </p:spPr>
          <p:txBody>
            <a:bodyPr anchor="ctr"/>
            <a:lstStyle/>
            <a:p>
              <a:pPr>
                <a:defRPr/>
              </a:pPr>
              <a:endParaRPr lang="zh-CN" altLang="en-US" sz="1600" b="1" dirty="0"/>
            </a:p>
          </p:txBody>
        </p:sp>
        <p:pic>
          <p:nvPicPr>
            <p:cNvPr id="11" name="Picture 8" descr="说话气泡new"/>
            <p:cNvPicPr>
              <a:picLocks noChangeAspect="1" noChangeArrowheads="1"/>
            </p:cNvPicPr>
            <p:nvPr/>
          </p:nvPicPr>
          <p:blipFill>
            <a:blip r:embed="rId4"/>
            <a:srcRect/>
            <a:stretch>
              <a:fillRect/>
            </a:stretch>
          </p:blipFill>
          <p:spPr bwMode="auto">
            <a:xfrm>
              <a:off x="4286242" y="5543458"/>
              <a:ext cx="571509" cy="342076"/>
            </a:xfrm>
            <a:prstGeom prst="rect">
              <a:avLst/>
            </a:prstGeom>
            <a:noFill/>
            <a:ln w="9525">
              <a:noFill/>
              <a:miter lim="800000"/>
              <a:headEnd/>
              <a:tailEnd/>
            </a:ln>
            <a:effectLst>
              <a:prstShdw prst="shdw13" dist="12700" dir="10800000">
                <a:srgbClr val="0099FF">
                  <a:alpha val="50000"/>
                </a:srgbClr>
              </a:prstShdw>
            </a:effectLst>
          </p:spPr>
        </p:pic>
        <p:sp>
          <p:nvSpPr>
            <p:cNvPr id="12" name="TextBox 17"/>
            <p:cNvSpPr txBox="1">
              <a:spLocks noChangeArrowheads="1"/>
            </p:cNvSpPr>
            <p:nvPr/>
          </p:nvSpPr>
          <p:spPr bwMode="auto">
            <a:xfrm>
              <a:off x="4929088" y="5503895"/>
              <a:ext cx="2262174" cy="369332"/>
            </a:xfrm>
            <a:prstGeom prst="rect">
              <a:avLst/>
            </a:prstGeom>
            <a:noFill/>
            <a:ln w="9525">
              <a:noFill/>
              <a:miter lim="800000"/>
              <a:headEnd/>
              <a:tailEnd/>
            </a:ln>
          </p:spPr>
          <p:txBody>
            <a:bodyPr wrap="none">
              <a:spAutoFit/>
            </a:bodyPr>
            <a:lstStyle/>
            <a:p>
              <a:r>
                <a:rPr lang="zh-CN" altLang="en-US" b="1" dirty="0">
                  <a:solidFill>
                    <a:schemeClr val="bg1"/>
                  </a:solidFill>
                </a:rPr>
                <a:t>演示</a:t>
              </a:r>
              <a:r>
                <a:rPr lang="zh-CN" altLang="en-US" b="1" dirty="0" smtClean="0">
                  <a:solidFill>
                    <a:schemeClr val="bg1"/>
                  </a:solidFill>
                </a:rPr>
                <a:t>示例：字体类型</a:t>
              </a:r>
              <a:endParaRPr lang="zh-CN" altLang="en-US" b="1" dirty="0">
                <a:solidFill>
                  <a:schemeClr val="bg1"/>
                </a:solidFill>
              </a:endParaRPr>
            </a:p>
          </p:txBody>
        </p:sp>
      </p:grpSp>
      <p:sp>
        <p:nvSpPr>
          <p:cNvPr id="13" name="AutoShape 3"/>
          <p:cNvSpPr>
            <a:spLocks noChangeArrowheads="1"/>
          </p:cNvSpPr>
          <p:nvPr/>
        </p:nvSpPr>
        <p:spPr bwMode="auto">
          <a:xfrm>
            <a:off x="1142976" y="2571744"/>
            <a:ext cx="6572296" cy="452432"/>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13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body{font-family: </a:t>
            </a:r>
            <a:r>
              <a:rPr lang="en-US" altLang="zh-CN" b="1" dirty="0" err="1" smtClean="0">
                <a:solidFill>
                  <a:schemeClr val="accent5">
                    <a:lumMod val="10000"/>
                  </a:schemeClr>
                </a:solidFill>
                <a:latin typeface="+mn-lt"/>
              </a:rPr>
              <a:t>Times,“Times</a:t>
            </a:r>
            <a:r>
              <a:rPr lang="en-US" altLang="zh-CN" b="1" dirty="0" smtClean="0">
                <a:solidFill>
                  <a:schemeClr val="accent5">
                    <a:lumMod val="10000"/>
                  </a:schemeClr>
                </a:solidFill>
                <a:latin typeface="+mn-lt"/>
              </a:rPr>
              <a:t> New Roman”, “</a:t>
            </a:r>
            <a:r>
              <a:rPr lang="zh-CN" altLang="en-US" b="1" dirty="0" smtClean="0">
                <a:solidFill>
                  <a:schemeClr val="accent5">
                    <a:lumMod val="10000"/>
                  </a:schemeClr>
                </a:solidFill>
                <a:latin typeface="+mn-lt"/>
              </a:rPr>
              <a:t>宋体</a:t>
            </a:r>
            <a:r>
              <a:rPr lang="en-US" altLang="zh-CN" b="1" dirty="0" smtClean="0">
                <a:solidFill>
                  <a:schemeClr val="accent5">
                    <a:lumMod val="10000"/>
                  </a:schemeClr>
                </a:solidFill>
                <a:latin typeface="+mn-lt"/>
              </a:rPr>
              <a:t>";}</a:t>
            </a:r>
            <a:endParaRPr lang="zh-CN" altLang="zh-CN" b="1" dirty="0">
              <a:solidFill>
                <a:schemeClr val="accent5">
                  <a:lumMod val="10000"/>
                </a:schemeClr>
              </a:solidFill>
              <a:latin typeface="+mn-lt"/>
            </a:endParaRPr>
          </a:p>
        </p:txBody>
      </p:sp>
      <p:grpSp>
        <p:nvGrpSpPr>
          <p:cNvPr id="14" name="组合 13"/>
          <p:cNvGrpSpPr/>
          <p:nvPr/>
        </p:nvGrpSpPr>
        <p:grpSpPr>
          <a:xfrm>
            <a:off x="142844" y="2285992"/>
            <a:ext cx="1000132" cy="414475"/>
            <a:chOff x="1000100" y="2528843"/>
            <a:chExt cx="1000132" cy="414475"/>
          </a:xfrm>
        </p:grpSpPr>
        <p:pic>
          <p:nvPicPr>
            <p:cNvPr id="15" name="Picture 8" descr="E:\设计支持\模板设计\sl.png"/>
            <p:cNvPicPr>
              <a:picLocks noChangeAspect="1" noChangeArrowheads="1"/>
            </p:cNvPicPr>
            <p:nvPr/>
          </p:nvPicPr>
          <p:blipFill>
            <a:blip r:embed="rId5"/>
            <a:srcRect/>
            <a:stretch>
              <a:fillRect/>
            </a:stretch>
          </p:blipFill>
          <p:spPr bwMode="auto">
            <a:xfrm>
              <a:off x="1000100" y="2528843"/>
              <a:ext cx="446984" cy="414475"/>
            </a:xfrm>
            <a:prstGeom prst="rect">
              <a:avLst/>
            </a:prstGeom>
            <a:noFill/>
          </p:spPr>
        </p:pic>
        <p:sp>
          <p:nvSpPr>
            <p:cNvPr id="16" name="TextBox 15"/>
            <p:cNvSpPr txBox="1"/>
            <p:nvPr/>
          </p:nvSpPr>
          <p:spPr>
            <a:xfrm>
              <a:off x="1299399" y="2536025"/>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示例</a:t>
              </a:r>
              <a:endParaRPr lang="zh-CN" altLang="en-US" sz="2000" b="1" dirty="0">
                <a:solidFill>
                  <a:schemeClr val="tx1"/>
                </a:solidFill>
                <a:latin typeface="黑体" pitchFamily="49" charset="-122"/>
                <a:ea typeface="黑体" pitchFamily="49" charset="-122"/>
              </a:endParaRPr>
            </a:p>
          </p:txBody>
        </p:sp>
      </p:grpSp>
      <p:sp>
        <p:nvSpPr>
          <p:cNvPr id="17" name="Freeform 12"/>
          <p:cNvSpPr>
            <a:spLocks/>
          </p:cNvSpPr>
          <p:nvPr/>
        </p:nvSpPr>
        <p:spPr bwMode="auto">
          <a:xfrm rot="3214023" flipV="1">
            <a:off x="4191249" y="2893793"/>
            <a:ext cx="1754088" cy="1537190"/>
          </a:xfrm>
          <a:prstGeom prst="arc">
            <a:avLst>
              <a:gd name="adj1" fmla="val 10930154"/>
              <a:gd name="adj2" fmla="val 17542"/>
            </a:avLst>
          </a:prstGeom>
          <a:ln cmpd="sng">
            <a:solidFill>
              <a:schemeClr val="accent5">
                <a:lumMod val="50000"/>
              </a:schemeClr>
            </a:solidFill>
            <a:headEnd type="none" w="med" len="med"/>
            <a:tailEnd type="triangle" w="med" len="med"/>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pPr>
              <a:defRPr/>
            </a:pPr>
            <a:endParaRPr lang="zh-CN" altLang="en-US" baseline="-25000" dirty="0"/>
          </a:p>
        </p:txBody>
      </p:sp>
      <p:sp>
        <p:nvSpPr>
          <p:cNvPr id="19" name="灯片编号占位符 18"/>
          <p:cNvSpPr>
            <a:spLocks noGrp="1"/>
          </p:cNvSpPr>
          <p:nvPr>
            <p:ph type="sldNum" sz="quarter" idx="10"/>
          </p:nvPr>
        </p:nvSpPr>
        <p:spPr/>
        <p:txBody>
          <a:bodyPr/>
          <a:lstStyle/>
          <a:p>
            <a:pPr>
              <a:defRPr/>
            </a:pPr>
            <a:fld id="{9394C29D-ED0C-453C-8BBC-C52F19F5BA76}" type="slidenum">
              <a:rPr lang="zh-CN" altLang="en-US" smtClean="0"/>
              <a:pPr>
                <a:defRPr/>
              </a:pPr>
              <a:t>9</a:t>
            </a:fld>
            <a:r>
              <a:rPr lang="en-US" altLang="zh-CN" smtClean="0"/>
              <a:t>/39</a:t>
            </a:r>
            <a:endParaRPr lang="zh-CN" altLang="en-US" dirty="0"/>
          </a:p>
        </p:txBody>
      </p:sp>
    </p:spTree>
    <p:extLst>
      <p:ext uri="{BB962C8B-B14F-4D97-AF65-F5344CB8AC3E}">
        <p14:creationId xmlns:p14="http://schemas.microsoft.com/office/powerpoint/2010/main" val="390150632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up)">
                                      <p:cBhvr>
                                        <p:cTn id="15" dur="500"/>
                                        <p:tgtEl>
                                          <p:spTgt spid="17"/>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7" grpId="0" animBg="1"/>
    </p:bldLst>
  </p:timing>
</p:sld>
</file>

<file path=ppt/theme/theme1.xml><?xml version="1.0" encoding="utf-8"?>
<a:theme xmlns:a="http://schemas.openxmlformats.org/drawingml/2006/main" name="模板">
  <a:themeElements>
    <a:clrScheme name="模板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fontScheme name="模板">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a:spPr>
      <a:bodyPr/>
      <a:lstStyle>
        <a:defPPr>
          <a:defRPr/>
        </a:defPPr>
      </a:lstStyle>
      <a:style>
        <a:lnRef idx="3">
          <a:schemeClr val="accent1"/>
        </a:lnRef>
        <a:fillRef idx="0">
          <a:schemeClr val="accent1"/>
        </a:fillRef>
        <a:effectRef idx="2">
          <a:schemeClr val="accent1"/>
        </a:effectRef>
        <a:fontRef idx="minor">
          <a:schemeClr val="tx1"/>
        </a:fontRef>
      </a: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b"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模板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clrMap bg1="lt1" tx1="dk1" bg2="lt2" tx2="dk2" accent1="accent1" accent2="accent2" accent3="accent3" accent4="accent4" accent5="accent5" accent6="accent6" hlink="hlink" folHlink="folHlink"/>
    </a:extraClrScheme>
    <a:extraClrScheme>
      <a:clrScheme name="模板 2">
        <a:dk1>
          <a:srgbClr val="000000"/>
        </a:dk1>
        <a:lt1>
          <a:srgbClr val="FFFFFF"/>
        </a:lt1>
        <a:dk2>
          <a:srgbClr val="632769"/>
        </a:dk2>
        <a:lt2>
          <a:srgbClr val="DDDDDD"/>
        </a:lt2>
        <a:accent1>
          <a:srgbClr val="8B8DE1"/>
        </a:accent1>
        <a:accent2>
          <a:srgbClr val="FF997D"/>
        </a:accent2>
        <a:accent3>
          <a:srgbClr val="FFFFFF"/>
        </a:accent3>
        <a:accent4>
          <a:srgbClr val="000000"/>
        </a:accent4>
        <a:accent5>
          <a:srgbClr val="C4C5EE"/>
        </a:accent5>
        <a:accent6>
          <a:srgbClr val="E78A71"/>
        </a:accent6>
        <a:hlink>
          <a:srgbClr val="58AFD2"/>
        </a:hlink>
        <a:folHlink>
          <a:srgbClr val="BFDF63"/>
        </a:folHlink>
      </a:clrScheme>
      <a:clrMap bg1="lt1" tx1="dk1" bg2="lt2" tx2="dk2" accent1="accent1" accent2="accent2" accent3="accent3" accent4="accent4" accent5="accent5" accent6="accent6" hlink="hlink" folHlink="folHlink"/>
    </a:extraClrScheme>
    <a:extraClrScheme>
      <a:clrScheme name="模板 3">
        <a:dk1>
          <a:srgbClr val="000000"/>
        </a:dk1>
        <a:lt1>
          <a:srgbClr val="FFFFFF"/>
        </a:lt1>
        <a:dk2>
          <a:srgbClr val="37737F"/>
        </a:dk2>
        <a:lt2>
          <a:srgbClr val="DDDDDD"/>
        </a:lt2>
        <a:accent1>
          <a:srgbClr val="52BCB2"/>
        </a:accent1>
        <a:accent2>
          <a:srgbClr val="E0A56A"/>
        </a:accent2>
        <a:accent3>
          <a:srgbClr val="FFFFFF"/>
        </a:accent3>
        <a:accent4>
          <a:srgbClr val="000000"/>
        </a:accent4>
        <a:accent5>
          <a:srgbClr val="B3DAD5"/>
        </a:accent5>
        <a:accent6>
          <a:srgbClr val="CB955F"/>
        </a:accent6>
        <a:hlink>
          <a:srgbClr val="A0C264"/>
        </a:hlink>
        <a:folHlink>
          <a:srgbClr val="DCDC2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演示文稿1" id="{13D45095-55EE-8949-A28D-AFE4C2ADFB2A}" vid="{A41CC80B-BDDC-C241-BBFE-824BB01F9144}"/>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TP01</Template>
  <TotalTime>7950</TotalTime>
  <Words>2711</Words>
  <Application>Microsoft Macintosh PowerPoint</Application>
  <PresentationFormat>全屏显示(4:3)</PresentationFormat>
  <Paragraphs>730</Paragraphs>
  <Slides>52</Slides>
  <Notes>41</Notes>
  <HiddenSlides>0</HiddenSlides>
  <MMClips>0</MMClips>
  <ScaleCrop>false</ScaleCrop>
  <HeadingPairs>
    <vt:vector size="4" baseType="variant">
      <vt:variant>
        <vt:lpstr>主题</vt:lpstr>
      </vt:variant>
      <vt:variant>
        <vt:i4>1</vt:i4>
      </vt:variant>
      <vt:variant>
        <vt:lpstr>幻灯片标题</vt:lpstr>
      </vt:variant>
      <vt:variant>
        <vt:i4>52</vt:i4>
      </vt:variant>
    </vt:vector>
  </HeadingPairs>
  <TitlesOfParts>
    <vt:vector size="53" baseType="lpstr">
      <vt:lpstr>模板</vt:lpstr>
      <vt:lpstr>CSS常用样式与盒子模型  </vt:lpstr>
      <vt:lpstr>课程回顾</vt:lpstr>
      <vt:lpstr>课程回顾</vt:lpstr>
      <vt:lpstr>课程回顾</vt:lpstr>
      <vt:lpstr>本章目标</vt:lpstr>
      <vt:lpstr>PowerPoint 演示文稿</vt:lpstr>
      <vt:lpstr>&lt;span&gt;标签</vt:lpstr>
      <vt:lpstr>字体样式</vt:lpstr>
      <vt:lpstr>字体类型</vt:lpstr>
      <vt:lpstr>字体大小</vt:lpstr>
      <vt:lpstr>字体风格</vt:lpstr>
      <vt:lpstr>字体的粗细</vt:lpstr>
      <vt:lpstr>字体属性</vt:lpstr>
      <vt:lpstr>文本样式</vt:lpstr>
      <vt:lpstr>文本颜色</vt:lpstr>
      <vt:lpstr>排版文本段落</vt:lpstr>
      <vt:lpstr>文本修饰和垂直对齐</vt:lpstr>
      <vt:lpstr>超链接伪类</vt:lpstr>
      <vt:lpstr>使用CSS设置超链接</vt:lpstr>
      <vt:lpstr>设置鼠标形状</vt:lpstr>
      <vt:lpstr>列表样式1</vt:lpstr>
      <vt:lpstr>列表样式2</vt:lpstr>
      <vt:lpstr>背景样式</vt:lpstr>
      <vt:lpstr>网页背景</vt:lpstr>
      <vt:lpstr>设置背景图像</vt:lpstr>
      <vt:lpstr>设置背景图像</vt:lpstr>
      <vt:lpstr>设置背景图像</vt:lpstr>
      <vt:lpstr>设置背景图像</vt:lpstr>
      <vt:lpstr>设置背景图像</vt:lpstr>
      <vt:lpstr>设置背景图像</vt:lpstr>
      <vt:lpstr>设置背景</vt:lpstr>
      <vt:lpstr>课堂练习</vt:lpstr>
      <vt:lpstr>PowerPoint 演示文稿</vt:lpstr>
      <vt:lpstr>&lt;div&gt;标签</vt:lpstr>
      <vt:lpstr>什么是盒子模型</vt:lpstr>
      <vt:lpstr>盒子的内容</vt:lpstr>
      <vt:lpstr>内边距 </vt:lpstr>
      <vt:lpstr>边框 </vt:lpstr>
      <vt:lpstr>边框</vt:lpstr>
      <vt:lpstr>边框粗细</vt:lpstr>
      <vt:lpstr>边框样式</vt:lpstr>
      <vt:lpstr>border简写</vt:lpstr>
      <vt:lpstr>边框总结</vt:lpstr>
      <vt:lpstr>课堂练习</vt:lpstr>
      <vt:lpstr>外边距</vt:lpstr>
      <vt:lpstr>默认边距的处理</vt:lpstr>
      <vt:lpstr>盒子实际尺寸计算</vt:lpstr>
      <vt:lpstr>课堂练习</vt:lpstr>
      <vt:lpstr>课堂练习</vt:lpstr>
      <vt:lpstr>课堂练习</vt:lpstr>
      <vt:lpstr>总结</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第1章内容回顾</dc:title>
  <dc:creator>xiaojing.dai</dc:creator>
  <cp:lastModifiedBy>lzhan</cp:lastModifiedBy>
  <cp:revision>1133</cp:revision>
  <dcterms:created xsi:type="dcterms:W3CDTF">2006-03-08T06:55:38Z</dcterms:created>
  <dcterms:modified xsi:type="dcterms:W3CDTF">2018-08-20T10:34:47Z</dcterms:modified>
</cp:coreProperties>
</file>