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48E1-43C0-370A-153D-1B12E2F69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C529F-5D86-A118-63F1-F2DFF758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8329-5245-928D-6727-393DD293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73867-62DE-2ED9-EDB3-07D061BD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E28D1-4B7B-3629-15E7-D602BFC7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167A-B931-B7D8-B175-0F90754F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868B-D7ED-E187-867A-F9D337539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B4FD-F24D-64B3-FE89-2B63B216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8685-5246-6149-B015-BDA6070A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AF2D-6CDF-4C6D-9B72-E3FADE12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A7490-3A62-8B3B-EE06-6B3A4CFD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1CA6B-10E8-CD24-F623-F3223A5A9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F40D-E3D7-F56A-2C4B-11F986FF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1092-9932-3141-B123-75C3B3D2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76B7E-6F96-1F40-BBCD-2B1A5013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2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1FC-689C-01B7-B655-5155FCDC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71BC-BC86-CA38-D1A5-051291C7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9B55-558C-24FB-C9A9-1E53E47F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B91A-0289-689E-5F08-7A818C85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AC93-5339-E2C5-82E8-91526E44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95D5-AB42-AB1F-05C3-BEDC725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7490D-0A1F-F9D6-B2CD-6790DDA6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8044D-ACB8-8BB7-2174-B2492BCE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1F076-CDCF-849B-70EC-1B26909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31F1-F650-092D-FE36-E0F233C5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EA73-72C0-1A9A-8CA6-6E5DE991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A436-1B69-99EE-E639-A2A509773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A9453-8A1E-41B6-C0CC-345FE7DF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4C358-B296-1645-98D2-74AB592A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C697-E5C3-5AAA-ECCB-6ED36615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30FFB-0AD3-09D5-5DD4-CA4636AF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7DE3-FE22-8C72-B422-3DAF2EEE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F617-EF00-E110-CBF6-1BCC57D7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84A3C-9E44-5243-3862-FE010DFC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01AD9-7860-90F3-B864-707706F45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31EF1-ADE3-3BBE-E45D-7331372F7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B5866-F711-64C4-858D-1AF5AC10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4442-F41C-DD10-97C3-5F929185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C9D24-E108-CE7A-7A9E-84C934E5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6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A265-E692-0BAE-424D-BD4FC763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66299-F268-44B7-AE5A-E6D01D46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43225-4054-4635-7323-06D055F9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16942-E9CF-B37A-8729-6C070ED2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F3D4D-8111-EC73-5B57-2D9CB33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51ECC-90CF-1086-2987-019E5FB8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34851-FC4A-ADC3-5C79-60C38B93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514C-9C3B-64FF-DFCE-B7459B6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B1C7-EB4E-1B90-EBE3-0228BD74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244EB-B765-18AD-10E9-AB5E12DC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618E4-06AF-DBBB-9C27-3838CED7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E983-4782-F898-CAFA-30A4EF64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52F9A-7961-0513-035A-14C66F66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C594-D696-60A3-F905-0567606E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59908-C3A2-76D0-37E1-EC8366482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A6BC3-43C7-8A79-9998-A1AD04451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45409-0DE5-A13B-CE80-A2FD674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7143-6A6A-586D-B951-8B62A62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43F6C-79DE-ED08-9233-129DAC3E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DC81A-4ED6-C7DA-E9E4-EE39481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D6EA3-B691-E4CD-3B95-55827E1FE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0916-C92E-24FB-0D0F-457B4E333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7459-F50B-4829-A869-EA0F3EAA63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2161-7592-BDF5-FDB2-5C8CD6F9F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D5C1-E449-27B5-0063-D5DA6E20B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DBD3-CE23-46BE-9890-3C2E503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7A069A-30A2-D46D-9ACB-47B69A5FF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t="-55" r="19543" b="21462"/>
          <a:stretch/>
        </p:blipFill>
        <p:spPr>
          <a:xfrm>
            <a:off x="6949439" y="183822"/>
            <a:ext cx="3586091" cy="2996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CA6D7-0D56-35F3-321B-D9F18E24CE76}"/>
              </a:ext>
            </a:extLst>
          </p:cNvPr>
          <p:cNvSpPr txBox="1">
            <a:spLocks/>
          </p:cNvSpPr>
          <p:nvPr/>
        </p:nvSpPr>
        <p:spPr>
          <a:xfrm>
            <a:off x="615043" y="156754"/>
            <a:ext cx="3100252" cy="797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add_record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function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3867-9459-C1D7-90B2-8E2122D5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43" y="1134110"/>
            <a:ext cx="3100252" cy="1628381"/>
          </a:xfrm>
        </p:spPr>
        <p:txBody>
          <a:bodyPr>
            <a:normAutofit/>
          </a:bodyPr>
          <a:lstStyle/>
          <a:p>
            <a:r>
              <a:rPr lang="es-ES" sz="1800" dirty="0" err="1">
                <a:latin typeface="+mn-lt"/>
              </a:rPr>
              <a:t>Asks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User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for</a:t>
            </a:r>
            <a:r>
              <a:rPr lang="es-ES" sz="1800" dirty="0">
                <a:latin typeface="+mn-lt"/>
              </a:rPr>
              <a:t> data.</a:t>
            </a:r>
          </a:p>
          <a:p>
            <a:r>
              <a:rPr lang="es-ES" sz="1800" dirty="0" err="1"/>
              <a:t>Check</a:t>
            </a:r>
            <a:r>
              <a:rPr lang="es-ES" sz="1800" dirty="0"/>
              <a:t> </a:t>
            </a:r>
            <a:r>
              <a:rPr lang="es-ES" sz="1800" dirty="0" err="1"/>
              <a:t>whether</a:t>
            </a:r>
            <a:r>
              <a:rPr lang="es-ES" sz="1800" dirty="0"/>
              <a:t> ID </a:t>
            </a:r>
            <a:r>
              <a:rPr lang="es-ES" sz="1800" dirty="0" err="1"/>
              <a:t>exists</a:t>
            </a:r>
            <a:r>
              <a:rPr lang="es-ES" sz="1800" dirty="0"/>
              <a:t> in </a:t>
            </a:r>
            <a:r>
              <a:rPr lang="es-ES" sz="1800" dirty="0" err="1"/>
              <a:t>database</a:t>
            </a:r>
            <a:r>
              <a:rPr lang="es-ES" sz="1800" dirty="0"/>
              <a:t>.</a:t>
            </a:r>
          </a:p>
          <a:p>
            <a:r>
              <a:rPr lang="es-ES" sz="1800" dirty="0" err="1">
                <a:latin typeface="+mn-lt"/>
              </a:rPr>
              <a:t>Stores</a:t>
            </a:r>
            <a:r>
              <a:rPr lang="es-ES" sz="1800" dirty="0">
                <a:latin typeface="+mn-lt"/>
              </a:rPr>
              <a:t> Data in </a:t>
            </a:r>
            <a:r>
              <a:rPr lang="es-ES" sz="1800" dirty="0" err="1">
                <a:latin typeface="+mn-lt"/>
              </a:rPr>
              <a:t>the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text</a:t>
            </a:r>
            <a:r>
              <a:rPr lang="es-ES" sz="1800" dirty="0">
                <a:latin typeface="+mn-lt"/>
              </a:rPr>
              <a:t> file </a:t>
            </a:r>
            <a:r>
              <a:rPr lang="es-ES" sz="1800" dirty="0" err="1">
                <a:latin typeface="+mn-lt"/>
              </a:rPr>
              <a:t>using</a:t>
            </a:r>
            <a:r>
              <a:rPr lang="es-ES" sz="1800" dirty="0">
                <a:latin typeface="+mn-lt"/>
              </a:rPr>
              <a:t> file pointer.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AB9E6D-2A29-CA36-34E3-839549BC0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48" y="3574313"/>
            <a:ext cx="2669067" cy="268337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055B973-913B-DB5B-557F-CB2A61227939}"/>
              </a:ext>
            </a:extLst>
          </p:cNvPr>
          <p:cNvSpPr txBox="1">
            <a:spLocks/>
          </p:cNvSpPr>
          <p:nvPr/>
        </p:nvSpPr>
        <p:spPr>
          <a:xfrm>
            <a:off x="615042" y="2942377"/>
            <a:ext cx="3356065" cy="797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delete_a_record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function</a:t>
            </a:r>
            <a:endParaRPr lang="en-US" sz="2400" dirty="0">
              <a:latin typeface="+mn-l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C39889-0D1F-F00A-EBAA-D211F90D5C40}"/>
              </a:ext>
            </a:extLst>
          </p:cNvPr>
          <p:cNvSpPr txBox="1">
            <a:spLocks/>
          </p:cNvSpPr>
          <p:nvPr/>
        </p:nvSpPr>
        <p:spPr>
          <a:xfrm>
            <a:off x="615042" y="3919733"/>
            <a:ext cx="3473631" cy="17599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/>
              <a:t>Asks</a:t>
            </a:r>
            <a:r>
              <a:rPr lang="es-ES" sz="1800" dirty="0"/>
              <a:t> </a:t>
            </a:r>
            <a:r>
              <a:rPr lang="es-ES" sz="1800" dirty="0" err="1"/>
              <a:t>User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ID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delete</a:t>
            </a:r>
            <a:r>
              <a:rPr lang="es-ES" sz="1800" dirty="0"/>
              <a:t> </a:t>
            </a:r>
            <a:r>
              <a:rPr lang="es-ES" sz="1800" dirty="0" err="1"/>
              <a:t>record</a:t>
            </a:r>
            <a:endParaRPr lang="es-ES" sz="1800" dirty="0"/>
          </a:p>
          <a:p>
            <a:r>
              <a:rPr lang="es-ES" sz="1800" dirty="0" err="1"/>
              <a:t>Makes</a:t>
            </a:r>
            <a:r>
              <a:rPr lang="es-ES" sz="1800" dirty="0"/>
              <a:t> a </a:t>
            </a:r>
            <a:r>
              <a:rPr lang="es-ES" sz="1800" dirty="0" err="1"/>
              <a:t>temporary</a:t>
            </a:r>
            <a:r>
              <a:rPr lang="es-ES" sz="1800" dirty="0"/>
              <a:t> </a:t>
            </a:r>
            <a:r>
              <a:rPr lang="es-ES" sz="1800" dirty="0" err="1"/>
              <a:t>text</a:t>
            </a:r>
            <a:r>
              <a:rPr lang="es-ES" sz="1800" dirty="0"/>
              <a:t> file and </a:t>
            </a:r>
            <a:r>
              <a:rPr lang="es-ES" sz="1800" dirty="0" err="1"/>
              <a:t>stores</a:t>
            </a:r>
            <a:r>
              <a:rPr lang="es-ES" sz="1800" dirty="0"/>
              <a:t> </a:t>
            </a:r>
            <a:r>
              <a:rPr lang="es-ES" sz="1800" dirty="0" err="1"/>
              <a:t>each</a:t>
            </a:r>
            <a:r>
              <a:rPr lang="es-ES" sz="1800" dirty="0"/>
              <a:t> </a:t>
            </a:r>
            <a:r>
              <a:rPr lang="es-ES" sz="1800" dirty="0" err="1"/>
              <a:t>record</a:t>
            </a:r>
            <a:r>
              <a:rPr lang="es-ES" sz="1800" dirty="0"/>
              <a:t> in </a:t>
            </a:r>
            <a:r>
              <a:rPr lang="es-ES" sz="1800" dirty="0" err="1"/>
              <a:t>it</a:t>
            </a:r>
            <a:r>
              <a:rPr lang="es-ES" sz="1800" dirty="0"/>
              <a:t>, </a:t>
            </a:r>
            <a:r>
              <a:rPr lang="es-ES" sz="1800" dirty="0" err="1"/>
              <a:t>except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record</a:t>
            </a:r>
            <a:r>
              <a:rPr lang="es-ES" sz="1800" dirty="0"/>
              <a:t> </a:t>
            </a:r>
            <a:r>
              <a:rPr lang="es-ES" sz="1800" dirty="0" err="1"/>
              <a:t>user</a:t>
            </a:r>
            <a:r>
              <a:rPr lang="es-ES" sz="1800" dirty="0"/>
              <a:t> </a:t>
            </a:r>
            <a:r>
              <a:rPr lang="es-ES" sz="1800" dirty="0" err="1"/>
              <a:t>wants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delete</a:t>
            </a:r>
            <a:r>
              <a:rPr lang="es-ES" sz="1800" dirty="0"/>
              <a:t>.</a:t>
            </a:r>
          </a:p>
          <a:p>
            <a:r>
              <a:rPr lang="es-ES" sz="1800" dirty="0"/>
              <a:t>After </a:t>
            </a:r>
            <a:r>
              <a:rPr lang="es-ES" sz="1800" dirty="0" err="1"/>
              <a:t>that</a:t>
            </a:r>
            <a:r>
              <a:rPr lang="es-ES" sz="1800" dirty="0"/>
              <a:t> data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copied</a:t>
            </a:r>
            <a:r>
              <a:rPr lang="es-ES" sz="1800" dirty="0"/>
              <a:t> in </a:t>
            </a:r>
            <a:r>
              <a:rPr lang="es-ES" sz="1800" dirty="0" err="1"/>
              <a:t>main</a:t>
            </a:r>
            <a:r>
              <a:rPr lang="es-ES" sz="1800" dirty="0"/>
              <a:t> </a:t>
            </a:r>
            <a:r>
              <a:rPr lang="es-ES" sz="1800" dirty="0" err="1"/>
              <a:t>text</a:t>
            </a:r>
            <a:r>
              <a:rPr lang="es-ES" sz="1800" dirty="0"/>
              <a:t> file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65B1D2-5BE1-DFD9-EB51-E4F792994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169" y="5723890"/>
            <a:ext cx="1238423" cy="905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4E40AA-1264-C714-BA6F-2C0313E0A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251" y="300907"/>
            <a:ext cx="2734057" cy="2762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F59DB-1810-8CA2-73F2-4AAC49951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8438" y="3429000"/>
            <a:ext cx="2912879" cy="26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7FFF2-D089-99EF-2C33-66A046532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4"/>
          <a:stretch/>
        </p:blipFill>
        <p:spPr>
          <a:xfrm>
            <a:off x="4002101" y="0"/>
            <a:ext cx="1957797" cy="1934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0B290-1551-DF09-7278-0AC2838F9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7" b="53236"/>
          <a:stretch/>
        </p:blipFill>
        <p:spPr>
          <a:xfrm>
            <a:off x="6322318" y="1864310"/>
            <a:ext cx="3511188" cy="1736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BA73BA-70D0-4B14-CA66-6EC572F79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9" y="4163716"/>
            <a:ext cx="4472393" cy="224380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1E14B6A-2B69-65C7-E610-724441CF5CF9}"/>
              </a:ext>
            </a:extLst>
          </p:cNvPr>
          <p:cNvSpPr txBox="1">
            <a:spLocks/>
          </p:cNvSpPr>
          <p:nvPr/>
        </p:nvSpPr>
        <p:spPr>
          <a:xfrm>
            <a:off x="352694" y="-30386"/>
            <a:ext cx="2495007" cy="1110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getGPA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function</a:t>
            </a:r>
            <a:endParaRPr lang="en-US" sz="2400" dirty="0"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400007-967A-A58F-4F0E-888F25E86D78}"/>
              </a:ext>
            </a:extLst>
          </p:cNvPr>
          <p:cNvSpPr txBox="1">
            <a:spLocks/>
          </p:cNvSpPr>
          <p:nvPr/>
        </p:nvSpPr>
        <p:spPr>
          <a:xfrm>
            <a:off x="-372418" y="1864310"/>
            <a:ext cx="3945230" cy="1110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Display_one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function</a:t>
            </a:r>
            <a:endParaRPr lang="es-E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F81769-C070-8714-65A5-0379C4CD9129}"/>
              </a:ext>
            </a:extLst>
          </p:cNvPr>
          <p:cNvSpPr txBox="1">
            <a:spLocks/>
          </p:cNvSpPr>
          <p:nvPr/>
        </p:nvSpPr>
        <p:spPr>
          <a:xfrm>
            <a:off x="-234346" y="3765782"/>
            <a:ext cx="3669089" cy="1110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Display_all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function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41C84-7C4C-A51F-83B0-0EA5161DB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99" y="4555205"/>
            <a:ext cx="3258005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075F7-ED4A-BBAE-28AA-9AC92485F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7185" y="2072739"/>
            <a:ext cx="250542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95847-8607-A4D5-9A43-CF5DB956F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73" b="14893"/>
          <a:stretch/>
        </p:blipFill>
        <p:spPr>
          <a:xfrm>
            <a:off x="7177233" y="677102"/>
            <a:ext cx="2664822" cy="27035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1D13AD-89FA-BBF8-ED84-3CA31C74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7018" y="424543"/>
            <a:ext cx="7910649" cy="797470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+mn-lt"/>
              </a:rPr>
              <a:t>		</a:t>
            </a:r>
            <a:r>
              <a:rPr lang="es-ES" sz="2400" dirty="0" err="1">
                <a:latin typeface="+mn-lt"/>
              </a:rPr>
              <a:t>update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function</a:t>
            </a:r>
            <a:endParaRPr lang="en-US" sz="2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22369-11FB-A1DD-7467-BC4C5429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83" y="5635987"/>
            <a:ext cx="1238423" cy="90500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0688C4-A849-EFCF-06E9-9ABD9E3E3096}"/>
              </a:ext>
            </a:extLst>
          </p:cNvPr>
          <p:cNvSpPr txBox="1">
            <a:spLocks/>
          </p:cNvSpPr>
          <p:nvPr/>
        </p:nvSpPr>
        <p:spPr>
          <a:xfrm>
            <a:off x="641168" y="1222013"/>
            <a:ext cx="3473631" cy="4306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s-ES" sz="1800" dirty="0" err="1"/>
              <a:t>Asks</a:t>
            </a:r>
            <a:r>
              <a:rPr lang="es-ES" sz="1800" dirty="0"/>
              <a:t> </a:t>
            </a:r>
            <a:r>
              <a:rPr lang="es-ES" sz="1800" dirty="0" err="1"/>
              <a:t>User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ID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Update</a:t>
            </a:r>
            <a:r>
              <a:rPr lang="es-ES" sz="1800" dirty="0"/>
              <a:t> </a:t>
            </a:r>
            <a:r>
              <a:rPr lang="es-ES" sz="1800" dirty="0" err="1"/>
              <a:t>record</a:t>
            </a:r>
            <a:endParaRPr lang="es-ES" sz="1800" dirty="0"/>
          </a:p>
          <a:p>
            <a:pPr>
              <a:lnSpc>
                <a:spcPct val="130000"/>
              </a:lnSpc>
            </a:pPr>
            <a:r>
              <a:rPr lang="es-ES" sz="1800" dirty="0" err="1"/>
              <a:t>Makes</a:t>
            </a:r>
            <a:r>
              <a:rPr lang="es-ES" sz="1800" dirty="0"/>
              <a:t> a </a:t>
            </a:r>
            <a:r>
              <a:rPr lang="es-ES" sz="1800" dirty="0" err="1"/>
              <a:t>temporary</a:t>
            </a:r>
            <a:r>
              <a:rPr lang="es-ES" sz="1800" dirty="0"/>
              <a:t> </a:t>
            </a:r>
            <a:r>
              <a:rPr lang="es-ES" sz="1800" dirty="0" err="1"/>
              <a:t>text</a:t>
            </a:r>
            <a:r>
              <a:rPr lang="es-ES" sz="1800" dirty="0"/>
              <a:t> file and </a:t>
            </a:r>
            <a:r>
              <a:rPr lang="es-ES" sz="1800" dirty="0" err="1"/>
              <a:t>stores</a:t>
            </a:r>
            <a:r>
              <a:rPr lang="es-ES" sz="1800" dirty="0"/>
              <a:t> </a:t>
            </a:r>
            <a:r>
              <a:rPr lang="es-ES" sz="1800" dirty="0" err="1"/>
              <a:t>each</a:t>
            </a:r>
            <a:r>
              <a:rPr lang="es-ES" sz="1800" dirty="0"/>
              <a:t> </a:t>
            </a:r>
            <a:r>
              <a:rPr lang="es-ES" sz="1800" dirty="0" err="1"/>
              <a:t>record</a:t>
            </a:r>
            <a:r>
              <a:rPr lang="es-ES" sz="1800" dirty="0"/>
              <a:t> in </a:t>
            </a:r>
            <a:r>
              <a:rPr lang="es-ES" sz="1800" dirty="0" err="1"/>
              <a:t>it</a:t>
            </a:r>
            <a:r>
              <a:rPr lang="es-ES" sz="1800" dirty="0"/>
              <a:t>.</a:t>
            </a:r>
          </a:p>
          <a:p>
            <a:pPr>
              <a:lnSpc>
                <a:spcPct val="130000"/>
              </a:lnSpc>
            </a:pPr>
            <a:r>
              <a:rPr lang="es-ES" sz="1800" dirty="0" err="1"/>
              <a:t>When</a:t>
            </a:r>
            <a:r>
              <a:rPr lang="es-ES" sz="1800" dirty="0"/>
              <a:t> ID, </a:t>
            </a: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given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user</a:t>
            </a:r>
            <a:r>
              <a:rPr lang="es-ES" sz="1800" dirty="0"/>
              <a:t>,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found</a:t>
            </a:r>
            <a:r>
              <a:rPr lang="es-ES" sz="1800" dirty="0"/>
              <a:t> , </a:t>
            </a:r>
            <a:r>
              <a:rPr lang="es-ES" sz="1800" dirty="0" err="1"/>
              <a:t>record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updated</a:t>
            </a:r>
            <a:r>
              <a:rPr lang="es-ES" sz="1800" dirty="0"/>
              <a:t> and </a:t>
            </a:r>
            <a:r>
              <a:rPr lang="es-ES" sz="1800" dirty="0" err="1"/>
              <a:t>then</a:t>
            </a:r>
            <a:r>
              <a:rPr lang="es-ES" sz="1800" dirty="0"/>
              <a:t> </a:t>
            </a:r>
            <a:r>
              <a:rPr lang="es-ES" sz="1800" dirty="0" err="1"/>
              <a:t>stored</a:t>
            </a:r>
            <a:r>
              <a:rPr lang="es-ES" sz="1800" dirty="0"/>
              <a:t>.</a:t>
            </a:r>
          </a:p>
          <a:p>
            <a:pPr>
              <a:lnSpc>
                <a:spcPct val="130000"/>
              </a:lnSpc>
            </a:pPr>
            <a:r>
              <a:rPr lang="es-ES" sz="1800" dirty="0" err="1"/>
              <a:t>If</a:t>
            </a:r>
            <a:r>
              <a:rPr lang="es-ES" sz="1800" dirty="0"/>
              <a:t> ID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updated</a:t>
            </a:r>
            <a:r>
              <a:rPr lang="es-ES" sz="1800" dirty="0"/>
              <a:t> </a:t>
            </a:r>
            <a:r>
              <a:rPr lang="es-ES" sz="1800" dirty="0" err="1"/>
              <a:t>function</a:t>
            </a:r>
            <a:r>
              <a:rPr lang="es-ES" sz="1800" dirty="0"/>
              <a:t> </a:t>
            </a:r>
            <a:r>
              <a:rPr lang="es-ES" sz="1800" dirty="0" err="1"/>
              <a:t>checks</a:t>
            </a:r>
            <a:r>
              <a:rPr lang="es-ES" sz="1800" dirty="0"/>
              <a:t> </a:t>
            </a:r>
            <a:r>
              <a:rPr lang="es-ES" sz="1800" dirty="0" err="1"/>
              <a:t>whether</a:t>
            </a:r>
            <a:r>
              <a:rPr lang="es-ES" sz="1800" dirty="0"/>
              <a:t> </a:t>
            </a:r>
            <a:r>
              <a:rPr lang="es-ES" sz="1800" dirty="0" err="1"/>
              <a:t>updated</a:t>
            </a:r>
            <a:r>
              <a:rPr lang="es-ES" sz="1800" dirty="0"/>
              <a:t> ID </a:t>
            </a:r>
            <a:r>
              <a:rPr lang="es-ES" sz="1800" dirty="0" err="1"/>
              <a:t>already</a:t>
            </a:r>
            <a:r>
              <a:rPr lang="es-ES" sz="1800" dirty="0"/>
              <a:t> </a:t>
            </a:r>
            <a:r>
              <a:rPr lang="es-ES" sz="1800" dirty="0" err="1"/>
              <a:t>exists</a:t>
            </a:r>
            <a:r>
              <a:rPr lang="es-ES" sz="1800" dirty="0"/>
              <a:t> in </a:t>
            </a:r>
            <a:r>
              <a:rPr lang="es-ES" sz="1800" dirty="0" err="1"/>
              <a:t>database</a:t>
            </a:r>
            <a:r>
              <a:rPr lang="es-ES" sz="1800" dirty="0"/>
              <a:t>.</a:t>
            </a:r>
          </a:p>
          <a:p>
            <a:pPr>
              <a:lnSpc>
                <a:spcPct val="130000"/>
              </a:lnSpc>
            </a:pP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marks</a:t>
            </a:r>
            <a:r>
              <a:rPr lang="es-ES" sz="1800" dirty="0"/>
              <a:t> are </a:t>
            </a:r>
            <a:r>
              <a:rPr lang="es-ES" sz="1800" dirty="0" err="1"/>
              <a:t>updated</a:t>
            </a:r>
            <a:r>
              <a:rPr lang="es-ES" sz="1800" dirty="0"/>
              <a:t>,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calculates</a:t>
            </a:r>
            <a:r>
              <a:rPr lang="es-ES" sz="1800" dirty="0"/>
              <a:t> </a:t>
            </a:r>
            <a:r>
              <a:rPr lang="es-ES" sz="1800" dirty="0" err="1"/>
              <a:t>gpa</a:t>
            </a:r>
            <a:r>
              <a:rPr lang="es-ES" sz="1800" dirty="0"/>
              <a:t> </a:t>
            </a:r>
            <a:r>
              <a:rPr lang="es-ES" sz="1800" dirty="0" err="1"/>
              <a:t>again</a:t>
            </a:r>
            <a:r>
              <a:rPr lang="es-ES" sz="1800" dirty="0"/>
              <a:t>, and </a:t>
            </a:r>
            <a:r>
              <a:rPr lang="es-ES" sz="1800" dirty="0" err="1"/>
              <a:t>then</a:t>
            </a:r>
            <a:r>
              <a:rPr lang="es-ES" sz="1800" dirty="0"/>
              <a:t> </a:t>
            </a:r>
            <a:r>
              <a:rPr lang="es-ES" sz="1800" dirty="0" err="1"/>
              <a:t>stores</a:t>
            </a:r>
            <a:r>
              <a:rPr lang="es-ES" sz="1800" dirty="0"/>
              <a:t> </a:t>
            </a:r>
            <a:r>
              <a:rPr lang="es-ES" sz="1800" dirty="0" err="1"/>
              <a:t>record</a:t>
            </a:r>
            <a:r>
              <a:rPr lang="es-ES" sz="1800" dirty="0"/>
              <a:t>.</a:t>
            </a:r>
          </a:p>
          <a:p>
            <a:pPr>
              <a:lnSpc>
                <a:spcPct val="130000"/>
              </a:lnSpc>
            </a:pPr>
            <a:r>
              <a:rPr lang="es-ES" sz="1800" dirty="0"/>
              <a:t>After </a:t>
            </a:r>
            <a:r>
              <a:rPr lang="es-ES" sz="1800" dirty="0" err="1"/>
              <a:t>that</a:t>
            </a:r>
            <a:r>
              <a:rPr lang="es-ES" sz="1800" dirty="0"/>
              <a:t> data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copied</a:t>
            </a:r>
            <a:r>
              <a:rPr lang="es-ES" sz="1800" dirty="0"/>
              <a:t> in </a:t>
            </a:r>
            <a:r>
              <a:rPr lang="es-ES" sz="1800" dirty="0" err="1"/>
              <a:t>main</a:t>
            </a:r>
            <a:r>
              <a:rPr lang="es-ES" sz="1800" dirty="0"/>
              <a:t> </a:t>
            </a:r>
            <a:r>
              <a:rPr lang="es-ES" sz="1800" dirty="0" err="1"/>
              <a:t>text</a:t>
            </a:r>
            <a:r>
              <a:rPr lang="es-ES" sz="1800" dirty="0"/>
              <a:t>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3AC87-8BBF-06BD-97D6-049A63206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591" y="3829425"/>
            <a:ext cx="3331552" cy="1699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32E4E-406A-1947-8B6D-73903F911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522" y="3571809"/>
            <a:ext cx="2565346" cy="28616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A30CD7-A59C-7636-8413-0C9E31E66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274" y="858332"/>
            <a:ext cx="2683842" cy="25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0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60364-FF71-66F5-F688-6BFF466AA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81"/>
          <a:stretch/>
        </p:blipFill>
        <p:spPr>
          <a:xfrm>
            <a:off x="6367894" y="1806212"/>
            <a:ext cx="3853333" cy="1622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262DC-764A-8A6F-F597-2F4FF53EB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94" y="3600723"/>
            <a:ext cx="2312075" cy="22645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EE56109-299B-1A82-B9B7-86FC1907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674" y="346166"/>
            <a:ext cx="7910649" cy="797470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AA4D9D-ED7D-8AE3-5589-2F9F20B2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06" y="1345293"/>
            <a:ext cx="3853332" cy="1628381"/>
          </a:xfrm>
        </p:spPr>
        <p:txBody>
          <a:bodyPr>
            <a:normAutofit/>
          </a:bodyPr>
          <a:lstStyle/>
          <a:p>
            <a:r>
              <a:rPr lang="es-ES" sz="1800" dirty="0" err="1">
                <a:latin typeface="+mn-lt"/>
              </a:rPr>
              <a:t>Asks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User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to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enter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choice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fro</a:t>
            </a:r>
            <a:r>
              <a:rPr lang="es-ES" sz="1800" dirty="0" err="1"/>
              <a:t>m</a:t>
            </a:r>
            <a:r>
              <a:rPr lang="es-ES" sz="1800" dirty="0"/>
              <a:t> </a:t>
            </a:r>
            <a:r>
              <a:rPr lang="es-ES" sz="1800" dirty="0" err="1"/>
              <a:t>Menu</a:t>
            </a:r>
            <a:r>
              <a:rPr lang="es-ES" sz="1800" dirty="0">
                <a:latin typeface="+mn-lt"/>
              </a:rPr>
              <a:t>.</a:t>
            </a:r>
          </a:p>
          <a:p>
            <a:r>
              <a:rPr lang="es-ES" sz="1800" dirty="0" err="1">
                <a:latin typeface="+mn-lt"/>
              </a:rPr>
              <a:t>Calls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functions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using</a:t>
            </a:r>
            <a:r>
              <a:rPr lang="es-ES" sz="1800" dirty="0">
                <a:latin typeface="+mn-lt"/>
              </a:rPr>
              <a:t> switch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57277-D189-C337-93B6-68D2F5F32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76" y="3227784"/>
            <a:ext cx="3372321" cy="22958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156EB6-FE91-FC85-72B4-162D4366C606}"/>
              </a:ext>
            </a:extLst>
          </p:cNvPr>
          <p:cNvSpPr txBox="1">
            <a:spLocks/>
          </p:cNvSpPr>
          <p:nvPr/>
        </p:nvSpPr>
        <p:spPr>
          <a:xfrm>
            <a:off x="823170" y="2545669"/>
            <a:ext cx="3853334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latin typeface="+mn-lt"/>
              </a:rPr>
              <a:t>	       </a:t>
            </a:r>
            <a:r>
              <a:rPr lang="es-ES" sz="2400" dirty="0" err="1">
                <a:latin typeface="+mn-lt"/>
              </a:rPr>
              <a:t>Menu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62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update function</vt:lpstr>
      <vt:lpstr>  Main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47</dc:creator>
  <cp:lastModifiedBy>Anas 47</cp:lastModifiedBy>
  <cp:revision>2</cp:revision>
  <dcterms:created xsi:type="dcterms:W3CDTF">2022-12-08T15:19:37Z</dcterms:created>
  <dcterms:modified xsi:type="dcterms:W3CDTF">2022-12-08T17:22:03Z</dcterms:modified>
</cp:coreProperties>
</file>