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832360"/>
            <a:ext cx="12191400" cy="1024920"/>
          </a:xfrm>
          <a:prstGeom prst="rect">
            <a:avLst/>
          </a:prstGeom>
        </p:spPr>
      </p:pic>
      <p:pic>
        <p:nvPicPr>
          <p:cNvPr descr="" id="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30560" y="1540080"/>
            <a:ext cx="10057680" cy="352656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832360"/>
            <a:ext cx="12191400" cy="1024920"/>
          </a:xfrm>
          <a:prstGeom prst="rect">
            <a:avLst/>
          </a:prstGeom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ScottLogic/scott-logic-hackathon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mailto:jsmith@scottlogic.com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The challenge…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838080" y="1825560"/>
            <a:ext cx="10514880" cy="3791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Beat the stock market!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Given daily share prices for a company over 12 months, write an algorithm to maximise profit by buying and selling shares.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Practice on three test companies, then we’ll run your algorithms on three unseen companies.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Highest average profit will win.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You have 2 hours.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Instructions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1233800" cy="3791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Install from instructions on </a:t>
            </a:r>
            <a:endParaRPr/>
          </a:p>
          <a:p>
            <a:pPr>
              <a:lnSpc>
                <a:spcPct val="90000"/>
              </a:lnSpc>
            </a:pPr>
            <a:r>
              <a:rPr lang="en-US" sz="2800" u="sng">
                <a:solidFill>
                  <a:srgbClr val="666666"/>
                </a:solidFill>
                <a:latin typeface="Steagal Light"/>
                <a:hlinkClick r:id="rId1"/>
              </a:rPr>
              <a:t>https://github.com/ScottLogic/scott-logic-hackathon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src /default package / TestImplementation.java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Run your algorithm against test data.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Change the company string to test against different companies.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Available test companies: </a:t>
            </a:r>
            <a:r>
              <a:rPr b="1" lang="en-US" sz="2800">
                <a:solidFill>
                  <a:srgbClr val="666666"/>
                </a:solidFill>
                <a:latin typeface="Steagal Light"/>
              </a:rPr>
              <a:t>Google</a:t>
            </a:r>
            <a:r>
              <a:rPr lang="en-US" sz="2800">
                <a:solidFill>
                  <a:srgbClr val="666666"/>
                </a:solidFill>
                <a:latin typeface="Steagal Light"/>
              </a:rPr>
              <a:t>, </a:t>
            </a:r>
            <a:r>
              <a:rPr b="1" lang="en-US" sz="2800">
                <a:solidFill>
                  <a:srgbClr val="666666"/>
                </a:solidFill>
                <a:latin typeface="Steagal Light"/>
              </a:rPr>
              <a:t>Microsoft</a:t>
            </a:r>
            <a:r>
              <a:rPr lang="en-US" sz="2800">
                <a:solidFill>
                  <a:srgbClr val="666666"/>
                </a:solidFill>
                <a:latin typeface="Steagal Light"/>
              </a:rPr>
              <a:t>, </a:t>
            </a:r>
            <a:r>
              <a:rPr b="1" lang="en-US" sz="2800">
                <a:solidFill>
                  <a:srgbClr val="666666"/>
                </a:solidFill>
                <a:latin typeface="Steagal Light"/>
              </a:rPr>
              <a:t>Netflix</a:t>
            </a:r>
            <a:r>
              <a:rPr lang="en-US" sz="2800">
                <a:solidFill>
                  <a:srgbClr val="666666"/>
                </a:solidFill>
                <a:latin typeface="Steagal Light"/>
              </a:rPr>
              <a:t>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Submitting your solution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880" cy="3791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Email your TradingStrategy.java and any associated classes to </a:t>
            </a:r>
            <a:r>
              <a:rPr lang="en-US" sz="2800" u="sng">
                <a:solidFill>
                  <a:srgbClr val="9f025c"/>
                </a:solidFill>
                <a:latin typeface="Steagal Light"/>
                <a:hlinkClick r:id="rId1"/>
              </a:rPr>
              <a:t>jsmith@scottlogic.com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Keep any additional classes within the same package as TradingStrategy.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