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cottLogic/scott-logic-hackathon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tkelly@scottlogic.co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The challenge…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Beat the stock market!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Given daily share prices for a company over 12 months, write an algorithm to maximise profit by buying and selling shares.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Practice on three test companies, then we’ll run your algorithms on three unseen companies.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Increase your starting cash by solving Challenges.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Highest total cash wins!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Instructions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Install from instructions on </a:t>
            </a:r>
            <a:endParaRPr/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666666"/>
                </a:solidFill>
                <a:latin typeface="Steagal Light"/>
                <a:hlinkClick r:id="rId1"/>
              </a:rPr>
              <a:t>https://github.com/ScottLogic/scott-logic-hackathon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10320" y="2972880"/>
            <a:ext cx="5593680" cy="30751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Writing your solution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Work in src/trading/TradingStrategy.java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public DailyOutput makeDailyTrade(DailyInput input) throws …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DailyOutput output;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//Alternate between “buy all” and “sell all”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if (input.getDay() % 2 == 0)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output = tradingManager.buyMaxNumberOfShares(input);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} else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output = tradingManager.sellAllShares(input);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666666"/>
                </a:solidFill>
                <a:latin typeface="Courier New"/>
              </a:rPr>
              <a:t>return output;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Submitting your solution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Email your TradingStrategy.java and any associated classes to </a:t>
            </a:r>
            <a:r>
              <a:rPr lang="en-US" sz="2800">
                <a:solidFill>
                  <a:srgbClr val="666666"/>
                </a:solidFill>
                <a:latin typeface="Steagal Light"/>
                <a:hlinkClick r:id="rId1"/>
              </a:rPr>
              <a:t>tkelly@scottlogic.com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Keep any additional classes within the same package as TradingStrategy.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