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aven Pro" panose="020B0604020202020204" charset="0"/>
      <p:regular r:id="rId21"/>
      <p:bold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25e91b01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25e91b01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25e91b0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25e91b0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25e91b01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25e91b01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25e91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25e91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1ea5b5a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1ea5b5a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1ea5b5a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1ea5b5a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Farther years more sales, console preferences,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ea5b5a3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1ea5b5a3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least within 85% Accuracy - Random Forest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Feature Importance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1ea5b5a3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1ea5b5a3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in the database - took out of the database for xbox, ps, pc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least 85% confident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1ea5b5a3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1ea5b5a3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Japan Sales - looking at console exclusivity (Playstation), remove JP sales from python models (a lot better scores)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26ccbe74c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26ccbe74c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26ccbe74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26ccbe74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25e91b0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25e91b0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 R&amp;D and marketing since we will be able to target where most of the sales would come from and to which console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26ccbe74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26ccbe74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from Kaggle contains over sixteen and a half thousand games organized by United States, European, and Japanese regions, “other,” and cumulative worldwide sales.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94c0cd53c6a92f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94c0cd53c6a92f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like pac-man and tetris were introduced in the early 80’s, when video games first became popular household commodities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nature of dataset is representative of the modern global market, which enables our research to be extremely relevant for marketing decisions and sales forecasting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25e91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25e91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25e91b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25e91b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25e91b01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25e91b01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Sales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4</a:t>
            </a:r>
            <a:endParaRPr sz="24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Dane, Kiana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Gomes, James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Martin, Avery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Whitaker, Johnny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SAS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5" y="1824650"/>
            <a:ext cx="85439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Python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7030500" cy="3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Python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7030500" cy="34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Python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488" y="1597875"/>
            <a:ext cx="404102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Python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25" y="1597875"/>
            <a:ext cx="573885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1303800" y="6127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Sales Results - SAS</a:t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63" y="1547588"/>
            <a:ext cx="8426275" cy="20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7"/>
          <p:cNvSpPr txBox="1"/>
          <p:nvPr/>
        </p:nvSpPr>
        <p:spPr>
          <a:xfrm>
            <a:off x="6020700" y="3973150"/>
            <a:ext cx="2313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After Running Score Node: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MSE = 0.087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1303800" y="3973150"/>
            <a:ext cx="2637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After Running Model Node: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MSE = .002457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75" y="1863913"/>
            <a:ext cx="8518249" cy="14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Sales Feature Importance - Python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855013"/>
            <a:ext cx="56769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Witcher 3: Wild Hunt - Python</a:t>
            </a: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88" y="1597875"/>
            <a:ext cx="34766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87" name="Google Shape;387;p30"/>
          <p:cNvSpPr txBox="1">
            <a:spLocks noGrp="1"/>
          </p:cNvSpPr>
          <p:nvPr>
            <p:ph type="body" idx="1"/>
          </p:nvPr>
        </p:nvSpPr>
        <p:spPr>
          <a:xfrm>
            <a:off x="1303800" y="17002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Huge growth (</a:t>
            </a:r>
            <a:r>
              <a:rPr lang="en" sz="1400" i="1"/>
              <a:t>18%, 2018; 16%, 2017</a:t>
            </a:r>
            <a:r>
              <a:rPr lang="en" sz="1400"/>
              <a:t>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Tools: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SAS Enterprise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Python (Jupyter Notebook)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SAS Mean Square Error: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Validation: </a:t>
            </a:r>
            <a:r>
              <a:rPr lang="en" sz="1400" i="1"/>
              <a:t>0.002457</a:t>
            </a:r>
            <a:endParaRPr sz="1400"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Score: </a:t>
            </a:r>
            <a:r>
              <a:rPr lang="en" sz="1400" i="1"/>
              <a:t>0.087</a:t>
            </a:r>
            <a:r>
              <a:rPr lang="en" sz="1400"/>
              <a:t>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Opportunities: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Japan Console Preferences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In-Depth Regions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9225" y="-12"/>
            <a:ext cx="4255500" cy="187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9225" y="1474900"/>
            <a:ext cx="4255500" cy="334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Video Game Industry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Goal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Data Source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Tools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Methods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Industry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387075"/>
            <a:ext cx="7030500" cy="31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U.S. video game sales reach record breaking $43.4 Billion in 2018. Experiencing 18% growth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 game market expected to be worth over $90 Billion by 2020. $78.61 Billion in 2017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64% of American households are home to at least one person who plays video games regularly (3 hours a week).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60% of Americans play video games daily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45% of U.S. gamers are women</a:t>
            </a:r>
            <a:endParaRPr sz="1800"/>
          </a:p>
        </p:txBody>
      </p:sp>
      <p:sp>
        <p:nvSpPr>
          <p:cNvPr id="291" name="Google Shape;291;p15"/>
          <p:cNvSpPr txBox="1"/>
          <p:nvPr/>
        </p:nvSpPr>
        <p:spPr>
          <a:xfrm>
            <a:off x="7568075" y="4500375"/>
            <a:ext cx="1918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All data provided by the Entertainment Software Association (ESA)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464875"/>
            <a:ext cx="70305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end goal of this analysis is to be able to predict performance, and global sales of a new video game across four markets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Upon the completion of our goal we can better predict which games will have success by region, genre, and platform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4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Source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282150"/>
            <a:ext cx="7030500" cy="31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Analysis was performed on a dataset from Kaggle.com, which contains sales data of over 16,500 games organized by: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United States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Japan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Europe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rest of the world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Total worldwide sales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includes categories such as: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Global Rank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Name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Platform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Year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Genre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Publisher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 comprehensive dataset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03800" y="17002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Games from this dataset were released between 1980 and 2016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Representative of modern global video game market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Enables interpretation of evidence-based marketing decisions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Analysis provides strong ability to estimate sales performance of a new game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25" y="1597875"/>
            <a:ext cx="4121800" cy="12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75" y="1597875"/>
            <a:ext cx="4608525" cy="24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7100" y="3045725"/>
            <a:ext cx="4058025" cy="19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00" y="1597875"/>
            <a:ext cx="518532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176" y="2051288"/>
            <a:ext cx="3112000" cy="2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SAS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1597875"/>
            <a:ext cx="73818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On-screen Show (16:9)</PresentationFormat>
  <Paragraphs>83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Maven Pro</vt:lpstr>
      <vt:lpstr>Nunito</vt:lpstr>
      <vt:lpstr>Momentum</vt:lpstr>
      <vt:lpstr>Video Game Sales Group 4</vt:lpstr>
      <vt:lpstr>Road Map</vt:lpstr>
      <vt:lpstr>Video Game Industry</vt:lpstr>
      <vt:lpstr>Our Goal</vt:lpstr>
      <vt:lpstr>The Data Source</vt:lpstr>
      <vt:lpstr>Benefits of a comprehensive dataset</vt:lpstr>
      <vt:lpstr>Tools</vt:lpstr>
      <vt:lpstr>Tools</vt:lpstr>
      <vt:lpstr>Methods - SAS</vt:lpstr>
      <vt:lpstr>Methods - SAS</vt:lpstr>
      <vt:lpstr>Methods - Python</vt:lpstr>
      <vt:lpstr>Methods - Python</vt:lpstr>
      <vt:lpstr>Methods - Python</vt:lpstr>
      <vt:lpstr>Methods - Python</vt:lpstr>
      <vt:lpstr>NA Sales Results - SAS</vt:lpstr>
      <vt:lpstr>NA Sales Feature Importance - Python</vt:lpstr>
      <vt:lpstr>The Witcher 3: Wild Hunt - Python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Group 4</dc:title>
  <dc:creator>John Whitaker</dc:creator>
  <cp:lastModifiedBy>John Whitaker</cp:lastModifiedBy>
  <cp:revision>1</cp:revision>
  <dcterms:modified xsi:type="dcterms:W3CDTF">2019-04-19T23:20:45Z</dcterms:modified>
</cp:coreProperties>
</file>