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Nuni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2863194bd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52863194bd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2863194bd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52863194bd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2863194bd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52863194bd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2863194bd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52863194bd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2863194bd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52863194bd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2863194bd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52863194bd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2863194bd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52863194bd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2863194bd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52863194bd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2863194bd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52863194bd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2863194bd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52863194bd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863194bd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52863194bd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2863194bd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52863194bd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2863194bd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52863194bd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2863194bd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52863194bd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Video Game Database</a:t>
            </a:r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Trenten Meyer, Elijah Raffo, Johnny Whitaker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193713" y="11072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Supplier Performance</a:t>
            </a:r>
            <a:endParaRPr/>
          </a:p>
        </p:txBody>
      </p:sp>
      <p:pic>
        <p:nvPicPr>
          <p:cNvPr id="183" name="Google Shape;18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276" y="2044591"/>
            <a:ext cx="8598923" cy="26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277" y="759172"/>
            <a:ext cx="85248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469016" y="2830831"/>
            <a:ext cx="29821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Accessory Query</a:t>
            </a:r>
            <a:endParaRPr/>
          </a:p>
        </p:txBody>
      </p:sp>
      <p:pic>
        <p:nvPicPr>
          <p:cNvPr id="190" name="Google Shape;19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861" y="218399"/>
            <a:ext cx="8252209" cy="1684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00464" y="2065513"/>
            <a:ext cx="4594606" cy="2859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>
            <a:spLocks noGrp="1"/>
          </p:cNvSpPr>
          <p:nvPr>
            <p:ph type="title"/>
          </p:nvPr>
        </p:nvSpPr>
        <p:spPr>
          <a:xfrm>
            <a:off x="6521186" y="861899"/>
            <a:ext cx="230818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“Viewunion”</a:t>
            </a:r>
            <a:endParaRPr/>
          </a:p>
        </p:txBody>
      </p:sp>
      <p:pic>
        <p:nvPicPr>
          <p:cNvPr id="197" name="Google Shape;19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386" y="116165"/>
            <a:ext cx="58293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4373" y="2753032"/>
            <a:ext cx="4639241" cy="2274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37"/>
          <p:cNvGrpSpPr/>
          <p:nvPr/>
        </p:nvGrpSpPr>
        <p:grpSpPr>
          <a:xfrm>
            <a:off x="3743796" y="346722"/>
            <a:ext cx="5938683" cy="4450054"/>
            <a:chOff x="0" y="246100"/>
            <a:chExt cx="5938683" cy="4450054"/>
          </a:xfrm>
        </p:grpSpPr>
        <p:sp>
          <p:nvSpPr>
            <p:cNvPr id="204" name="Google Shape;204;p37"/>
            <p:cNvSpPr/>
            <p:nvPr/>
          </p:nvSpPr>
          <p:spPr>
            <a:xfrm rot="5400000">
              <a:off x="2511733" y="353326"/>
              <a:ext cx="1649634" cy="143518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7"/>
            <p:cNvSpPr txBox="1"/>
            <p:nvPr/>
          </p:nvSpPr>
          <p:spPr>
            <a:xfrm>
              <a:off x="2842608" y="503168"/>
              <a:ext cx="987883" cy="1135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Nintendo Switch</a:t>
              </a:r>
              <a:endParaRPr/>
            </a:p>
          </p:txBody>
        </p:sp>
        <p:sp>
          <p:nvSpPr>
            <p:cNvPr id="206" name="Google Shape;206;p37"/>
            <p:cNvSpPr/>
            <p:nvPr/>
          </p:nvSpPr>
          <p:spPr>
            <a:xfrm>
              <a:off x="4097691" y="576027"/>
              <a:ext cx="1840992" cy="9897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7"/>
            <p:cNvSpPr/>
            <p:nvPr/>
          </p:nvSpPr>
          <p:spPr>
            <a:xfrm rot="5400000">
              <a:off x="961736" y="353326"/>
              <a:ext cx="1649634" cy="143518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7"/>
            <p:cNvSpPr txBox="1"/>
            <p:nvPr/>
          </p:nvSpPr>
          <p:spPr>
            <a:xfrm>
              <a:off x="1292611" y="503168"/>
              <a:ext cx="987883" cy="1135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7"/>
            <p:cNvSpPr/>
            <p:nvPr/>
          </p:nvSpPr>
          <p:spPr>
            <a:xfrm rot="5400000">
              <a:off x="1733765" y="1753536"/>
              <a:ext cx="1649634" cy="143518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7"/>
            <p:cNvSpPr txBox="1"/>
            <p:nvPr/>
          </p:nvSpPr>
          <p:spPr>
            <a:xfrm>
              <a:off x="2064640" y="1903378"/>
              <a:ext cx="987883" cy="1135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Business Impact</a:t>
              </a:r>
              <a:endParaRPr/>
            </a:p>
          </p:txBody>
        </p:sp>
        <p:sp>
          <p:nvSpPr>
            <p:cNvPr id="211" name="Google Shape;211;p37"/>
            <p:cNvSpPr/>
            <p:nvPr/>
          </p:nvSpPr>
          <p:spPr>
            <a:xfrm>
              <a:off x="0" y="1976237"/>
              <a:ext cx="1781605" cy="9897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7"/>
            <p:cNvSpPr/>
            <p:nvPr/>
          </p:nvSpPr>
          <p:spPr>
            <a:xfrm rot="5400000">
              <a:off x="3283762" y="1753536"/>
              <a:ext cx="1649634" cy="143518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7"/>
            <p:cNvSpPr txBox="1"/>
            <p:nvPr/>
          </p:nvSpPr>
          <p:spPr>
            <a:xfrm>
              <a:off x="3614637" y="1903378"/>
              <a:ext cx="987883" cy="1135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7"/>
            <p:cNvSpPr/>
            <p:nvPr/>
          </p:nvSpPr>
          <p:spPr>
            <a:xfrm rot="5400000">
              <a:off x="2511733" y="3153746"/>
              <a:ext cx="1649634" cy="143518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7"/>
            <p:cNvSpPr txBox="1"/>
            <p:nvPr/>
          </p:nvSpPr>
          <p:spPr>
            <a:xfrm>
              <a:off x="2842608" y="3303588"/>
              <a:ext cx="987883" cy="1135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Reactive Database</a:t>
              </a:r>
              <a:endParaRPr/>
            </a:p>
          </p:txBody>
        </p:sp>
        <p:sp>
          <p:nvSpPr>
            <p:cNvPr id="216" name="Google Shape;216;p37"/>
            <p:cNvSpPr/>
            <p:nvPr/>
          </p:nvSpPr>
          <p:spPr>
            <a:xfrm>
              <a:off x="4097691" y="3376446"/>
              <a:ext cx="1840992" cy="9897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7"/>
            <p:cNvSpPr/>
            <p:nvPr/>
          </p:nvSpPr>
          <p:spPr>
            <a:xfrm rot="5400000">
              <a:off x="961736" y="3153746"/>
              <a:ext cx="1649634" cy="143518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7"/>
            <p:cNvSpPr txBox="1"/>
            <p:nvPr/>
          </p:nvSpPr>
          <p:spPr>
            <a:xfrm>
              <a:off x="1292611" y="3303588"/>
              <a:ext cx="987883" cy="1135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37"/>
          <p:cNvSpPr/>
          <p:nvPr/>
        </p:nvSpPr>
        <p:spPr>
          <a:xfrm>
            <a:off x="-72420" y="2110084"/>
            <a:ext cx="527434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Video game industry facts sourced from the Electronic Software Association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6"/>
          <p:cNvGrpSpPr/>
          <p:nvPr/>
        </p:nvGrpSpPr>
        <p:grpSpPr>
          <a:xfrm>
            <a:off x="164367" y="165466"/>
            <a:ext cx="8707111" cy="4733063"/>
            <a:chOff x="26715" y="27431"/>
            <a:chExt cx="8707111" cy="4733063"/>
          </a:xfrm>
        </p:grpSpPr>
        <p:sp>
          <p:nvSpPr>
            <p:cNvPr id="106" name="Google Shape;106;p26"/>
            <p:cNvSpPr/>
            <p:nvPr/>
          </p:nvSpPr>
          <p:spPr>
            <a:xfrm rot="5400000">
              <a:off x="710846" y="1398884"/>
              <a:ext cx="1237192" cy="140850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BAD2C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6"/>
            <p:cNvSpPr/>
            <p:nvPr/>
          </p:nvSpPr>
          <p:spPr>
            <a:xfrm>
              <a:off x="26715" y="27431"/>
              <a:ext cx="2795405" cy="1457825"/>
            </a:xfrm>
            <a:prstGeom prst="roundRect">
              <a:avLst>
                <a:gd name="adj" fmla="val 1667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6"/>
            <p:cNvSpPr txBox="1"/>
            <p:nvPr/>
          </p:nvSpPr>
          <p:spPr>
            <a:xfrm>
              <a:off x="97893" y="98609"/>
              <a:ext cx="2653049" cy="1315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" sz="3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Collection</a:t>
              </a:r>
              <a:endParaRPr/>
            </a:p>
          </p:txBody>
        </p:sp>
        <p:sp>
          <p:nvSpPr>
            <p:cNvPr id="109" name="Google Shape;109;p26"/>
            <p:cNvSpPr/>
            <p:nvPr/>
          </p:nvSpPr>
          <p:spPr>
            <a:xfrm>
              <a:off x="2895091" y="127137"/>
              <a:ext cx="3409165" cy="1178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6"/>
            <p:cNvSpPr txBox="1"/>
            <p:nvPr/>
          </p:nvSpPr>
          <p:spPr>
            <a:xfrm>
              <a:off x="2895091" y="127137"/>
              <a:ext cx="3409165" cy="1178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Console</a:t>
              </a:r>
              <a:endParaRPr>
                <a:solidFill>
                  <a:schemeClr val="dk1"/>
                </a:solidFill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Accessories</a:t>
              </a:r>
              <a:endParaRPr>
                <a:solidFill>
                  <a:schemeClr val="dk1"/>
                </a:solidFill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Games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" name="Google Shape;111;p26"/>
            <p:cNvSpPr/>
            <p:nvPr/>
          </p:nvSpPr>
          <p:spPr>
            <a:xfrm rot="5400000">
              <a:off x="3283331" y="3036503"/>
              <a:ext cx="1237192" cy="140850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BAD2C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6"/>
            <p:cNvSpPr/>
            <p:nvPr/>
          </p:nvSpPr>
          <p:spPr>
            <a:xfrm>
              <a:off x="2035078" y="1704805"/>
              <a:ext cx="3235397" cy="1457825"/>
            </a:xfrm>
            <a:prstGeom prst="roundRect">
              <a:avLst>
                <a:gd name="adj" fmla="val 1667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6"/>
            <p:cNvSpPr txBox="1"/>
            <p:nvPr/>
          </p:nvSpPr>
          <p:spPr>
            <a:xfrm>
              <a:off x="2106256" y="1775983"/>
              <a:ext cx="3093041" cy="1315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" sz="3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Database Design</a:t>
              </a:r>
              <a:endParaRPr/>
            </a:p>
          </p:txBody>
        </p:sp>
        <p:sp>
          <p:nvSpPr>
            <p:cNvPr id="114" name="Google Shape;114;p26"/>
            <p:cNvSpPr/>
            <p:nvPr/>
          </p:nvSpPr>
          <p:spPr>
            <a:xfrm>
              <a:off x="5352885" y="1844572"/>
              <a:ext cx="2623474" cy="1178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6"/>
            <p:cNvSpPr txBox="1"/>
            <p:nvPr/>
          </p:nvSpPr>
          <p:spPr>
            <a:xfrm>
              <a:off x="5352885" y="1844572"/>
              <a:ext cx="2623474" cy="1178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Entity Relationship</a:t>
              </a:r>
              <a:endParaRPr>
                <a:solidFill>
                  <a:schemeClr val="dk1"/>
                </a:solidFill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Relational Schema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" name="Google Shape;116;p26"/>
            <p:cNvSpPr/>
            <p:nvPr/>
          </p:nvSpPr>
          <p:spPr>
            <a:xfrm>
              <a:off x="4441488" y="3302669"/>
              <a:ext cx="2567869" cy="1457825"/>
            </a:xfrm>
            <a:prstGeom prst="roundRect">
              <a:avLst>
                <a:gd name="adj" fmla="val 1667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6"/>
            <p:cNvSpPr txBox="1"/>
            <p:nvPr/>
          </p:nvSpPr>
          <p:spPr>
            <a:xfrm>
              <a:off x="4512666" y="3373847"/>
              <a:ext cx="2425513" cy="1315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" sz="3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Scenario</a:t>
              </a:r>
              <a:endParaRPr/>
            </a:p>
          </p:txBody>
        </p:sp>
        <p:sp>
          <p:nvSpPr>
            <p:cNvPr id="118" name="Google Shape;118;p26"/>
            <p:cNvSpPr/>
            <p:nvPr/>
          </p:nvSpPr>
          <p:spPr>
            <a:xfrm>
              <a:off x="6894892" y="3441706"/>
              <a:ext cx="1838934" cy="1178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6"/>
            <p:cNvSpPr txBox="1"/>
            <p:nvPr/>
          </p:nvSpPr>
          <p:spPr>
            <a:xfrm>
              <a:off x="6894892" y="3441706"/>
              <a:ext cx="1838934" cy="1178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•"/>
              </a:pPr>
              <a:r>
                <a:rPr lang="en"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Queries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Video Game Industry</a:t>
            </a:r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U.S. video game sales reach record breaking $43.4 Billion in 2018. Experiencing 18% growth 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Video game market expected to be worth over $90 Billion by 2020. $78.61 Billion in 2017 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64% of American households are home to at least one person who plays video games regularly (3 hours a week). 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60% of Americans play video games daily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45% of U.S. gamers are women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475" y="127525"/>
            <a:ext cx="8451038" cy="488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187200"/>
            <a:ext cx="8839201" cy="2769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75" y="248675"/>
            <a:ext cx="8950250" cy="4559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0"/>
          <p:cNvSpPr txBox="1">
            <a:spLocks noGrp="1"/>
          </p:cNvSpPr>
          <p:nvPr>
            <p:ph type="title"/>
          </p:nvPr>
        </p:nvSpPr>
        <p:spPr>
          <a:xfrm>
            <a:off x="398300" y="4029900"/>
            <a:ext cx="314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Entity Relationship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875" y="130700"/>
            <a:ext cx="8841151" cy="49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1"/>
          <p:cNvSpPr txBox="1">
            <a:spLocks noGrp="1"/>
          </p:cNvSpPr>
          <p:nvPr>
            <p:ph type="title"/>
          </p:nvPr>
        </p:nvSpPr>
        <p:spPr>
          <a:xfrm>
            <a:off x="3541550" y="661500"/>
            <a:ext cx="40095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Relational Schema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32"/>
          <p:cNvGrpSpPr/>
          <p:nvPr/>
        </p:nvGrpSpPr>
        <p:grpSpPr>
          <a:xfrm>
            <a:off x="140449" y="-206345"/>
            <a:ext cx="5130170" cy="5414644"/>
            <a:chOff x="1369481" y="-206345"/>
            <a:chExt cx="5130170" cy="5414644"/>
          </a:xfrm>
        </p:grpSpPr>
        <p:sp>
          <p:nvSpPr>
            <p:cNvPr id="153" name="Google Shape;153;p32"/>
            <p:cNvSpPr/>
            <p:nvPr/>
          </p:nvSpPr>
          <p:spPr>
            <a:xfrm>
              <a:off x="3271683" y="2190135"/>
              <a:ext cx="2676832" cy="26768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177" y="19133"/>
                  </a:moveTo>
                  <a:lnTo>
                    <a:pt x="94511" y="11300"/>
                  </a:lnTo>
                  <a:lnTo>
                    <a:pt x="101967" y="17557"/>
                  </a:lnTo>
                  <a:lnTo>
                    <a:pt x="95875" y="28109"/>
                  </a:lnTo>
                  <a:lnTo>
                    <a:pt x="95875" y="28109"/>
                  </a:lnTo>
                  <a:cubicBezTo>
                    <a:pt x="100207" y="32983"/>
                    <a:pt x="103501" y="38688"/>
                    <a:pt x="105555" y="44877"/>
                  </a:cubicBezTo>
                  <a:lnTo>
                    <a:pt x="117740" y="44877"/>
                  </a:lnTo>
                  <a:lnTo>
                    <a:pt x="119431" y="54463"/>
                  </a:lnTo>
                  <a:lnTo>
                    <a:pt x="107980" y="58630"/>
                  </a:lnTo>
                  <a:lnTo>
                    <a:pt x="107980" y="58630"/>
                  </a:lnTo>
                  <a:cubicBezTo>
                    <a:pt x="108167" y="65148"/>
                    <a:pt x="107023" y="71636"/>
                    <a:pt x="104618" y="77697"/>
                  </a:cubicBezTo>
                  <a:lnTo>
                    <a:pt x="113953" y="85530"/>
                  </a:lnTo>
                  <a:lnTo>
                    <a:pt x="109086" y="93960"/>
                  </a:lnTo>
                  <a:lnTo>
                    <a:pt x="97636" y="89792"/>
                  </a:lnTo>
                  <a:cubicBezTo>
                    <a:pt x="93588" y="94905"/>
                    <a:pt x="88542" y="99139"/>
                    <a:pt x="82804" y="102237"/>
                  </a:cubicBezTo>
                  <a:lnTo>
                    <a:pt x="84920" y="114237"/>
                  </a:lnTo>
                  <a:lnTo>
                    <a:pt x="75773" y="117566"/>
                  </a:lnTo>
                  <a:lnTo>
                    <a:pt x="69681" y="107014"/>
                  </a:lnTo>
                  <a:lnTo>
                    <a:pt x="69681" y="107014"/>
                  </a:lnTo>
                  <a:cubicBezTo>
                    <a:pt x="63294" y="108329"/>
                    <a:pt x="56706" y="108329"/>
                    <a:pt x="50319" y="107014"/>
                  </a:cubicBezTo>
                  <a:lnTo>
                    <a:pt x="44227" y="117566"/>
                  </a:lnTo>
                  <a:lnTo>
                    <a:pt x="35080" y="114237"/>
                  </a:lnTo>
                  <a:lnTo>
                    <a:pt x="37196" y="102237"/>
                  </a:lnTo>
                  <a:lnTo>
                    <a:pt x="37196" y="102237"/>
                  </a:lnTo>
                  <a:cubicBezTo>
                    <a:pt x="31458" y="99139"/>
                    <a:pt x="26412" y="94905"/>
                    <a:pt x="22364" y="89792"/>
                  </a:cubicBezTo>
                  <a:lnTo>
                    <a:pt x="10914" y="93960"/>
                  </a:lnTo>
                  <a:lnTo>
                    <a:pt x="6047" y="85530"/>
                  </a:lnTo>
                  <a:lnTo>
                    <a:pt x="15382" y="77697"/>
                  </a:lnTo>
                  <a:lnTo>
                    <a:pt x="15382" y="77697"/>
                  </a:lnTo>
                  <a:cubicBezTo>
                    <a:pt x="12977" y="71636"/>
                    <a:pt x="11833" y="65148"/>
                    <a:pt x="12020" y="58630"/>
                  </a:cubicBezTo>
                  <a:lnTo>
                    <a:pt x="569" y="54463"/>
                  </a:lnTo>
                  <a:lnTo>
                    <a:pt x="2260" y="44877"/>
                  </a:lnTo>
                  <a:lnTo>
                    <a:pt x="14445" y="44877"/>
                  </a:lnTo>
                  <a:lnTo>
                    <a:pt x="14445" y="44877"/>
                  </a:lnTo>
                  <a:cubicBezTo>
                    <a:pt x="16499" y="38688"/>
                    <a:pt x="19793" y="32983"/>
                    <a:pt x="24125" y="28109"/>
                  </a:cubicBezTo>
                  <a:lnTo>
                    <a:pt x="18033" y="17557"/>
                  </a:lnTo>
                  <a:lnTo>
                    <a:pt x="25489" y="11300"/>
                  </a:lnTo>
                  <a:lnTo>
                    <a:pt x="34823" y="19133"/>
                  </a:lnTo>
                  <a:lnTo>
                    <a:pt x="34823" y="19133"/>
                  </a:lnTo>
                  <a:cubicBezTo>
                    <a:pt x="40375" y="15712"/>
                    <a:pt x="46566" y="13459"/>
                    <a:pt x="53017" y="12511"/>
                  </a:cubicBezTo>
                  <a:lnTo>
                    <a:pt x="55133" y="511"/>
                  </a:lnTo>
                  <a:lnTo>
                    <a:pt x="64867" y="511"/>
                  </a:lnTo>
                  <a:lnTo>
                    <a:pt x="66983" y="12511"/>
                  </a:lnTo>
                  <a:lnTo>
                    <a:pt x="66983" y="12511"/>
                  </a:lnTo>
                  <a:cubicBezTo>
                    <a:pt x="73434" y="13459"/>
                    <a:pt x="79625" y="15712"/>
                    <a:pt x="85177" y="19133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2"/>
            <p:cNvSpPr txBox="1"/>
            <p:nvPr/>
          </p:nvSpPr>
          <p:spPr>
            <a:xfrm>
              <a:off x="3809845" y="2817170"/>
              <a:ext cx="1600508" cy="13759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35550" rIns="35550" bIns="35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"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Console</a:t>
              </a:r>
              <a:endParaRPr/>
            </a:p>
          </p:txBody>
        </p:sp>
        <p:sp>
          <p:nvSpPr>
            <p:cNvPr id="155" name="Google Shape;155;p32"/>
            <p:cNvSpPr/>
            <p:nvPr/>
          </p:nvSpPr>
          <p:spPr>
            <a:xfrm>
              <a:off x="1714253" y="1557429"/>
              <a:ext cx="1946787" cy="19467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2"/>
            <p:cNvSpPr txBox="1"/>
            <p:nvPr/>
          </p:nvSpPr>
          <p:spPr>
            <a:xfrm>
              <a:off x="2204362" y="2050501"/>
              <a:ext cx="966569" cy="96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Games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2"/>
            <p:cNvSpPr/>
            <p:nvPr/>
          </p:nvSpPr>
          <p:spPr>
            <a:xfrm rot="-900000">
              <a:off x="2804653" y="214345"/>
              <a:ext cx="1907454" cy="190745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2"/>
            <p:cNvSpPr txBox="1"/>
            <p:nvPr/>
          </p:nvSpPr>
          <p:spPr>
            <a:xfrm>
              <a:off x="3223013" y="632705"/>
              <a:ext cx="1070732" cy="10707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Price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2"/>
            <p:cNvSpPr/>
            <p:nvPr/>
          </p:nvSpPr>
          <p:spPr>
            <a:xfrm>
              <a:off x="3073306" y="1781954"/>
              <a:ext cx="3426345" cy="342634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3980" y="4073"/>
                  </a:moveTo>
                  <a:lnTo>
                    <a:pt x="53980" y="4073"/>
                  </a:lnTo>
                  <a:cubicBezTo>
                    <a:pt x="77235" y="1570"/>
                    <a:pt x="99612" y="13719"/>
                    <a:pt x="110181" y="34584"/>
                  </a:cubicBezTo>
                  <a:cubicBezTo>
                    <a:pt x="120749" y="55449"/>
                    <a:pt x="117302" y="80677"/>
                    <a:pt x="101525" y="97944"/>
                  </a:cubicBezTo>
                  <a:lnTo>
                    <a:pt x="104068" y="100686"/>
                  </a:lnTo>
                  <a:lnTo>
                    <a:pt x="96339" y="99179"/>
                  </a:lnTo>
                  <a:lnTo>
                    <a:pt x="95143" y="91062"/>
                  </a:lnTo>
                  <a:lnTo>
                    <a:pt x="97685" y="93803"/>
                  </a:lnTo>
                  <a:cubicBezTo>
                    <a:pt x="111684" y="78197"/>
                    <a:pt x="114615" y="55577"/>
                    <a:pt x="105056" y="36918"/>
                  </a:cubicBezTo>
                  <a:cubicBezTo>
                    <a:pt x="95497" y="18259"/>
                    <a:pt x="75427" y="7423"/>
                    <a:pt x="54582" y="9666"/>
                  </a:cubicBezTo>
                  <a:close/>
                </a:path>
              </a:pathLst>
            </a:custGeom>
            <a:solidFill>
              <a:srgbClr val="A8C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2"/>
            <p:cNvSpPr/>
            <p:nvPr/>
          </p:nvSpPr>
          <p:spPr>
            <a:xfrm>
              <a:off x="1369481" y="1123792"/>
              <a:ext cx="2489454" cy="248945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835" y="9410"/>
                  </a:moveTo>
                  <a:lnTo>
                    <a:pt x="41823" y="16553"/>
                  </a:lnTo>
                  <a:lnTo>
                    <a:pt x="41823" y="16553"/>
                  </a:lnTo>
                  <a:cubicBezTo>
                    <a:pt x="23032" y="24414"/>
                    <a:pt x="11425" y="43464"/>
                    <a:pt x="13055" y="63768"/>
                  </a:cubicBezTo>
                  <a:lnTo>
                    <a:pt x="18064" y="62671"/>
                  </a:lnTo>
                  <a:lnTo>
                    <a:pt x="10211" y="70899"/>
                  </a:lnTo>
                  <a:lnTo>
                    <a:pt x="417" y="66534"/>
                  </a:lnTo>
                  <a:lnTo>
                    <a:pt x="5431" y="65437"/>
                  </a:lnTo>
                  <a:lnTo>
                    <a:pt x="5431" y="65437"/>
                  </a:lnTo>
                  <a:cubicBezTo>
                    <a:pt x="3042" y="41449"/>
                    <a:pt x="16596" y="18714"/>
                    <a:pt x="38835" y="9410"/>
                  </a:cubicBezTo>
                  <a:close/>
                </a:path>
              </a:pathLst>
            </a:custGeom>
            <a:solidFill>
              <a:srgbClr val="A8C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2"/>
            <p:cNvSpPr/>
            <p:nvPr/>
          </p:nvSpPr>
          <p:spPr>
            <a:xfrm>
              <a:off x="2363439" y="-206345"/>
              <a:ext cx="2684132" cy="26841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986" y="64681"/>
                  </a:moveTo>
                  <a:lnTo>
                    <a:pt x="4986" y="64681"/>
                  </a:lnTo>
                  <a:cubicBezTo>
                    <a:pt x="3682" y="49360"/>
                    <a:pt x="8826" y="34190"/>
                    <a:pt x="19179" y="22822"/>
                  </a:cubicBezTo>
                  <a:lnTo>
                    <a:pt x="16020" y="19256"/>
                  </a:lnTo>
                  <a:lnTo>
                    <a:pt x="25771" y="21357"/>
                  </a:lnTo>
                  <a:lnTo>
                    <a:pt x="27129" y="31797"/>
                  </a:lnTo>
                  <a:lnTo>
                    <a:pt x="23972" y="28233"/>
                  </a:lnTo>
                  <a:lnTo>
                    <a:pt x="23972" y="28233"/>
                  </a:lnTo>
                  <a:cubicBezTo>
                    <a:pt x="15304" y="38065"/>
                    <a:pt x="11029" y="51012"/>
                    <a:pt x="12141" y="64072"/>
                  </a:cubicBezTo>
                  <a:close/>
                </a:path>
              </a:pathLst>
            </a:custGeom>
            <a:solidFill>
              <a:srgbClr val="A8C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32"/>
          <p:cNvGrpSpPr/>
          <p:nvPr/>
        </p:nvGrpSpPr>
        <p:grpSpPr>
          <a:xfrm>
            <a:off x="3697765" y="401484"/>
            <a:ext cx="4470401" cy="4063999"/>
            <a:chOff x="812799" y="0"/>
            <a:chExt cx="4470401" cy="4063999"/>
          </a:xfrm>
        </p:grpSpPr>
        <p:sp>
          <p:nvSpPr>
            <p:cNvPr id="163" name="Google Shape;163;p32"/>
            <p:cNvSpPr/>
            <p:nvPr/>
          </p:nvSpPr>
          <p:spPr>
            <a:xfrm rot="4396374">
              <a:off x="1047985" y="808704"/>
              <a:ext cx="3508285" cy="24465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quadBezTo>
                    <a:pt x="20000" y="40000"/>
                    <a:pt x="93748" y="15000"/>
                  </a:quadBezTo>
                  <a:lnTo>
                    <a:pt x="92569" y="0"/>
                  </a:lnTo>
                  <a:lnTo>
                    <a:pt x="120000" y="18786"/>
                  </a:lnTo>
                  <a:lnTo>
                    <a:pt x="96465" y="49572"/>
                  </a:lnTo>
                  <a:lnTo>
                    <a:pt x="95286" y="34572"/>
                  </a:lnTo>
                  <a:quadBezTo>
                    <a:pt x="30000" y="44572"/>
                    <a:pt x="0" y="120000"/>
                  </a:quadBez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2"/>
            <p:cNvSpPr/>
            <p:nvPr/>
          </p:nvSpPr>
          <p:spPr>
            <a:xfrm>
              <a:off x="2906247" y="1578051"/>
              <a:ext cx="88595" cy="88595"/>
            </a:xfrm>
            <a:prstGeom prst="ellipse">
              <a:avLst/>
            </a:prstGeom>
            <a:solidFill>
              <a:srgbClr val="A8C8C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2"/>
            <p:cNvSpPr/>
            <p:nvPr/>
          </p:nvSpPr>
          <p:spPr>
            <a:xfrm>
              <a:off x="812799" y="0"/>
              <a:ext cx="1654048" cy="650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2"/>
            <p:cNvSpPr txBox="1"/>
            <p:nvPr/>
          </p:nvSpPr>
          <p:spPr>
            <a:xfrm>
              <a:off x="812799" y="0"/>
              <a:ext cx="1654048" cy="650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825" tIns="36825" rIns="36825" bIns="36825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lang="en" sz="2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Kids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7" name="Google Shape;167;p32"/>
            <p:cNvSpPr/>
            <p:nvPr/>
          </p:nvSpPr>
          <p:spPr>
            <a:xfrm>
              <a:off x="3316224" y="1297228"/>
              <a:ext cx="1966976" cy="650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2"/>
            <p:cNvSpPr txBox="1"/>
            <p:nvPr/>
          </p:nvSpPr>
          <p:spPr>
            <a:xfrm>
              <a:off x="3316224" y="1297228"/>
              <a:ext cx="1966976" cy="650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825" tIns="36825" rIns="36825" bIns="368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lang="en" sz="2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 - Mas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9" name="Google Shape;169;p32"/>
            <p:cNvSpPr/>
            <p:nvPr/>
          </p:nvSpPr>
          <p:spPr>
            <a:xfrm>
              <a:off x="3048000" y="3413759"/>
              <a:ext cx="2235200" cy="650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2"/>
            <p:cNvSpPr txBox="1"/>
            <p:nvPr/>
          </p:nvSpPr>
          <p:spPr>
            <a:xfrm>
              <a:off x="3048000" y="3413759"/>
              <a:ext cx="2235200" cy="650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825" tIns="36825" rIns="36825" bIns="3682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lang="en" sz="2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Best Present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200613" y="6866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Video Game Query</a:t>
            </a:r>
            <a:endParaRPr/>
          </a:p>
        </p:txBody>
      </p:sp>
      <p:pic>
        <p:nvPicPr>
          <p:cNvPr id="176" name="Google Shape;17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613" y="641348"/>
            <a:ext cx="8520600" cy="13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0613" y="2204198"/>
            <a:ext cx="8589426" cy="2357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On-screen Show (16:9)</PresentationFormat>
  <Paragraphs>35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Nunito</vt:lpstr>
      <vt:lpstr>Simple Dark</vt:lpstr>
      <vt:lpstr>Simple Dark</vt:lpstr>
      <vt:lpstr>Video Game Database</vt:lpstr>
      <vt:lpstr>PowerPoint Presentation</vt:lpstr>
      <vt:lpstr>The Video Game Industry</vt:lpstr>
      <vt:lpstr>PowerPoint Presentation</vt:lpstr>
      <vt:lpstr>PowerPoint Presentation</vt:lpstr>
      <vt:lpstr>Entity Relationship</vt:lpstr>
      <vt:lpstr>Relational Schema</vt:lpstr>
      <vt:lpstr>PowerPoint Presentation</vt:lpstr>
      <vt:lpstr>Video Game Query</vt:lpstr>
      <vt:lpstr>Supplier Performance</vt:lpstr>
      <vt:lpstr>Accessory Query</vt:lpstr>
      <vt:lpstr>“Viewunion”</vt:lpstr>
      <vt:lpstr>PowerPoint Presentation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Database</dc:title>
  <dc:creator>John Whitaker</dc:creator>
  <cp:lastModifiedBy>John Whitaker</cp:lastModifiedBy>
  <cp:revision>1</cp:revision>
  <dcterms:modified xsi:type="dcterms:W3CDTF">2019-04-19T23:21:43Z</dcterms:modified>
</cp:coreProperties>
</file>