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717617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717617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3c9775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f3c9775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f3c9775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f3c9775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3c97755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3c9775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3c97755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f3c97755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f3c9775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f3c9775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f3c97755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f3c97755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f3c97755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f3c97755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f3c97755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f3c97755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f3c9775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f3c9775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3c977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f3c977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f3c97755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f3c97755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f3c97755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f3c97755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f3c97755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f3c97755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a5ee78766a25dd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a5ee78766a25dd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f3c9775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f3c9775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3c9775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3c9775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3c9775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3c9775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f3c9775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f3c9775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3c9775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f3c9775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3c9775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3c9775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f3c9775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f3c9775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visual-paradigm.com/guide/uml-unified-modeling-language/uml-aggregation-vs-compositi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game.org/wiki/GettingStarted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101 by Mr 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Inspired by Tech with Tim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Developmental Run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" y="1107800"/>
            <a:ext cx="25812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75" y="194525"/>
            <a:ext cx="482368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200" y="4134724"/>
            <a:ext cx="2971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4724700" y="1357900"/>
            <a:ext cx="2548500" cy="100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800x600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 created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6416850" y="2820650"/>
            <a:ext cx="2548500" cy="100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</a:t>
            </a:r>
            <a:r>
              <a:rPr lang="en-GB"/>
              <a:t>exited</a:t>
            </a:r>
            <a:r>
              <a:rPr lang="en-GB"/>
              <a:t> without error when windows X pressed… </a:t>
            </a:r>
            <a:endParaRPr/>
          </a:p>
        </p:txBody>
      </p:sp>
      <p:cxnSp>
        <p:nvCxnSpPr>
          <p:cNvPr id="120" name="Google Shape;120;p22"/>
          <p:cNvCxnSpPr>
            <a:stCxn id="119" idx="0"/>
          </p:cNvCxnSpPr>
          <p:nvPr/>
        </p:nvCxnSpPr>
        <p:spPr>
          <a:xfrm flipH="1" rot="10800000">
            <a:off x="7691100" y="355850"/>
            <a:ext cx="902700" cy="246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>
            <a:stCxn id="119" idx="2"/>
          </p:cNvCxnSpPr>
          <p:nvPr/>
        </p:nvCxnSpPr>
        <p:spPr>
          <a:xfrm flipH="1">
            <a:off x="6941400" y="3829550"/>
            <a:ext cx="749700" cy="39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05525" y="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101 Oop Version 1B - UML Diagram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-5355" l="0" r="0" t="7450"/>
          <a:stretch/>
        </p:blipFill>
        <p:spPr>
          <a:xfrm>
            <a:off x="0" y="481500"/>
            <a:ext cx="3391525" cy="45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321100" y="282400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Explanation &amp; Justification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423900" y="631275"/>
            <a:ext cx="5515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In order to create a scalable Object Orientated system, gfxObjects (dictionary) was added as an attribute of the World class.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This dictionary will hold all graphical objects (that are </a:t>
            </a:r>
            <a:r>
              <a:rPr lang="en-GB" sz="1200">
                <a:solidFill>
                  <a:schemeClr val="dk2"/>
                </a:solidFill>
              </a:rPr>
              <a:t>essentially</a:t>
            </a:r>
            <a:r>
              <a:rPr lang="en-GB" sz="1200">
                <a:solidFill>
                  <a:schemeClr val="dk2"/>
                </a:solidFill>
              </a:rPr>
              <a:t> Surfaces with other attributes) visible in the World.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A GfxObject is instantiated and must have the standard pygame (x-pos,y-pos,width,height) tuple to control its position.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stringId parameter must be unique and is used as its key index value within the gfxObjects dictionary that World contains.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World.addObject() method inserts a GfxObject into this dictionary.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method World.loop() iterates over all GfxObjects calling their:</a:t>
            </a:r>
            <a:br>
              <a:rPr lang="en-GB" sz="1200">
                <a:solidFill>
                  <a:schemeClr val="dk2"/>
                </a:solidFill>
              </a:rPr>
            </a:br>
            <a:r>
              <a:rPr lang="en-GB" sz="1200">
                <a:solidFill>
                  <a:schemeClr val="dk2"/>
                </a:solidFill>
              </a:rPr>
              <a:t>   GfxObject.update(dx,dy) methods - to move the objects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   GfxObject.draw(win) method to draw it on the “win” surface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In this example move increments x so the redFig object moves right each frame. </a:t>
            </a:r>
            <a:r>
              <a:rPr i="1" lang="en-GB" sz="1200">
                <a:solidFill>
                  <a:schemeClr val="dk2"/>
                </a:solidFill>
              </a:rPr>
              <a:t>In the next iteration 101c, the method GfxObject.handleKeyMovement() will mange dx and dy</a:t>
            </a:r>
            <a:endParaRPr i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surface that is to be drawn must be added to each GfxObject using its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.setSurface() method.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5775" y="457147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Ref: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 uml composition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315550" y="4722688"/>
            <a:ext cx="318550" cy="159275"/>
          </a:xfrm>
          <a:prstGeom prst="flowChartDecision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254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OOP101B - class GfxObject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5" y="572700"/>
            <a:ext cx="58864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25" y="1961825"/>
            <a:ext cx="4007000" cy="30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20"/>
              <a:t>PyGame OOP101B - class GfxObject - Constructor &amp; setSurface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650" y="1334700"/>
            <a:ext cx="6153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275" y="2331100"/>
            <a:ext cx="6115503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000" y="2645425"/>
            <a:ext cx="3130975" cy="2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getters width() height()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925" y="1445825"/>
            <a:ext cx="65722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000" y="2645425"/>
            <a:ext cx="3130975" cy="2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addAttribute() &amp; getAttribute()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475" y="1314950"/>
            <a:ext cx="6632025" cy="3752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310900" y="1610075"/>
            <a:ext cx="2243400" cy="1247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will be refactored when being applied.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setAttribute should be made safer like get…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update() &amp; draw()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0825" y="2658263"/>
            <a:ext cx="62484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527950" y="1457450"/>
            <a:ext cx="59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These two methods are called by World.loop() when all GfxObjects are iterated over each frame.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560950" y="3999325"/>
            <a:ext cx="1294200" cy="690300"/>
          </a:xfrm>
          <a:prstGeom prst="wedgeRectCallout">
            <a:avLst>
              <a:gd fmla="val -38719" name="adj1"/>
              <a:gd fmla="val -874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(x,y) = (pos_size[0],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pos_size[1])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World - additional methods &amp; fields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184" name="Google Shape;184;p29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350"/>
            <a:ext cx="45148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3994650" y="4015800"/>
            <a:ext cx="2462400" cy="1074600"/>
          </a:xfrm>
          <a:prstGeom prst="wedgeRectCallout">
            <a:avLst>
              <a:gd fmla="val -38719" name="adj1"/>
              <a:gd fmla="val -87495" name="adj2"/>
            </a:avLst>
          </a:prstGeom>
          <a:solidFill>
            <a:srgbClr val="DAE8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Iterates over all gfxObjects each frame calling their methods .update() and .draw()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43900" y="657350"/>
            <a:ext cx="4181400" cy="1430700"/>
          </a:xfrm>
          <a:prstGeom prst="wedgeRectCallout">
            <a:avLst>
              <a:gd fmla="val -66025" name="adj1"/>
              <a:gd fmla="val 35147" name="adj2"/>
            </a:avLst>
          </a:prstGeom>
          <a:solidFill>
            <a:srgbClr val="D5E8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ictionary of GfxObjects with key=GfxObject.id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= GfxObject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{id1:GfxObject1,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id2: GfxObject2,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4843900" y="2211475"/>
            <a:ext cx="4181400" cy="508200"/>
          </a:xfrm>
          <a:prstGeom prst="wedgeRectCallout">
            <a:avLst>
              <a:gd fmla="val -63961" name="adj1"/>
              <a:gd fmla="val 125497" name="adj2"/>
            </a:avLst>
          </a:prstGeom>
          <a:solidFill>
            <a:srgbClr val="D5E8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addObject() injects a GfxObject into the gfxObjects container dictionary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843900" y="3352750"/>
            <a:ext cx="4181400" cy="508200"/>
          </a:xfrm>
          <a:prstGeom prst="wedgeRectCallout">
            <a:avLst>
              <a:gd fmla="val -62850" name="adj1"/>
              <a:gd fmla="val -35085" name="adj2"/>
            </a:avLst>
          </a:prstGeom>
          <a:solidFill>
            <a:srgbClr val="D5E8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 implemented later .. requires a call after the iterable dictionary loop has been run.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en-GB" sz="2120"/>
              <a:t>PyGame OOP101B - class World - alterations to constructor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25" y="628650"/>
            <a:ext cx="65246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8" y="572700"/>
            <a:ext cx="21240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/>
              <a:t>PyGame OOP101B - class World - the method addObject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124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850" y="572700"/>
            <a:ext cx="6562726" cy="228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2075" y="0"/>
            <a:ext cx="87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8"/>
              <a:t>Install Pygame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https://www.pygame.org/wiki/GettingStarted</a:t>
            </a:r>
            <a:r>
              <a:rPr lang="en-GB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9270" l="0" r="0" t="0"/>
          <a:stretch/>
        </p:blipFill>
        <p:spPr>
          <a:xfrm>
            <a:off x="152400" y="725100"/>
            <a:ext cx="6391275" cy="31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5050" y="3507500"/>
            <a:ext cx="6604800" cy="33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marR="88900" rtl="0" algn="l">
              <a:lnSpc>
                <a:spcPct val="121875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pip install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 pygame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00">
              <a:solidFill>
                <a:srgbClr val="EEEEE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/>
              <a:t>PyGame OOP101B - class World - loop() &amp; alterations to main_loop()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124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700" y="420050"/>
            <a:ext cx="64960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5700" y="2322475"/>
            <a:ext cx="5003601" cy="27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44875" y="8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Oop101B Main program adjustments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0" y="632550"/>
            <a:ext cx="7166750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/>
          <p:nvPr/>
        </p:nvSpPr>
        <p:spPr>
          <a:xfrm>
            <a:off x="6277700" y="0"/>
            <a:ext cx="2774100" cy="803100"/>
          </a:xfrm>
          <a:prstGeom prst="wedgeRectCallout">
            <a:avLst>
              <a:gd fmla="val -121055" name="adj1"/>
              <a:gd fmla="val 827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generate a Surface you must draw on a surface and return that!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6436975" y="2227325"/>
            <a:ext cx="2196600" cy="466500"/>
          </a:xfrm>
          <a:prstGeom prst="wedgeRectCallout">
            <a:avLst>
              <a:gd fmla="val -114826" name="adj1"/>
              <a:gd fmla="val 6903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Step1: Create a GfxObject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400" y="868863"/>
            <a:ext cx="5715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6722350" y="2937225"/>
            <a:ext cx="2110200" cy="1174800"/>
          </a:xfrm>
          <a:prstGeom prst="wedgeRectCallout">
            <a:avLst>
              <a:gd fmla="val -95288" name="adj1"/>
              <a:gd fmla="val -3077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Step2: Draw it with drawRedFigure. Use the width and height already set on redFig. Could load an image instead…</a:t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4326775" y="4310850"/>
            <a:ext cx="2840400" cy="604500"/>
          </a:xfrm>
          <a:prstGeom prst="wedgeRectCallout">
            <a:avLst>
              <a:gd fmla="val -119406" name="adj1"/>
              <a:gd fmla="val -1674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Step3: add your object into the world gfxObjects dictionary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572700" y="26875"/>
            <a:ext cx="60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oop101-tut1B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4" y="0"/>
            <a:ext cx="14263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00" y="700875"/>
            <a:ext cx="3628049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424" y="659075"/>
            <a:ext cx="3638451" cy="2842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2567750" y="3859950"/>
            <a:ext cx="382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Image rendered correctly - move adjust dx by 3 each frame…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OOp101-1C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Top Level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7350" y="572700"/>
            <a:ext cx="8635500" cy="4727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115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#-------------------------------------------------------------------------------</a:t>
            </a:r>
            <a:endParaRPr b="1" i="1" sz="115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115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Name:        pygame-tut01</a:t>
            </a:r>
            <a:endParaRPr b="1" i="1" sz="115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115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REF : https://youtu.be/i6xMBig-pP4?list=PLzMcBGfZo4-lp3jAExUCewBfMx3UZFkh5</a:t>
            </a:r>
            <a:endParaRPr b="1" i="1" sz="115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115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REF2: https://www.pygame.org/docs/ref/pygame.html#pygame.init</a:t>
            </a:r>
            <a:endParaRPr b="1" i="1" sz="115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115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#-------------------------------------------------------------------------------</a:t>
            </a:r>
            <a:endParaRPr b="1" i="1" sz="115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000">
              <a:solidFill>
                <a:srgbClr val="FFFFFF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000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E1B42B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 sz="100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#SVGA : 800x600</a:t>
            </a:r>
            <a:endParaRPr b="1" i="1" sz="100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2ED5C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E1B42B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- start &amp; stop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7350" y="572700"/>
            <a:ext cx="8635500" cy="4132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GB" sz="100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#initi pygame</a:t>
            </a:r>
            <a:endParaRPr b="1" i="1" sz="100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size_tuple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set_mode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size_tuple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set_caption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endParaRPr sz="1000">
              <a:solidFill>
                <a:srgbClr val="FFFFFF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5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- main_loop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37350" y="572700"/>
            <a:ext cx="8635500" cy="4132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en-GB" sz="1000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#event handler loop here</a:t>
            </a:r>
            <a:endParaRPr b="1" i="1" sz="1000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Switching to OOP version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is a far better paradigm for a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classes to abstract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encapsulation (bundling states + behaviour) to better decompose componentes and keep the name space cleaner.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inheritance and instantiation to re-use quickly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While the final oop version is a lot more code it is far more </a:t>
            </a:r>
            <a:r>
              <a:rPr lang="en-GB"/>
              <a:t>reusable</a:t>
            </a:r>
            <a:r>
              <a:rPr lang="en-GB"/>
              <a:t> and dynamic!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 Top Level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3054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725100"/>
            <a:ext cx="3381375" cy="23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3530075" y="3395375"/>
            <a:ext cx="1433400" cy="723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Instantiate </a:t>
            </a:r>
            <a:r>
              <a:rPr lang="en-GB" sz="1200"/>
              <a:t>the world as “w”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oop- __init__ &amp; start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518333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133" y="725100"/>
            <a:ext cx="4168467" cy="283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OOP- main_loop &amp; stop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572700"/>
            <a:ext cx="5876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8975"/>
            <a:ext cx="58102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825" y="810950"/>
            <a:ext cx="3424050" cy="2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