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62" r:id="rId3"/>
    <p:sldId id="258" r:id="rId4"/>
    <p:sldId id="263" r:id="rId5"/>
    <p:sldId id="259" r:id="rId6"/>
    <p:sldId id="264"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2571C5-7BCA-492B-87C8-0917E2063791}" v="78" dt="2023-12-05T08:42:12.621"/>
    <p1510:client id="{6360B937-1E6C-498F-81CC-C454BA63D340}" v="14" dt="2023-12-04T02:20:12.381"/>
    <p1510:client id="{7940B8EE-897D-4D42-90F1-942214FD02EA}" v="34" dt="2023-12-09T05:06:33.426"/>
    <p1510:client id="{90268728-4785-46B9-96D6-7173A1BBBB18}" v="861" dt="2023-12-09T20:15:40.748"/>
    <p1510:client id="{BDC59550-286D-4109-AE85-108A942A3B99}" v="7" dt="2023-12-04T01:53:33.310"/>
    <p1510:client id="{C46261EC-028D-4E63-8FE6-BBBEFD114F06}" v="114" dt="2023-12-04T04:22:52.4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4982A8-E9B0-45D4-AF01-AE120C61B96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80A634C9-921E-4AE6-93D3-566BEFDFE6DA}">
      <dgm:prSet/>
      <dgm:spPr/>
      <dgm:t>
        <a:bodyPr/>
        <a:lstStyle/>
        <a:p>
          <a:r>
            <a:rPr lang="en-US" dirty="0"/>
            <a:t>Equipment Procurement Complete (Week 1):</a:t>
          </a:r>
        </a:p>
      </dgm:t>
    </dgm:pt>
    <dgm:pt modelId="{1E0EC122-616A-43FF-B8B3-C0C49204CA65}" type="parTrans" cxnId="{AF6232FF-1E6D-4830-AAFA-F428F2CCCDEA}">
      <dgm:prSet/>
      <dgm:spPr/>
      <dgm:t>
        <a:bodyPr/>
        <a:lstStyle/>
        <a:p>
          <a:endParaRPr lang="en-US"/>
        </a:p>
      </dgm:t>
    </dgm:pt>
    <dgm:pt modelId="{7332B4A4-C014-4A17-ACF9-6EF2B04A3ABF}" type="sibTrans" cxnId="{AF6232FF-1E6D-4830-AAFA-F428F2CCCDEA}">
      <dgm:prSet/>
      <dgm:spPr/>
      <dgm:t>
        <a:bodyPr/>
        <a:lstStyle/>
        <a:p>
          <a:endParaRPr lang="en-US"/>
        </a:p>
      </dgm:t>
    </dgm:pt>
    <dgm:pt modelId="{AB809A60-8130-4163-85B6-B053EE36458E}">
      <dgm:prSet/>
      <dgm:spPr/>
      <dgm:t>
        <a:bodyPr/>
        <a:lstStyle/>
        <a:p>
          <a:r>
            <a:rPr lang="en-US" dirty="0"/>
            <a:t>Acquired microcontroller, GPS module, SIM card, and necessary components.</a:t>
          </a:r>
        </a:p>
      </dgm:t>
    </dgm:pt>
    <dgm:pt modelId="{BFD8C690-DD77-4FD2-8924-778376DDDDEC}" type="parTrans" cxnId="{E715E363-2EC1-492E-A7FA-9605431B13D8}">
      <dgm:prSet/>
      <dgm:spPr/>
      <dgm:t>
        <a:bodyPr/>
        <a:lstStyle/>
        <a:p>
          <a:endParaRPr lang="en-US"/>
        </a:p>
      </dgm:t>
    </dgm:pt>
    <dgm:pt modelId="{EFAA19EB-9343-46F2-9A03-FCE879914988}" type="sibTrans" cxnId="{E715E363-2EC1-492E-A7FA-9605431B13D8}">
      <dgm:prSet/>
      <dgm:spPr/>
      <dgm:t>
        <a:bodyPr/>
        <a:lstStyle/>
        <a:p>
          <a:endParaRPr lang="en-US"/>
        </a:p>
      </dgm:t>
    </dgm:pt>
    <dgm:pt modelId="{87B05FD0-61EE-46B1-8E52-9666077A190D}">
      <dgm:prSet/>
      <dgm:spPr/>
      <dgm:t>
        <a:bodyPr/>
        <a:lstStyle/>
        <a:p>
          <a:r>
            <a:rPr lang="en-US" dirty="0"/>
            <a:t>Java Code Development Completed (Week 2):</a:t>
          </a:r>
        </a:p>
      </dgm:t>
    </dgm:pt>
    <dgm:pt modelId="{1490DCD8-B8FD-4AE8-BA39-1E2F2A43A798}" type="parTrans" cxnId="{EF4DE1DD-A133-43F4-A76D-20DFE493CB33}">
      <dgm:prSet/>
      <dgm:spPr/>
      <dgm:t>
        <a:bodyPr/>
        <a:lstStyle/>
        <a:p>
          <a:endParaRPr lang="en-US"/>
        </a:p>
      </dgm:t>
    </dgm:pt>
    <dgm:pt modelId="{8FB8077B-454E-469A-A548-C3AABCABD39D}" type="sibTrans" cxnId="{EF4DE1DD-A133-43F4-A76D-20DFE493CB33}">
      <dgm:prSet/>
      <dgm:spPr/>
      <dgm:t>
        <a:bodyPr/>
        <a:lstStyle/>
        <a:p>
          <a:endParaRPr lang="en-US"/>
        </a:p>
      </dgm:t>
    </dgm:pt>
    <dgm:pt modelId="{8F753329-0353-4F1A-81EF-64A43E84F5C2}">
      <dgm:prSet/>
      <dgm:spPr/>
      <dgm:t>
        <a:bodyPr/>
        <a:lstStyle/>
        <a:p>
          <a:r>
            <a:rPr lang="en-US" dirty="0"/>
            <a:t>Developed, tested, and finalized the Java code for the Smart Bump Alert System.</a:t>
          </a:r>
        </a:p>
      </dgm:t>
    </dgm:pt>
    <dgm:pt modelId="{9EA245A3-2076-4DAF-B1D6-6E3659F2C858}" type="parTrans" cxnId="{27501C74-A382-4887-8097-83C84214B0D8}">
      <dgm:prSet/>
      <dgm:spPr/>
      <dgm:t>
        <a:bodyPr/>
        <a:lstStyle/>
        <a:p>
          <a:endParaRPr lang="en-US"/>
        </a:p>
      </dgm:t>
    </dgm:pt>
    <dgm:pt modelId="{6D2D44DC-C645-42A2-931C-F5CA5692AE9F}" type="sibTrans" cxnId="{27501C74-A382-4887-8097-83C84214B0D8}">
      <dgm:prSet/>
      <dgm:spPr/>
      <dgm:t>
        <a:bodyPr/>
        <a:lstStyle/>
        <a:p>
          <a:endParaRPr lang="en-US"/>
        </a:p>
      </dgm:t>
    </dgm:pt>
    <dgm:pt modelId="{FAE11818-A220-42E3-B574-CBDAA2F9C4E0}">
      <dgm:prSet/>
      <dgm:spPr/>
      <dgm:t>
        <a:bodyPr/>
        <a:lstStyle/>
        <a:p>
          <a:r>
            <a:rPr lang="en-US" dirty="0"/>
            <a:t>Data Collection Strategy Defined (Week 3):</a:t>
          </a:r>
        </a:p>
      </dgm:t>
    </dgm:pt>
    <dgm:pt modelId="{06AE16B2-9ED5-48DC-8267-E7D8BAB9D339}" type="parTrans" cxnId="{3E3ACA11-028A-4E6B-A497-15D90B2ED396}">
      <dgm:prSet/>
      <dgm:spPr/>
      <dgm:t>
        <a:bodyPr/>
        <a:lstStyle/>
        <a:p>
          <a:endParaRPr lang="en-US"/>
        </a:p>
      </dgm:t>
    </dgm:pt>
    <dgm:pt modelId="{EA68772B-714D-489A-9827-7B33A8410EC5}" type="sibTrans" cxnId="{3E3ACA11-028A-4E6B-A497-15D90B2ED396}">
      <dgm:prSet/>
      <dgm:spPr/>
      <dgm:t>
        <a:bodyPr/>
        <a:lstStyle/>
        <a:p>
          <a:endParaRPr lang="en-US"/>
        </a:p>
      </dgm:t>
    </dgm:pt>
    <dgm:pt modelId="{01C9D9AD-D601-4DB8-B121-B08ABED04733}">
      <dgm:prSet/>
      <dgm:spPr/>
      <dgm:t>
        <a:bodyPr/>
        <a:lstStyle/>
        <a:p>
          <a:r>
            <a:rPr lang="en-US" dirty="0"/>
            <a:t>Documented and finalized the strategy for initial and real-time data collection.</a:t>
          </a:r>
        </a:p>
      </dgm:t>
    </dgm:pt>
    <dgm:pt modelId="{1F9E7097-2AD4-4A98-AC6B-75E0ACBDA1B6}" type="parTrans" cxnId="{F1435715-0C3E-4CA4-965C-22FB3C5E9328}">
      <dgm:prSet/>
      <dgm:spPr/>
      <dgm:t>
        <a:bodyPr/>
        <a:lstStyle/>
        <a:p>
          <a:endParaRPr lang="en-US"/>
        </a:p>
      </dgm:t>
    </dgm:pt>
    <dgm:pt modelId="{C2BD2DDB-13A1-434A-A122-6EDBBFA6FD1B}" type="sibTrans" cxnId="{F1435715-0C3E-4CA4-965C-22FB3C5E9328}">
      <dgm:prSet/>
      <dgm:spPr/>
      <dgm:t>
        <a:bodyPr/>
        <a:lstStyle/>
        <a:p>
          <a:endParaRPr lang="en-US"/>
        </a:p>
      </dgm:t>
    </dgm:pt>
    <dgm:pt modelId="{B83679A3-0695-48AC-B8BE-6368A1FC1E67}">
      <dgm:prSet/>
      <dgm:spPr/>
      <dgm:t>
        <a:bodyPr/>
        <a:lstStyle/>
        <a:p>
          <a:r>
            <a:rPr lang="en-US" dirty="0"/>
            <a:t>Digital Elements Integrated (Week 6):</a:t>
          </a:r>
        </a:p>
      </dgm:t>
    </dgm:pt>
    <dgm:pt modelId="{3F17C159-24F6-46AB-86C6-61D5BBE6E842}" type="parTrans" cxnId="{3B6777CE-7F10-41D3-AE81-13B1C2184376}">
      <dgm:prSet/>
      <dgm:spPr/>
      <dgm:t>
        <a:bodyPr/>
        <a:lstStyle/>
        <a:p>
          <a:endParaRPr lang="en-US"/>
        </a:p>
      </dgm:t>
    </dgm:pt>
    <dgm:pt modelId="{B5128356-0B1D-4BF6-B4F7-5F3D4284B676}" type="sibTrans" cxnId="{3B6777CE-7F10-41D3-AE81-13B1C2184376}">
      <dgm:prSet/>
      <dgm:spPr/>
      <dgm:t>
        <a:bodyPr/>
        <a:lstStyle/>
        <a:p>
          <a:endParaRPr lang="en-US"/>
        </a:p>
      </dgm:t>
    </dgm:pt>
    <dgm:pt modelId="{5111F80F-3CA9-4722-BC9D-1D6E4C278A1A}">
      <dgm:prSet/>
      <dgm:spPr/>
      <dgm:t>
        <a:bodyPr/>
        <a:lstStyle/>
        <a:p>
          <a:r>
            <a:rPr lang="en-US" dirty="0"/>
            <a:t>Successfully connected and integrated all digital components.</a:t>
          </a:r>
        </a:p>
      </dgm:t>
    </dgm:pt>
    <dgm:pt modelId="{C17CEEF3-582C-41A1-B1C8-2B79B02FE9A5}" type="parTrans" cxnId="{5B7016EB-D5E6-46D3-A85A-B2CC5B196078}">
      <dgm:prSet/>
      <dgm:spPr/>
      <dgm:t>
        <a:bodyPr/>
        <a:lstStyle/>
        <a:p>
          <a:endParaRPr lang="en-US"/>
        </a:p>
      </dgm:t>
    </dgm:pt>
    <dgm:pt modelId="{09AA3E3F-02E9-4425-9ABD-06BEF84A6352}" type="sibTrans" cxnId="{5B7016EB-D5E6-46D3-A85A-B2CC5B196078}">
      <dgm:prSet/>
      <dgm:spPr/>
      <dgm:t>
        <a:bodyPr/>
        <a:lstStyle/>
        <a:p>
          <a:endParaRPr lang="en-US"/>
        </a:p>
      </dgm:t>
    </dgm:pt>
    <dgm:pt modelId="{51AD5E10-4E49-4EDB-9253-FDC905D1EBE8}">
      <dgm:prSet/>
      <dgm:spPr/>
      <dgm:t>
        <a:bodyPr/>
        <a:lstStyle/>
        <a:p>
          <a:r>
            <a:rPr lang="en-US" dirty="0"/>
            <a:t>Java Code Installed on Device (Week 7):</a:t>
          </a:r>
        </a:p>
      </dgm:t>
    </dgm:pt>
    <dgm:pt modelId="{0F928004-2ADD-4124-8332-360815A2C098}" type="parTrans" cxnId="{54C94C5C-548B-4EBA-A230-1F2EBD814F3E}">
      <dgm:prSet/>
      <dgm:spPr/>
      <dgm:t>
        <a:bodyPr/>
        <a:lstStyle/>
        <a:p>
          <a:endParaRPr lang="en-US"/>
        </a:p>
      </dgm:t>
    </dgm:pt>
    <dgm:pt modelId="{4118C4E3-5927-4F70-82B3-B322569136D1}" type="sibTrans" cxnId="{54C94C5C-548B-4EBA-A230-1F2EBD814F3E}">
      <dgm:prSet/>
      <dgm:spPr/>
      <dgm:t>
        <a:bodyPr/>
        <a:lstStyle/>
        <a:p>
          <a:endParaRPr lang="en-US"/>
        </a:p>
      </dgm:t>
    </dgm:pt>
    <dgm:pt modelId="{AEF906DA-108C-4F8D-8D4D-E0A2F9E0E84D}">
      <dgm:prSet/>
      <dgm:spPr/>
      <dgm:t>
        <a:bodyPr/>
        <a:lstStyle/>
        <a:p>
          <a:r>
            <a:rPr lang="en-US" dirty="0"/>
            <a:t>Completed the installation of Java code onto the Smart Bump Alert Device.</a:t>
          </a:r>
        </a:p>
      </dgm:t>
    </dgm:pt>
    <dgm:pt modelId="{AA20FB60-B6BE-48B8-9AA8-D800FD22303D}" type="parTrans" cxnId="{F0147D85-345B-4778-AC17-1887F2E00D36}">
      <dgm:prSet/>
      <dgm:spPr/>
      <dgm:t>
        <a:bodyPr/>
        <a:lstStyle/>
        <a:p>
          <a:endParaRPr lang="en-US"/>
        </a:p>
      </dgm:t>
    </dgm:pt>
    <dgm:pt modelId="{5C3606C2-5DAA-48BD-9CA4-83FC15D9C929}" type="sibTrans" cxnId="{F0147D85-345B-4778-AC17-1887F2E00D36}">
      <dgm:prSet/>
      <dgm:spPr/>
      <dgm:t>
        <a:bodyPr/>
        <a:lstStyle/>
        <a:p>
          <a:endParaRPr lang="en-US"/>
        </a:p>
      </dgm:t>
    </dgm:pt>
    <dgm:pt modelId="{0696E26A-A503-403F-83CF-E50287602F7E}">
      <dgm:prSet/>
      <dgm:spPr/>
      <dgm:t>
        <a:bodyPr/>
        <a:lstStyle/>
        <a:p>
          <a:r>
            <a:rPr lang="en-US" dirty="0"/>
            <a:t>First Prototype Assembled and Tested (Week 11):</a:t>
          </a:r>
        </a:p>
      </dgm:t>
    </dgm:pt>
    <dgm:pt modelId="{B9D31270-DEF3-43D0-B708-9A30D1B2FC6C}" type="parTrans" cxnId="{166324D7-35BE-4648-B9CA-414C72CBCEE4}">
      <dgm:prSet/>
      <dgm:spPr/>
      <dgm:t>
        <a:bodyPr/>
        <a:lstStyle/>
        <a:p>
          <a:endParaRPr lang="en-US"/>
        </a:p>
      </dgm:t>
    </dgm:pt>
    <dgm:pt modelId="{5501EDD5-62AF-43A4-8E4C-D15CAF714888}" type="sibTrans" cxnId="{166324D7-35BE-4648-B9CA-414C72CBCEE4}">
      <dgm:prSet/>
      <dgm:spPr/>
      <dgm:t>
        <a:bodyPr/>
        <a:lstStyle/>
        <a:p>
          <a:endParaRPr lang="en-US"/>
        </a:p>
      </dgm:t>
    </dgm:pt>
    <dgm:pt modelId="{63AF1EC9-1115-4E1D-A896-4A5BAE8711C6}">
      <dgm:prSet/>
      <dgm:spPr/>
      <dgm:t>
        <a:bodyPr/>
        <a:lstStyle/>
        <a:p>
          <a:r>
            <a:rPr lang="en-US" dirty="0"/>
            <a:t>Assembled hardware components into the initial prototype and conducted comprehensive testing.</a:t>
          </a:r>
        </a:p>
      </dgm:t>
    </dgm:pt>
    <dgm:pt modelId="{A5A3DCFD-8549-48FD-9DC3-55FE944EF324}" type="parTrans" cxnId="{8331E1C9-1898-4BE3-875E-9E99CE287F8D}">
      <dgm:prSet/>
      <dgm:spPr/>
      <dgm:t>
        <a:bodyPr/>
        <a:lstStyle/>
        <a:p>
          <a:endParaRPr lang="en-US"/>
        </a:p>
      </dgm:t>
    </dgm:pt>
    <dgm:pt modelId="{1D11F05B-C61F-4712-BB19-456EF7DF1EFE}" type="sibTrans" cxnId="{8331E1C9-1898-4BE3-875E-9E99CE287F8D}">
      <dgm:prSet/>
      <dgm:spPr/>
      <dgm:t>
        <a:bodyPr/>
        <a:lstStyle/>
        <a:p>
          <a:endParaRPr lang="en-US"/>
        </a:p>
      </dgm:t>
    </dgm:pt>
    <dgm:pt modelId="{AF80AAAD-30E4-482E-8F4A-9D7B53824CAF}">
      <dgm:prSet/>
      <dgm:spPr/>
      <dgm:t>
        <a:bodyPr/>
        <a:lstStyle/>
        <a:p>
          <a:r>
            <a:rPr lang="en-US" dirty="0"/>
            <a:t>Iterative Refinement Completed (Week 15):</a:t>
          </a:r>
        </a:p>
      </dgm:t>
    </dgm:pt>
    <dgm:pt modelId="{21269F0B-5848-4D8C-8878-E8DADD943C20}" type="parTrans" cxnId="{6F425326-FDB6-4931-ACC6-475625B8A8C1}">
      <dgm:prSet/>
      <dgm:spPr/>
      <dgm:t>
        <a:bodyPr/>
        <a:lstStyle/>
        <a:p>
          <a:endParaRPr lang="en-US"/>
        </a:p>
      </dgm:t>
    </dgm:pt>
    <dgm:pt modelId="{8FD04E34-A233-4412-958D-B347CF3CE2BB}" type="sibTrans" cxnId="{6F425326-FDB6-4931-ACC6-475625B8A8C1}">
      <dgm:prSet/>
      <dgm:spPr/>
      <dgm:t>
        <a:bodyPr/>
        <a:lstStyle/>
        <a:p>
          <a:endParaRPr lang="en-US"/>
        </a:p>
      </dgm:t>
    </dgm:pt>
    <dgm:pt modelId="{FA42E318-F50E-4BBA-8E34-026F0B6B13BE}">
      <dgm:prSet/>
      <dgm:spPr/>
      <dgm:t>
        <a:bodyPr/>
        <a:lstStyle/>
        <a:p>
          <a:r>
            <a:rPr lang="en-US" dirty="0"/>
            <a:t>Reviewed feedback, made necessary refinements to both hardware and software components.</a:t>
          </a:r>
        </a:p>
      </dgm:t>
    </dgm:pt>
    <dgm:pt modelId="{FA33E9F7-EA39-4DC4-B556-71B6BC7AF959}" type="parTrans" cxnId="{5AD4D1A1-BA21-49F1-8229-1C2BF2F1AEE5}">
      <dgm:prSet/>
      <dgm:spPr/>
      <dgm:t>
        <a:bodyPr/>
        <a:lstStyle/>
        <a:p>
          <a:endParaRPr lang="en-US"/>
        </a:p>
      </dgm:t>
    </dgm:pt>
    <dgm:pt modelId="{0763AF68-99E5-470F-AB63-6D726CF51FD9}" type="sibTrans" cxnId="{5AD4D1A1-BA21-49F1-8229-1C2BF2F1AEE5}">
      <dgm:prSet/>
      <dgm:spPr/>
      <dgm:t>
        <a:bodyPr/>
        <a:lstStyle/>
        <a:p>
          <a:endParaRPr lang="en-US"/>
        </a:p>
      </dgm:t>
    </dgm:pt>
    <dgm:pt modelId="{F1812BAA-78F7-48C7-96B5-375029BCCDCF}">
      <dgm:prSet/>
      <dgm:spPr/>
      <dgm:t>
        <a:bodyPr/>
        <a:lstStyle/>
        <a:p>
          <a:r>
            <a:rPr lang="en-US" dirty="0"/>
            <a:t>Data Collection Implemented (Week 17):</a:t>
          </a:r>
        </a:p>
      </dgm:t>
    </dgm:pt>
    <dgm:pt modelId="{CBF72C7C-3220-431B-9AA7-C1D68D1F31FF}" type="parTrans" cxnId="{CA7B59B0-56CE-46A9-AFF8-2DF91EBFE0BC}">
      <dgm:prSet/>
      <dgm:spPr/>
      <dgm:t>
        <a:bodyPr/>
        <a:lstStyle/>
        <a:p>
          <a:endParaRPr lang="en-US"/>
        </a:p>
      </dgm:t>
    </dgm:pt>
    <dgm:pt modelId="{9BAA91EB-96E2-476B-B1A6-790A897B0281}" type="sibTrans" cxnId="{CA7B59B0-56CE-46A9-AFF8-2DF91EBFE0BC}">
      <dgm:prSet/>
      <dgm:spPr/>
      <dgm:t>
        <a:bodyPr/>
        <a:lstStyle/>
        <a:p>
          <a:endParaRPr lang="en-US"/>
        </a:p>
      </dgm:t>
    </dgm:pt>
    <dgm:pt modelId="{273B7D9D-5E6C-46A1-9A66-705B9BC77772}">
      <dgm:prSet/>
      <dgm:spPr/>
      <dgm:t>
        <a:bodyPr/>
        <a:lstStyle/>
        <a:p>
          <a:r>
            <a:rPr lang="en-US" dirty="0"/>
            <a:t>Operational integration of the real-time data collection strategy.</a:t>
          </a:r>
        </a:p>
      </dgm:t>
    </dgm:pt>
    <dgm:pt modelId="{3E509D86-16A9-4E8E-B97F-D0EED5158720}" type="parTrans" cxnId="{638AFC73-1757-4146-90DC-A0D282B68E61}">
      <dgm:prSet/>
      <dgm:spPr/>
      <dgm:t>
        <a:bodyPr/>
        <a:lstStyle/>
        <a:p>
          <a:endParaRPr lang="en-US"/>
        </a:p>
      </dgm:t>
    </dgm:pt>
    <dgm:pt modelId="{2898F287-27E1-4EE9-B676-45C912821543}" type="sibTrans" cxnId="{638AFC73-1757-4146-90DC-A0D282B68E61}">
      <dgm:prSet/>
      <dgm:spPr/>
      <dgm:t>
        <a:bodyPr/>
        <a:lstStyle/>
        <a:p>
          <a:endParaRPr lang="en-US"/>
        </a:p>
      </dgm:t>
    </dgm:pt>
    <dgm:pt modelId="{775D2D96-C72C-45B2-B8F6-E17B941D659E}">
      <dgm:prSet/>
      <dgm:spPr/>
      <dgm:t>
        <a:bodyPr/>
        <a:lstStyle/>
        <a:p>
          <a:r>
            <a:rPr lang="en-US" dirty="0"/>
            <a:t>Finalized Device Ready for Production (Week 20):</a:t>
          </a:r>
        </a:p>
      </dgm:t>
    </dgm:pt>
    <dgm:pt modelId="{B898866C-5FC9-44FE-8DB6-9CEBE63EB297}" type="parTrans" cxnId="{B6AFAF22-E39B-4834-AB9B-0E59EEEFC1D0}">
      <dgm:prSet/>
      <dgm:spPr/>
      <dgm:t>
        <a:bodyPr/>
        <a:lstStyle/>
        <a:p>
          <a:endParaRPr lang="en-US"/>
        </a:p>
      </dgm:t>
    </dgm:pt>
    <dgm:pt modelId="{0269132E-810E-4787-91B2-950A0ED90329}" type="sibTrans" cxnId="{B6AFAF22-E39B-4834-AB9B-0E59EEEFC1D0}">
      <dgm:prSet/>
      <dgm:spPr/>
      <dgm:t>
        <a:bodyPr/>
        <a:lstStyle/>
        <a:p>
          <a:endParaRPr lang="en-US"/>
        </a:p>
      </dgm:t>
    </dgm:pt>
    <dgm:pt modelId="{64955E11-5266-49BF-92A6-B4D1C2692FCB}">
      <dgm:prSet/>
      <dgm:spPr/>
      <dgm:t>
        <a:bodyPr/>
        <a:lstStyle/>
        <a:p>
          <a:pPr rtl="0"/>
          <a:r>
            <a:rPr lang="en-US" dirty="0"/>
            <a:t>Completed version of the </a:t>
          </a:r>
          <a:r>
            <a:rPr lang="en-US" dirty="0">
              <a:latin typeface="The Serif Hand Black"/>
            </a:rPr>
            <a:t>Smart Bump Alert Device ready for manufacturing.</a:t>
          </a:r>
          <a:endParaRPr lang="en-US" dirty="0"/>
        </a:p>
      </dgm:t>
    </dgm:pt>
    <dgm:pt modelId="{30A32318-9533-452F-81C2-86710747FEDF}" type="parTrans" cxnId="{6DC5E1EC-F877-4BE7-B703-F999BD719154}">
      <dgm:prSet/>
      <dgm:spPr/>
      <dgm:t>
        <a:bodyPr/>
        <a:lstStyle/>
        <a:p>
          <a:endParaRPr lang="en-US"/>
        </a:p>
      </dgm:t>
    </dgm:pt>
    <dgm:pt modelId="{CD1803B0-AE7B-41F4-88C6-4E3404E2DCF3}" type="sibTrans" cxnId="{6DC5E1EC-F877-4BE7-B703-F999BD719154}">
      <dgm:prSet/>
      <dgm:spPr/>
      <dgm:t>
        <a:bodyPr/>
        <a:lstStyle/>
        <a:p>
          <a:endParaRPr lang="en-US"/>
        </a:p>
      </dgm:t>
    </dgm:pt>
    <dgm:pt modelId="{73465E0B-921D-4E73-9C5B-F18A9261169F}" type="pres">
      <dgm:prSet presAssocID="{1E4982A8-E9B0-45D4-AF01-AE120C61B964}" presName="diagram" presStyleCnt="0">
        <dgm:presLayoutVars>
          <dgm:dir/>
          <dgm:resizeHandles val="exact"/>
        </dgm:presLayoutVars>
      </dgm:prSet>
      <dgm:spPr/>
    </dgm:pt>
    <dgm:pt modelId="{33E3D852-805D-420B-8A79-0B9B5ADFFCF6}" type="pres">
      <dgm:prSet presAssocID="{80A634C9-921E-4AE6-93D3-566BEFDFE6DA}" presName="node" presStyleLbl="node1" presStyleIdx="0" presStyleCnt="18">
        <dgm:presLayoutVars>
          <dgm:bulletEnabled val="1"/>
        </dgm:presLayoutVars>
      </dgm:prSet>
      <dgm:spPr/>
    </dgm:pt>
    <dgm:pt modelId="{387768CA-F279-41CF-AC58-CD66E506F2BA}" type="pres">
      <dgm:prSet presAssocID="{7332B4A4-C014-4A17-ACF9-6EF2B04A3ABF}" presName="sibTrans" presStyleCnt="0"/>
      <dgm:spPr/>
    </dgm:pt>
    <dgm:pt modelId="{3D1745F6-A0CB-4888-B910-3D44D09B4C80}" type="pres">
      <dgm:prSet presAssocID="{AB809A60-8130-4163-85B6-B053EE36458E}" presName="node" presStyleLbl="node1" presStyleIdx="1" presStyleCnt="18">
        <dgm:presLayoutVars>
          <dgm:bulletEnabled val="1"/>
        </dgm:presLayoutVars>
      </dgm:prSet>
      <dgm:spPr/>
    </dgm:pt>
    <dgm:pt modelId="{BEE676C1-9F7B-4924-8102-92D227E4397B}" type="pres">
      <dgm:prSet presAssocID="{EFAA19EB-9343-46F2-9A03-FCE879914988}" presName="sibTrans" presStyleCnt="0"/>
      <dgm:spPr/>
    </dgm:pt>
    <dgm:pt modelId="{E627AB78-1E41-4C56-92AA-7600949E0741}" type="pres">
      <dgm:prSet presAssocID="{87B05FD0-61EE-46B1-8E52-9666077A190D}" presName="node" presStyleLbl="node1" presStyleIdx="2" presStyleCnt="18">
        <dgm:presLayoutVars>
          <dgm:bulletEnabled val="1"/>
        </dgm:presLayoutVars>
      </dgm:prSet>
      <dgm:spPr/>
    </dgm:pt>
    <dgm:pt modelId="{AA33F20F-6EE9-4803-B91E-4B6BD7F643E5}" type="pres">
      <dgm:prSet presAssocID="{8FB8077B-454E-469A-A548-C3AABCABD39D}" presName="sibTrans" presStyleCnt="0"/>
      <dgm:spPr/>
    </dgm:pt>
    <dgm:pt modelId="{D08AC90A-C0D0-41BE-B6A0-E4F67BC1AB8B}" type="pres">
      <dgm:prSet presAssocID="{8F753329-0353-4F1A-81EF-64A43E84F5C2}" presName="node" presStyleLbl="node1" presStyleIdx="3" presStyleCnt="18">
        <dgm:presLayoutVars>
          <dgm:bulletEnabled val="1"/>
        </dgm:presLayoutVars>
      </dgm:prSet>
      <dgm:spPr/>
    </dgm:pt>
    <dgm:pt modelId="{672E3F38-AC1D-4519-AFEA-293B2384F32D}" type="pres">
      <dgm:prSet presAssocID="{6D2D44DC-C645-42A2-931C-F5CA5692AE9F}" presName="sibTrans" presStyleCnt="0"/>
      <dgm:spPr/>
    </dgm:pt>
    <dgm:pt modelId="{CA48BFFD-1F8B-4A33-844C-514EFAD59F7F}" type="pres">
      <dgm:prSet presAssocID="{FAE11818-A220-42E3-B574-CBDAA2F9C4E0}" presName="node" presStyleLbl="node1" presStyleIdx="4" presStyleCnt="18">
        <dgm:presLayoutVars>
          <dgm:bulletEnabled val="1"/>
        </dgm:presLayoutVars>
      </dgm:prSet>
      <dgm:spPr/>
    </dgm:pt>
    <dgm:pt modelId="{AB1068DB-C797-4500-B824-16181CB781CB}" type="pres">
      <dgm:prSet presAssocID="{EA68772B-714D-489A-9827-7B33A8410EC5}" presName="sibTrans" presStyleCnt="0"/>
      <dgm:spPr/>
    </dgm:pt>
    <dgm:pt modelId="{5645647C-3222-46D4-B81D-2820636F3965}" type="pres">
      <dgm:prSet presAssocID="{01C9D9AD-D601-4DB8-B121-B08ABED04733}" presName="node" presStyleLbl="node1" presStyleIdx="5" presStyleCnt="18">
        <dgm:presLayoutVars>
          <dgm:bulletEnabled val="1"/>
        </dgm:presLayoutVars>
      </dgm:prSet>
      <dgm:spPr/>
    </dgm:pt>
    <dgm:pt modelId="{B5FB8E05-472B-4322-AB7B-7AFCC99D4701}" type="pres">
      <dgm:prSet presAssocID="{C2BD2DDB-13A1-434A-A122-6EDBBFA6FD1B}" presName="sibTrans" presStyleCnt="0"/>
      <dgm:spPr/>
    </dgm:pt>
    <dgm:pt modelId="{16A82BD4-91B6-44C6-8432-282AAD8F6DDE}" type="pres">
      <dgm:prSet presAssocID="{B83679A3-0695-48AC-B8BE-6368A1FC1E67}" presName="node" presStyleLbl="node1" presStyleIdx="6" presStyleCnt="18">
        <dgm:presLayoutVars>
          <dgm:bulletEnabled val="1"/>
        </dgm:presLayoutVars>
      </dgm:prSet>
      <dgm:spPr/>
    </dgm:pt>
    <dgm:pt modelId="{624F2293-648A-493E-B7C4-E2634FCCDD65}" type="pres">
      <dgm:prSet presAssocID="{B5128356-0B1D-4BF6-B4F7-5F3D4284B676}" presName="sibTrans" presStyleCnt="0"/>
      <dgm:spPr/>
    </dgm:pt>
    <dgm:pt modelId="{B2253ED1-92A3-40E3-B820-10866E90CDC7}" type="pres">
      <dgm:prSet presAssocID="{5111F80F-3CA9-4722-BC9D-1D6E4C278A1A}" presName="node" presStyleLbl="node1" presStyleIdx="7" presStyleCnt="18">
        <dgm:presLayoutVars>
          <dgm:bulletEnabled val="1"/>
        </dgm:presLayoutVars>
      </dgm:prSet>
      <dgm:spPr/>
    </dgm:pt>
    <dgm:pt modelId="{EE55B683-6632-44A4-AAEF-BDF17830E9DB}" type="pres">
      <dgm:prSet presAssocID="{09AA3E3F-02E9-4425-9ABD-06BEF84A6352}" presName="sibTrans" presStyleCnt="0"/>
      <dgm:spPr/>
    </dgm:pt>
    <dgm:pt modelId="{136F36A0-D842-457C-B8BD-2BC2ABB9E26A}" type="pres">
      <dgm:prSet presAssocID="{51AD5E10-4E49-4EDB-9253-FDC905D1EBE8}" presName="node" presStyleLbl="node1" presStyleIdx="8" presStyleCnt="18">
        <dgm:presLayoutVars>
          <dgm:bulletEnabled val="1"/>
        </dgm:presLayoutVars>
      </dgm:prSet>
      <dgm:spPr/>
    </dgm:pt>
    <dgm:pt modelId="{79373051-9912-47DD-8EB1-62C81563C33E}" type="pres">
      <dgm:prSet presAssocID="{4118C4E3-5927-4F70-82B3-B322569136D1}" presName="sibTrans" presStyleCnt="0"/>
      <dgm:spPr/>
    </dgm:pt>
    <dgm:pt modelId="{08F5AB9E-C825-44DA-94BF-8DEC7CEEFA0A}" type="pres">
      <dgm:prSet presAssocID="{AEF906DA-108C-4F8D-8D4D-E0A2F9E0E84D}" presName="node" presStyleLbl="node1" presStyleIdx="9" presStyleCnt="18">
        <dgm:presLayoutVars>
          <dgm:bulletEnabled val="1"/>
        </dgm:presLayoutVars>
      </dgm:prSet>
      <dgm:spPr/>
    </dgm:pt>
    <dgm:pt modelId="{4C99B22E-3454-4D79-AD99-9E727DA5C68A}" type="pres">
      <dgm:prSet presAssocID="{5C3606C2-5DAA-48BD-9CA4-83FC15D9C929}" presName="sibTrans" presStyleCnt="0"/>
      <dgm:spPr/>
    </dgm:pt>
    <dgm:pt modelId="{6D09C4DB-48C8-43D9-A194-AE718B2C229B}" type="pres">
      <dgm:prSet presAssocID="{0696E26A-A503-403F-83CF-E50287602F7E}" presName="node" presStyleLbl="node1" presStyleIdx="10" presStyleCnt="18">
        <dgm:presLayoutVars>
          <dgm:bulletEnabled val="1"/>
        </dgm:presLayoutVars>
      </dgm:prSet>
      <dgm:spPr/>
    </dgm:pt>
    <dgm:pt modelId="{22023349-0E46-4079-8630-9C66206A64F2}" type="pres">
      <dgm:prSet presAssocID="{5501EDD5-62AF-43A4-8E4C-D15CAF714888}" presName="sibTrans" presStyleCnt="0"/>
      <dgm:spPr/>
    </dgm:pt>
    <dgm:pt modelId="{651089F4-1010-419D-966A-7D0F7CA708F0}" type="pres">
      <dgm:prSet presAssocID="{63AF1EC9-1115-4E1D-A896-4A5BAE8711C6}" presName="node" presStyleLbl="node1" presStyleIdx="11" presStyleCnt="18">
        <dgm:presLayoutVars>
          <dgm:bulletEnabled val="1"/>
        </dgm:presLayoutVars>
      </dgm:prSet>
      <dgm:spPr/>
    </dgm:pt>
    <dgm:pt modelId="{61ADC2D1-8C25-4603-A869-593B52FB4D6C}" type="pres">
      <dgm:prSet presAssocID="{1D11F05B-C61F-4712-BB19-456EF7DF1EFE}" presName="sibTrans" presStyleCnt="0"/>
      <dgm:spPr/>
    </dgm:pt>
    <dgm:pt modelId="{5F9F87F8-4C9E-450A-B104-9DC6B6084902}" type="pres">
      <dgm:prSet presAssocID="{AF80AAAD-30E4-482E-8F4A-9D7B53824CAF}" presName="node" presStyleLbl="node1" presStyleIdx="12" presStyleCnt="18">
        <dgm:presLayoutVars>
          <dgm:bulletEnabled val="1"/>
        </dgm:presLayoutVars>
      </dgm:prSet>
      <dgm:spPr/>
    </dgm:pt>
    <dgm:pt modelId="{C435B6CB-B844-4EAF-B67D-6EFB0897B8F7}" type="pres">
      <dgm:prSet presAssocID="{8FD04E34-A233-4412-958D-B347CF3CE2BB}" presName="sibTrans" presStyleCnt="0"/>
      <dgm:spPr/>
    </dgm:pt>
    <dgm:pt modelId="{CD7CB98E-8514-4E29-922D-C0B92A7515D8}" type="pres">
      <dgm:prSet presAssocID="{FA42E318-F50E-4BBA-8E34-026F0B6B13BE}" presName="node" presStyleLbl="node1" presStyleIdx="13" presStyleCnt="18">
        <dgm:presLayoutVars>
          <dgm:bulletEnabled val="1"/>
        </dgm:presLayoutVars>
      </dgm:prSet>
      <dgm:spPr/>
    </dgm:pt>
    <dgm:pt modelId="{63C21B3A-4FAD-4265-B062-9385B0DF9321}" type="pres">
      <dgm:prSet presAssocID="{0763AF68-99E5-470F-AB63-6D726CF51FD9}" presName="sibTrans" presStyleCnt="0"/>
      <dgm:spPr/>
    </dgm:pt>
    <dgm:pt modelId="{14F7BC8B-6AC9-4A0C-9F03-37B2D8BABB41}" type="pres">
      <dgm:prSet presAssocID="{F1812BAA-78F7-48C7-96B5-375029BCCDCF}" presName="node" presStyleLbl="node1" presStyleIdx="14" presStyleCnt="18">
        <dgm:presLayoutVars>
          <dgm:bulletEnabled val="1"/>
        </dgm:presLayoutVars>
      </dgm:prSet>
      <dgm:spPr/>
    </dgm:pt>
    <dgm:pt modelId="{0FDCFD9A-C20F-422C-9792-C49220F3B2E2}" type="pres">
      <dgm:prSet presAssocID="{9BAA91EB-96E2-476B-B1A6-790A897B0281}" presName="sibTrans" presStyleCnt="0"/>
      <dgm:spPr/>
    </dgm:pt>
    <dgm:pt modelId="{9410FBCB-652C-4189-80DC-FFB0AF432935}" type="pres">
      <dgm:prSet presAssocID="{273B7D9D-5E6C-46A1-9A66-705B9BC77772}" presName="node" presStyleLbl="node1" presStyleIdx="15" presStyleCnt="18">
        <dgm:presLayoutVars>
          <dgm:bulletEnabled val="1"/>
        </dgm:presLayoutVars>
      </dgm:prSet>
      <dgm:spPr/>
    </dgm:pt>
    <dgm:pt modelId="{3F66A1D3-B74D-4A4D-9736-5548505ED04A}" type="pres">
      <dgm:prSet presAssocID="{2898F287-27E1-4EE9-B676-45C912821543}" presName="sibTrans" presStyleCnt="0"/>
      <dgm:spPr/>
    </dgm:pt>
    <dgm:pt modelId="{BCC1FCA3-CB9A-4680-9881-A6F799FF38A7}" type="pres">
      <dgm:prSet presAssocID="{775D2D96-C72C-45B2-B8F6-E17B941D659E}" presName="node" presStyleLbl="node1" presStyleIdx="16" presStyleCnt="18">
        <dgm:presLayoutVars>
          <dgm:bulletEnabled val="1"/>
        </dgm:presLayoutVars>
      </dgm:prSet>
      <dgm:spPr/>
    </dgm:pt>
    <dgm:pt modelId="{42E9F3C7-D875-42B7-B61D-54AD4B62ABD8}" type="pres">
      <dgm:prSet presAssocID="{0269132E-810E-4787-91B2-950A0ED90329}" presName="sibTrans" presStyleCnt="0"/>
      <dgm:spPr/>
    </dgm:pt>
    <dgm:pt modelId="{88F7C085-4A7E-4DC5-8245-135E97B1FE1A}" type="pres">
      <dgm:prSet presAssocID="{64955E11-5266-49BF-92A6-B4D1C2692FCB}" presName="node" presStyleLbl="node1" presStyleIdx="17" presStyleCnt="18">
        <dgm:presLayoutVars>
          <dgm:bulletEnabled val="1"/>
        </dgm:presLayoutVars>
      </dgm:prSet>
      <dgm:spPr/>
    </dgm:pt>
  </dgm:ptLst>
  <dgm:cxnLst>
    <dgm:cxn modelId="{62021800-05F1-4088-A0E2-E96E03BE231F}" type="presOf" srcId="{FAE11818-A220-42E3-B574-CBDAA2F9C4E0}" destId="{CA48BFFD-1F8B-4A33-844C-514EFAD59F7F}" srcOrd="0" destOrd="0" presId="urn:microsoft.com/office/officeart/2005/8/layout/default"/>
    <dgm:cxn modelId="{3E3ACA11-028A-4E6B-A497-15D90B2ED396}" srcId="{1E4982A8-E9B0-45D4-AF01-AE120C61B964}" destId="{FAE11818-A220-42E3-B574-CBDAA2F9C4E0}" srcOrd="4" destOrd="0" parTransId="{06AE16B2-9ED5-48DC-8267-E7D8BAB9D339}" sibTransId="{EA68772B-714D-489A-9827-7B33A8410EC5}"/>
    <dgm:cxn modelId="{F1435715-0C3E-4CA4-965C-22FB3C5E9328}" srcId="{1E4982A8-E9B0-45D4-AF01-AE120C61B964}" destId="{01C9D9AD-D601-4DB8-B121-B08ABED04733}" srcOrd="5" destOrd="0" parTransId="{1F9E7097-2AD4-4A98-AC6B-75E0ACBDA1B6}" sibTransId="{C2BD2DDB-13A1-434A-A122-6EDBBFA6FD1B}"/>
    <dgm:cxn modelId="{DF036B18-7C64-4B5A-BAC1-27335A1915D2}" type="presOf" srcId="{8F753329-0353-4F1A-81EF-64A43E84F5C2}" destId="{D08AC90A-C0D0-41BE-B6A0-E4F67BC1AB8B}" srcOrd="0" destOrd="0" presId="urn:microsoft.com/office/officeart/2005/8/layout/default"/>
    <dgm:cxn modelId="{3390E518-4736-4ABB-AC91-C97A1AEBFCB0}" type="presOf" srcId="{775D2D96-C72C-45B2-B8F6-E17B941D659E}" destId="{BCC1FCA3-CB9A-4680-9881-A6F799FF38A7}" srcOrd="0" destOrd="0" presId="urn:microsoft.com/office/officeart/2005/8/layout/default"/>
    <dgm:cxn modelId="{8AC5F31E-3D59-4957-B389-A4C2DA2EA3B6}" type="presOf" srcId="{0696E26A-A503-403F-83CF-E50287602F7E}" destId="{6D09C4DB-48C8-43D9-A194-AE718B2C229B}" srcOrd="0" destOrd="0" presId="urn:microsoft.com/office/officeart/2005/8/layout/default"/>
    <dgm:cxn modelId="{B6AFAF22-E39B-4834-AB9B-0E59EEEFC1D0}" srcId="{1E4982A8-E9B0-45D4-AF01-AE120C61B964}" destId="{775D2D96-C72C-45B2-B8F6-E17B941D659E}" srcOrd="16" destOrd="0" parTransId="{B898866C-5FC9-44FE-8DB6-9CEBE63EB297}" sibTransId="{0269132E-810E-4787-91B2-950A0ED90329}"/>
    <dgm:cxn modelId="{6F425326-FDB6-4931-ACC6-475625B8A8C1}" srcId="{1E4982A8-E9B0-45D4-AF01-AE120C61B964}" destId="{AF80AAAD-30E4-482E-8F4A-9D7B53824CAF}" srcOrd="12" destOrd="0" parTransId="{21269F0B-5848-4D8C-8878-E8DADD943C20}" sibTransId="{8FD04E34-A233-4412-958D-B347CF3CE2BB}"/>
    <dgm:cxn modelId="{21496937-1291-4F52-B87A-1FFCBABD2EFF}" type="presOf" srcId="{64955E11-5266-49BF-92A6-B4D1C2692FCB}" destId="{88F7C085-4A7E-4DC5-8245-135E97B1FE1A}" srcOrd="0" destOrd="0" presId="urn:microsoft.com/office/officeart/2005/8/layout/default"/>
    <dgm:cxn modelId="{E256EE3B-D175-4BDF-B5C2-B02852A7B8F3}" type="presOf" srcId="{273B7D9D-5E6C-46A1-9A66-705B9BC77772}" destId="{9410FBCB-652C-4189-80DC-FFB0AF432935}" srcOrd="0" destOrd="0" presId="urn:microsoft.com/office/officeart/2005/8/layout/default"/>
    <dgm:cxn modelId="{54C94C5C-548B-4EBA-A230-1F2EBD814F3E}" srcId="{1E4982A8-E9B0-45D4-AF01-AE120C61B964}" destId="{51AD5E10-4E49-4EDB-9253-FDC905D1EBE8}" srcOrd="8" destOrd="0" parTransId="{0F928004-2ADD-4124-8332-360815A2C098}" sibTransId="{4118C4E3-5927-4F70-82B3-B322569136D1}"/>
    <dgm:cxn modelId="{E715E363-2EC1-492E-A7FA-9605431B13D8}" srcId="{1E4982A8-E9B0-45D4-AF01-AE120C61B964}" destId="{AB809A60-8130-4163-85B6-B053EE36458E}" srcOrd="1" destOrd="0" parTransId="{BFD8C690-DD77-4FD2-8924-778376DDDDEC}" sibTransId="{EFAA19EB-9343-46F2-9A03-FCE879914988}"/>
    <dgm:cxn modelId="{0482CE6F-3274-42E6-981D-9CFA6AF5EDC8}" type="presOf" srcId="{01C9D9AD-D601-4DB8-B121-B08ABED04733}" destId="{5645647C-3222-46D4-B81D-2820636F3965}" srcOrd="0" destOrd="0" presId="urn:microsoft.com/office/officeart/2005/8/layout/default"/>
    <dgm:cxn modelId="{638AFC73-1757-4146-90DC-A0D282B68E61}" srcId="{1E4982A8-E9B0-45D4-AF01-AE120C61B964}" destId="{273B7D9D-5E6C-46A1-9A66-705B9BC77772}" srcOrd="15" destOrd="0" parTransId="{3E509D86-16A9-4E8E-B97F-D0EED5158720}" sibTransId="{2898F287-27E1-4EE9-B676-45C912821543}"/>
    <dgm:cxn modelId="{27501C74-A382-4887-8097-83C84214B0D8}" srcId="{1E4982A8-E9B0-45D4-AF01-AE120C61B964}" destId="{8F753329-0353-4F1A-81EF-64A43E84F5C2}" srcOrd="3" destOrd="0" parTransId="{9EA245A3-2076-4DAF-B1D6-6E3659F2C858}" sibTransId="{6D2D44DC-C645-42A2-931C-F5CA5692AE9F}"/>
    <dgm:cxn modelId="{383DCE82-018B-4A03-8153-73C0A6FDAC16}" type="presOf" srcId="{63AF1EC9-1115-4E1D-A896-4A5BAE8711C6}" destId="{651089F4-1010-419D-966A-7D0F7CA708F0}" srcOrd="0" destOrd="0" presId="urn:microsoft.com/office/officeart/2005/8/layout/default"/>
    <dgm:cxn modelId="{C0127B83-2123-4A3E-8A8A-C2D4181C4EA8}" type="presOf" srcId="{F1812BAA-78F7-48C7-96B5-375029BCCDCF}" destId="{14F7BC8B-6AC9-4A0C-9F03-37B2D8BABB41}" srcOrd="0" destOrd="0" presId="urn:microsoft.com/office/officeart/2005/8/layout/default"/>
    <dgm:cxn modelId="{F0147D85-345B-4778-AC17-1887F2E00D36}" srcId="{1E4982A8-E9B0-45D4-AF01-AE120C61B964}" destId="{AEF906DA-108C-4F8D-8D4D-E0A2F9E0E84D}" srcOrd="9" destOrd="0" parTransId="{AA20FB60-B6BE-48B8-9AA8-D800FD22303D}" sibTransId="{5C3606C2-5DAA-48BD-9CA4-83FC15D9C929}"/>
    <dgm:cxn modelId="{2F12F489-445A-45CB-A703-7247C0DFB947}" type="presOf" srcId="{AF80AAAD-30E4-482E-8F4A-9D7B53824CAF}" destId="{5F9F87F8-4C9E-450A-B104-9DC6B6084902}" srcOrd="0" destOrd="0" presId="urn:microsoft.com/office/officeart/2005/8/layout/default"/>
    <dgm:cxn modelId="{027D4290-A596-44D1-A7E1-63E51731D922}" type="presOf" srcId="{AEF906DA-108C-4F8D-8D4D-E0A2F9E0E84D}" destId="{08F5AB9E-C825-44DA-94BF-8DEC7CEEFA0A}" srcOrd="0" destOrd="0" presId="urn:microsoft.com/office/officeart/2005/8/layout/default"/>
    <dgm:cxn modelId="{5AD4D1A1-BA21-49F1-8229-1C2BF2F1AEE5}" srcId="{1E4982A8-E9B0-45D4-AF01-AE120C61B964}" destId="{FA42E318-F50E-4BBA-8E34-026F0B6B13BE}" srcOrd="13" destOrd="0" parTransId="{FA33E9F7-EA39-4DC4-B556-71B6BC7AF959}" sibTransId="{0763AF68-99E5-470F-AB63-6D726CF51FD9}"/>
    <dgm:cxn modelId="{46E29BA6-C362-4A79-8F80-8FFA7BA759D8}" type="presOf" srcId="{51AD5E10-4E49-4EDB-9253-FDC905D1EBE8}" destId="{136F36A0-D842-457C-B8BD-2BC2ABB9E26A}" srcOrd="0" destOrd="0" presId="urn:microsoft.com/office/officeart/2005/8/layout/default"/>
    <dgm:cxn modelId="{732075A7-BEFE-40DF-8BBF-7403BF6FF14D}" type="presOf" srcId="{AB809A60-8130-4163-85B6-B053EE36458E}" destId="{3D1745F6-A0CB-4888-B910-3D44D09B4C80}" srcOrd="0" destOrd="0" presId="urn:microsoft.com/office/officeart/2005/8/layout/default"/>
    <dgm:cxn modelId="{CA7B59B0-56CE-46A9-AFF8-2DF91EBFE0BC}" srcId="{1E4982A8-E9B0-45D4-AF01-AE120C61B964}" destId="{F1812BAA-78F7-48C7-96B5-375029BCCDCF}" srcOrd="14" destOrd="0" parTransId="{CBF72C7C-3220-431B-9AA7-C1D68D1F31FF}" sibTransId="{9BAA91EB-96E2-476B-B1A6-790A897B0281}"/>
    <dgm:cxn modelId="{1423ABBC-24C2-4ED6-A028-B837CCECE513}" type="presOf" srcId="{FA42E318-F50E-4BBA-8E34-026F0B6B13BE}" destId="{CD7CB98E-8514-4E29-922D-C0B92A7515D8}" srcOrd="0" destOrd="0" presId="urn:microsoft.com/office/officeart/2005/8/layout/default"/>
    <dgm:cxn modelId="{7C521DC9-8A2E-4921-848F-D2368D924041}" type="presOf" srcId="{80A634C9-921E-4AE6-93D3-566BEFDFE6DA}" destId="{33E3D852-805D-420B-8A79-0B9B5ADFFCF6}" srcOrd="0" destOrd="0" presId="urn:microsoft.com/office/officeart/2005/8/layout/default"/>
    <dgm:cxn modelId="{8331E1C9-1898-4BE3-875E-9E99CE287F8D}" srcId="{1E4982A8-E9B0-45D4-AF01-AE120C61B964}" destId="{63AF1EC9-1115-4E1D-A896-4A5BAE8711C6}" srcOrd="11" destOrd="0" parTransId="{A5A3DCFD-8549-48FD-9DC3-55FE944EF324}" sibTransId="{1D11F05B-C61F-4712-BB19-456EF7DF1EFE}"/>
    <dgm:cxn modelId="{3B6777CE-7F10-41D3-AE81-13B1C2184376}" srcId="{1E4982A8-E9B0-45D4-AF01-AE120C61B964}" destId="{B83679A3-0695-48AC-B8BE-6368A1FC1E67}" srcOrd="6" destOrd="0" parTransId="{3F17C159-24F6-46AB-86C6-61D5BBE6E842}" sibTransId="{B5128356-0B1D-4BF6-B4F7-5F3D4284B676}"/>
    <dgm:cxn modelId="{166324D7-35BE-4648-B9CA-414C72CBCEE4}" srcId="{1E4982A8-E9B0-45D4-AF01-AE120C61B964}" destId="{0696E26A-A503-403F-83CF-E50287602F7E}" srcOrd="10" destOrd="0" parTransId="{B9D31270-DEF3-43D0-B708-9A30D1B2FC6C}" sibTransId="{5501EDD5-62AF-43A4-8E4C-D15CAF714888}"/>
    <dgm:cxn modelId="{EF4DE1DD-A133-43F4-A76D-20DFE493CB33}" srcId="{1E4982A8-E9B0-45D4-AF01-AE120C61B964}" destId="{87B05FD0-61EE-46B1-8E52-9666077A190D}" srcOrd="2" destOrd="0" parTransId="{1490DCD8-B8FD-4AE8-BA39-1E2F2A43A798}" sibTransId="{8FB8077B-454E-469A-A548-C3AABCABD39D}"/>
    <dgm:cxn modelId="{5A54DFE0-4F7E-4EFB-B9A0-BC694EB620F4}" type="presOf" srcId="{B83679A3-0695-48AC-B8BE-6368A1FC1E67}" destId="{16A82BD4-91B6-44C6-8432-282AAD8F6DDE}" srcOrd="0" destOrd="0" presId="urn:microsoft.com/office/officeart/2005/8/layout/default"/>
    <dgm:cxn modelId="{5B7016EB-D5E6-46D3-A85A-B2CC5B196078}" srcId="{1E4982A8-E9B0-45D4-AF01-AE120C61B964}" destId="{5111F80F-3CA9-4722-BC9D-1D6E4C278A1A}" srcOrd="7" destOrd="0" parTransId="{C17CEEF3-582C-41A1-B1C8-2B79B02FE9A5}" sibTransId="{09AA3E3F-02E9-4425-9ABD-06BEF84A6352}"/>
    <dgm:cxn modelId="{6DC5E1EC-F877-4BE7-B703-F999BD719154}" srcId="{1E4982A8-E9B0-45D4-AF01-AE120C61B964}" destId="{64955E11-5266-49BF-92A6-B4D1C2692FCB}" srcOrd="17" destOrd="0" parTransId="{30A32318-9533-452F-81C2-86710747FEDF}" sibTransId="{CD1803B0-AE7B-41F4-88C6-4E3404E2DCF3}"/>
    <dgm:cxn modelId="{DA2394EF-60D5-4BBD-B22F-6C752E53B74B}" type="presOf" srcId="{5111F80F-3CA9-4722-BC9D-1D6E4C278A1A}" destId="{B2253ED1-92A3-40E3-B820-10866E90CDC7}" srcOrd="0" destOrd="0" presId="urn:microsoft.com/office/officeart/2005/8/layout/default"/>
    <dgm:cxn modelId="{2F02D3F4-2627-4275-A8B7-AA1E2B2A6BF6}" type="presOf" srcId="{1E4982A8-E9B0-45D4-AF01-AE120C61B964}" destId="{73465E0B-921D-4E73-9C5B-F18A9261169F}" srcOrd="0" destOrd="0" presId="urn:microsoft.com/office/officeart/2005/8/layout/default"/>
    <dgm:cxn modelId="{B7EBFEFE-C181-4AB0-A578-13015A1FB7A5}" type="presOf" srcId="{87B05FD0-61EE-46B1-8E52-9666077A190D}" destId="{E627AB78-1E41-4C56-92AA-7600949E0741}" srcOrd="0" destOrd="0" presId="urn:microsoft.com/office/officeart/2005/8/layout/default"/>
    <dgm:cxn modelId="{AF6232FF-1E6D-4830-AAFA-F428F2CCCDEA}" srcId="{1E4982A8-E9B0-45D4-AF01-AE120C61B964}" destId="{80A634C9-921E-4AE6-93D3-566BEFDFE6DA}" srcOrd="0" destOrd="0" parTransId="{1E0EC122-616A-43FF-B8B3-C0C49204CA65}" sibTransId="{7332B4A4-C014-4A17-ACF9-6EF2B04A3ABF}"/>
    <dgm:cxn modelId="{7D839033-F1B5-4969-8BE9-76099809BE69}" type="presParOf" srcId="{73465E0B-921D-4E73-9C5B-F18A9261169F}" destId="{33E3D852-805D-420B-8A79-0B9B5ADFFCF6}" srcOrd="0" destOrd="0" presId="urn:microsoft.com/office/officeart/2005/8/layout/default"/>
    <dgm:cxn modelId="{42349AA2-3FAD-4F53-9DBF-EA52EC5C5944}" type="presParOf" srcId="{73465E0B-921D-4E73-9C5B-F18A9261169F}" destId="{387768CA-F279-41CF-AC58-CD66E506F2BA}" srcOrd="1" destOrd="0" presId="urn:microsoft.com/office/officeart/2005/8/layout/default"/>
    <dgm:cxn modelId="{DA952563-5B7B-4689-8A62-B247AB778392}" type="presParOf" srcId="{73465E0B-921D-4E73-9C5B-F18A9261169F}" destId="{3D1745F6-A0CB-4888-B910-3D44D09B4C80}" srcOrd="2" destOrd="0" presId="urn:microsoft.com/office/officeart/2005/8/layout/default"/>
    <dgm:cxn modelId="{14ACAE3E-918F-4CC6-A501-13A27C10E38C}" type="presParOf" srcId="{73465E0B-921D-4E73-9C5B-F18A9261169F}" destId="{BEE676C1-9F7B-4924-8102-92D227E4397B}" srcOrd="3" destOrd="0" presId="urn:microsoft.com/office/officeart/2005/8/layout/default"/>
    <dgm:cxn modelId="{9436F08F-DC48-45C8-8B36-63C6824A67D8}" type="presParOf" srcId="{73465E0B-921D-4E73-9C5B-F18A9261169F}" destId="{E627AB78-1E41-4C56-92AA-7600949E0741}" srcOrd="4" destOrd="0" presId="urn:microsoft.com/office/officeart/2005/8/layout/default"/>
    <dgm:cxn modelId="{30A4E36C-7A79-4A9B-A59F-DCFA28A15445}" type="presParOf" srcId="{73465E0B-921D-4E73-9C5B-F18A9261169F}" destId="{AA33F20F-6EE9-4803-B91E-4B6BD7F643E5}" srcOrd="5" destOrd="0" presId="urn:microsoft.com/office/officeart/2005/8/layout/default"/>
    <dgm:cxn modelId="{BDD9B0C7-8D96-462B-A8CC-B70F144EC1BA}" type="presParOf" srcId="{73465E0B-921D-4E73-9C5B-F18A9261169F}" destId="{D08AC90A-C0D0-41BE-B6A0-E4F67BC1AB8B}" srcOrd="6" destOrd="0" presId="urn:microsoft.com/office/officeart/2005/8/layout/default"/>
    <dgm:cxn modelId="{77291C23-2106-4139-B6C7-AA8711AA54E1}" type="presParOf" srcId="{73465E0B-921D-4E73-9C5B-F18A9261169F}" destId="{672E3F38-AC1D-4519-AFEA-293B2384F32D}" srcOrd="7" destOrd="0" presId="urn:microsoft.com/office/officeart/2005/8/layout/default"/>
    <dgm:cxn modelId="{AD93BA43-6620-462C-8BF7-E59D5159C930}" type="presParOf" srcId="{73465E0B-921D-4E73-9C5B-F18A9261169F}" destId="{CA48BFFD-1F8B-4A33-844C-514EFAD59F7F}" srcOrd="8" destOrd="0" presId="urn:microsoft.com/office/officeart/2005/8/layout/default"/>
    <dgm:cxn modelId="{DD23888F-63BF-47B2-8136-2A435BFBFBCE}" type="presParOf" srcId="{73465E0B-921D-4E73-9C5B-F18A9261169F}" destId="{AB1068DB-C797-4500-B824-16181CB781CB}" srcOrd="9" destOrd="0" presId="urn:microsoft.com/office/officeart/2005/8/layout/default"/>
    <dgm:cxn modelId="{45671BFA-B6A4-470B-A926-F715AC815587}" type="presParOf" srcId="{73465E0B-921D-4E73-9C5B-F18A9261169F}" destId="{5645647C-3222-46D4-B81D-2820636F3965}" srcOrd="10" destOrd="0" presId="urn:microsoft.com/office/officeart/2005/8/layout/default"/>
    <dgm:cxn modelId="{DE63C18E-6786-43FD-9A4E-7CEBB5CADA95}" type="presParOf" srcId="{73465E0B-921D-4E73-9C5B-F18A9261169F}" destId="{B5FB8E05-472B-4322-AB7B-7AFCC99D4701}" srcOrd="11" destOrd="0" presId="urn:microsoft.com/office/officeart/2005/8/layout/default"/>
    <dgm:cxn modelId="{F3D5CB54-DAFB-485C-B88E-A18E884A27BF}" type="presParOf" srcId="{73465E0B-921D-4E73-9C5B-F18A9261169F}" destId="{16A82BD4-91B6-44C6-8432-282AAD8F6DDE}" srcOrd="12" destOrd="0" presId="urn:microsoft.com/office/officeart/2005/8/layout/default"/>
    <dgm:cxn modelId="{D9CCCF20-F22F-4B1E-A6DC-D53235EEE3BB}" type="presParOf" srcId="{73465E0B-921D-4E73-9C5B-F18A9261169F}" destId="{624F2293-648A-493E-B7C4-E2634FCCDD65}" srcOrd="13" destOrd="0" presId="urn:microsoft.com/office/officeart/2005/8/layout/default"/>
    <dgm:cxn modelId="{02D2A4A8-C33A-483F-8B13-A017EED2D8D3}" type="presParOf" srcId="{73465E0B-921D-4E73-9C5B-F18A9261169F}" destId="{B2253ED1-92A3-40E3-B820-10866E90CDC7}" srcOrd="14" destOrd="0" presId="urn:microsoft.com/office/officeart/2005/8/layout/default"/>
    <dgm:cxn modelId="{E1071B19-AFF3-4855-B3E9-79F879EF40A6}" type="presParOf" srcId="{73465E0B-921D-4E73-9C5B-F18A9261169F}" destId="{EE55B683-6632-44A4-AAEF-BDF17830E9DB}" srcOrd="15" destOrd="0" presId="urn:microsoft.com/office/officeart/2005/8/layout/default"/>
    <dgm:cxn modelId="{DE35D86E-2C19-4D0C-982C-CA58304216FF}" type="presParOf" srcId="{73465E0B-921D-4E73-9C5B-F18A9261169F}" destId="{136F36A0-D842-457C-B8BD-2BC2ABB9E26A}" srcOrd="16" destOrd="0" presId="urn:microsoft.com/office/officeart/2005/8/layout/default"/>
    <dgm:cxn modelId="{7688B0C4-FC6E-4E90-8AEF-7EB9A108D331}" type="presParOf" srcId="{73465E0B-921D-4E73-9C5B-F18A9261169F}" destId="{79373051-9912-47DD-8EB1-62C81563C33E}" srcOrd="17" destOrd="0" presId="urn:microsoft.com/office/officeart/2005/8/layout/default"/>
    <dgm:cxn modelId="{E4B49F45-A42D-496E-ABA1-3E29095A4F63}" type="presParOf" srcId="{73465E0B-921D-4E73-9C5B-F18A9261169F}" destId="{08F5AB9E-C825-44DA-94BF-8DEC7CEEFA0A}" srcOrd="18" destOrd="0" presId="urn:microsoft.com/office/officeart/2005/8/layout/default"/>
    <dgm:cxn modelId="{A6D776D7-4DB8-4BC6-B6D3-146C74419514}" type="presParOf" srcId="{73465E0B-921D-4E73-9C5B-F18A9261169F}" destId="{4C99B22E-3454-4D79-AD99-9E727DA5C68A}" srcOrd="19" destOrd="0" presId="urn:microsoft.com/office/officeart/2005/8/layout/default"/>
    <dgm:cxn modelId="{7477F855-A826-423B-BA02-4DE27A4417B7}" type="presParOf" srcId="{73465E0B-921D-4E73-9C5B-F18A9261169F}" destId="{6D09C4DB-48C8-43D9-A194-AE718B2C229B}" srcOrd="20" destOrd="0" presId="urn:microsoft.com/office/officeart/2005/8/layout/default"/>
    <dgm:cxn modelId="{316CD628-9DAB-4715-B7F8-839D80D30719}" type="presParOf" srcId="{73465E0B-921D-4E73-9C5B-F18A9261169F}" destId="{22023349-0E46-4079-8630-9C66206A64F2}" srcOrd="21" destOrd="0" presId="urn:microsoft.com/office/officeart/2005/8/layout/default"/>
    <dgm:cxn modelId="{F19EC701-84A6-4DB8-9B92-A94F9430A276}" type="presParOf" srcId="{73465E0B-921D-4E73-9C5B-F18A9261169F}" destId="{651089F4-1010-419D-966A-7D0F7CA708F0}" srcOrd="22" destOrd="0" presId="urn:microsoft.com/office/officeart/2005/8/layout/default"/>
    <dgm:cxn modelId="{CD5C698C-C4F0-4F98-A2FE-1A5768B4D76F}" type="presParOf" srcId="{73465E0B-921D-4E73-9C5B-F18A9261169F}" destId="{61ADC2D1-8C25-4603-A869-593B52FB4D6C}" srcOrd="23" destOrd="0" presId="urn:microsoft.com/office/officeart/2005/8/layout/default"/>
    <dgm:cxn modelId="{58B72E82-29ED-4F0C-98D9-FA16FDF896E4}" type="presParOf" srcId="{73465E0B-921D-4E73-9C5B-F18A9261169F}" destId="{5F9F87F8-4C9E-450A-B104-9DC6B6084902}" srcOrd="24" destOrd="0" presId="urn:microsoft.com/office/officeart/2005/8/layout/default"/>
    <dgm:cxn modelId="{ABAFB4BC-0B52-4266-9ACD-FE8ABC6C3416}" type="presParOf" srcId="{73465E0B-921D-4E73-9C5B-F18A9261169F}" destId="{C435B6CB-B844-4EAF-B67D-6EFB0897B8F7}" srcOrd="25" destOrd="0" presId="urn:microsoft.com/office/officeart/2005/8/layout/default"/>
    <dgm:cxn modelId="{22D826F7-261D-4D83-9E33-CA0A81BA6099}" type="presParOf" srcId="{73465E0B-921D-4E73-9C5B-F18A9261169F}" destId="{CD7CB98E-8514-4E29-922D-C0B92A7515D8}" srcOrd="26" destOrd="0" presId="urn:microsoft.com/office/officeart/2005/8/layout/default"/>
    <dgm:cxn modelId="{4D7B52B8-0431-4883-AAEF-C166B7613036}" type="presParOf" srcId="{73465E0B-921D-4E73-9C5B-F18A9261169F}" destId="{63C21B3A-4FAD-4265-B062-9385B0DF9321}" srcOrd="27" destOrd="0" presId="urn:microsoft.com/office/officeart/2005/8/layout/default"/>
    <dgm:cxn modelId="{F43491EE-ACEE-47BA-BB90-C15315EEAC34}" type="presParOf" srcId="{73465E0B-921D-4E73-9C5B-F18A9261169F}" destId="{14F7BC8B-6AC9-4A0C-9F03-37B2D8BABB41}" srcOrd="28" destOrd="0" presId="urn:microsoft.com/office/officeart/2005/8/layout/default"/>
    <dgm:cxn modelId="{FDA6A292-8939-4AD4-A92F-01571A1D6219}" type="presParOf" srcId="{73465E0B-921D-4E73-9C5B-F18A9261169F}" destId="{0FDCFD9A-C20F-422C-9792-C49220F3B2E2}" srcOrd="29" destOrd="0" presId="urn:microsoft.com/office/officeart/2005/8/layout/default"/>
    <dgm:cxn modelId="{E38CC645-4900-48C3-A101-C275CB03B0CB}" type="presParOf" srcId="{73465E0B-921D-4E73-9C5B-F18A9261169F}" destId="{9410FBCB-652C-4189-80DC-FFB0AF432935}" srcOrd="30" destOrd="0" presId="urn:microsoft.com/office/officeart/2005/8/layout/default"/>
    <dgm:cxn modelId="{4A74B2FB-C324-4A7D-9B3A-B75277041B43}" type="presParOf" srcId="{73465E0B-921D-4E73-9C5B-F18A9261169F}" destId="{3F66A1D3-B74D-4A4D-9736-5548505ED04A}" srcOrd="31" destOrd="0" presId="urn:microsoft.com/office/officeart/2005/8/layout/default"/>
    <dgm:cxn modelId="{68256703-0EB7-4219-AE44-F77E7868F658}" type="presParOf" srcId="{73465E0B-921D-4E73-9C5B-F18A9261169F}" destId="{BCC1FCA3-CB9A-4680-9881-A6F799FF38A7}" srcOrd="32" destOrd="0" presId="urn:microsoft.com/office/officeart/2005/8/layout/default"/>
    <dgm:cxn modelId="{37AC198E-AA09-4FC2-A450-0C5B83936134}" type="presParOf" srcId="{73465E0B-921D-4E73-9C5B-F18A9261169F}" destId="{42E9F3C7-D875-42B7-B61D-54AD4B62ABD8}" srcOrd="33" destOrd="0" presId="urn:microsoft.com/office/officeart/2005/8/layout/default"/>
    <dgm:cxn modelId="{491C127E-E3B8-4AC4-A133-9646F65B7756}" type="presParOf" srcId="{73465E0B-921D-4E73-9C5B-F18A9261169F}" destId="{88F7C085-4A7E-4DC5-8245-135E97B1FE1A}" srcOrd="3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AFF32D-05C5-4EF9-90E9-9ED6CFFD25C8}"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044479DB-4B7C-47EE-8EE5-F9F54A1C5869}">
      <dgm:prSet/>
      <dgm:spPr/>
      <dgm:t>
        <a:bodyPr/>
        <a:lstStyle/>
        <a:p>
          <a:r>
            <a:rPr lang="en-US" b="1" dirty="0"/>
            <a:t>Driver Safety:</a:t>
          </a:r>
          <a:endParaRPr lang="en-US" dirty="0"/>
        </a:p>
      </dgm:t>
    </dgm:pt>
    <dgm:pt modelId="{61115476-3F31-409C-97BC-C6903AE94DE0}" type="parTrans" cxnId="{7FC8A771-437D-4CDA-B64D-D01BD83A2006}">
      <dgm:prSet/>
      <dgm:spPr/>
      <dgm:t>
        <a:bodyPr/>
        <a:lstStyle/>
        <a:p>
          <a:endParaRPr lang="en-US"/>
        </a:p>
      </dgm:t>
    </dgm:pt>
    <dgm:pt modelId="{C812CDC0-112D-4875-A724-04C570ADDF01}" type="sibTrans" cxnId="{7FC8A771-437D-4CDA-B64D-D01BD83A2006}">
      <dgm:prSet/>
      <dgm:spPr/>
      <dgm:t>
        <a:bodyPr/>
        <a:lstStyle/>
        <a:p>
          <a:endParaRPr lang="en-US"/>
        </a:p>
      </dgm:t>
    </dgm:pt>
    <dgm:pt modelId="{59C35FD2-152A-47B9-B4F7-D4C734776EE9}">
      <dgm:prSet/>
      <dgm:spPr/>
      <dgm:t>
        <a:bodyPr/>
        <a:lstStyle/>
        <a:p>
          <a:r>
            <a:rPr lang="en-US" b="1" dirty="0"/>
            <a:t>Priority:</a:t>
          </a:r>
          <a:r>
            <a:rPr lang="en-US" dirty="0"/>
            <a:t> High</a:t>
          </a:r>
        </a:p>
      </dgm:t>
    </dgm:pt>
    <dgm:pt modelId="{B1888A5C-BD1F-48E9-814A-100267A88D42}" type="parTrans" cxnId="{A4F55C27-75A8-40B2-BFCF-97BDC24B3FDF}">
      <dgm:prSet/>
      <dgm:spPr/>
      <dgm:t>
        <a:bodyPr/>
        <a:lstStyle/>
        <a:p>
          <a:endParaRPr lang="en-US"/>
        </a:p>
      </dgm:t>
    </dgm:pt>
    <dgm:pt modelId="{AEE730C5-C991-4543-9ED5-6D0E1052F407}" type="sibTrans" cxnId="{A4F55C27-75A8-40B2-BFCF-97BDC24B3FDF}">
      <dgm:prSet/>
      <dgm:spPr/>
      <dgm:t>
        <a:bodyPr/>
        <a:lstStyle/>
        <a:p>
          <a:endParaRPr lang="en-US"/>
        </a:p>
      </dgm:t>
    </dgm:pt>
    <dgm:pt modelId="{28C389B8-EA58-4135-8733-9D1AD5F99982}">
      <dgm:prSet/>
      <dgm:spPr/>
      <dgm:t>
        <a:bodyPr/>
        <a:lstStyle/>
        <a:p>
          <a:r>
            <a:rPr lang="en-US" b="1" dirty="0"/>
            <a:t>Explanation:</a:t>
          </a:r>
          <a:r>
            <a:rPr lang="en-US" dirty="0"/>
            <a:t> The primary goal is to enhance driver safety by providing timely and accurate alerts for speed bumps.</a:t>
          </a:r>
        </a:p>
      </dgm:t>
    </dgm:pt>
    <dgm:pt modelId="{FEED6781-9291-458E-9D58-0231AD9996A3}" type="parTrans" cxnId="{60E73F4B-0FA8-4FBB-9B32-4C80C181E5D5}">
      <dgm:prSet/>
      <dgm:spPr/>
      <dgm:t>
        <a:bodyPr/>
        <a:lstStyle/>
        <a:p>
          <a:endParaRPr lang="en-US"/>
        </a:p>
      </dgm:t>
    </dgm:pt>
    <dgm:pt modelId="{B9362AAD-4931-42BD-AA9E-F20AE695C6B0}" type="sibTrans" cxnId="{60E73F4B-0FA8-4FBB-9B32-4C80C181E5D5}">
      <dgm:prSet/>
      <dgm:spPr/>
      <dgm:t>
        <a:bodyPr/>
        <a:lstStyle/>
        <a:p>
          <a:endParaRPr lang="en-US"/>
        </a:p>
      </dgm:t>
    </dgm:pt>
    <dgm:pt modelId="{30077B2E-DBC3-41C7-A324-C91CB84B82FB}">
      <dgm:prSet/>
      <dgm:spPr/>
      <dgm:t>
        <a:bodyPr/>
        <a:lstStyle/>
        <a:p>
          <a:r>
            <a:rPr lang="en-US" b="1" dirty="0"/>
            <a:t>Clear Display in Sunlight:</a:t>
          </a:r>
          <a:endParaRPr lang="en-US" dirty="0"/>
        </a:p>
      </dgm:t>
    </dgm:pt>
    <dgm:pt modelId="{8104A041-52D9-4E80-91D3-AAC32C011B7C}" type="parTrans" cxnId="{F6EB5C20-0D3D-4605-AB53-6F2966D78849}">
      <dgm:prSet/>
      <dgm:spPr/>
      <dgm:t>
        <a:bodyPr/>
        <a:lstStyle/>
        <a:p>
          <a:endParaRPr lang="en-US"/>
        </a:p>
      </dgm:t>
    </dgm:pt>
    <dgm:pt modelId="{A101AC6F-9488-4FB1-931B-1CAB3CCD82AB}" type="sibTrans" cxnId="{F6EB5C20-0D3D-4605-AB53-6F2966D78849}">
      <dgm:prSet/>
      <dgm:spPr/>
      <dgm:t>
        <a:bodyPr/>
        <a:lstStyle/>
        <a:p>
          <a:endParaRPr lang="en-US"/>
        </a:p>
      </dgm:t>
    </dgm:pt>
    <dgm:pt modelId="{7C23DC39-5E63-4E03-AC38-386FFB551F6D}">
      <dgm:prSet/>
      <dgm:spPr/>
      <dgm:t>
        <a:bodyPr/>
        <a:lstStyle/>
        <a:p>
          <a:r>
            <a:rPr lang="en-US" b="1" dirty="0"/>
            <a:t>Priority:</a:t>
          </a:r>
          <a:r>
            <a:rPr lang="en-US" dirty="0"/>
            <a:t> High</a:t>
          </a:r>
        </a:p>
      </dgm:t>
    </dgm:pt>
    <dgm:pt modelId="{F2648E09-AB8A-4092-B79C-EC154AAD38A1}" type="parTrans" cxnId="{5EB4BD22-AFF0-481C-A21C-2B3A24BA191D}">
      <dgm:prSet/>
      <dgm:spPr/>
      <dgm:t>
        <a:bodyPr/>
        <a:lstStyle/>
        <a:p>
          <a:endParaRPr lang="en-US"/>
        </a:p>
      </dgm:t>
    </dgm:pt>
    <dgm:pt modelId="{FD550315-215C-46AE-8A09-37749B844EFF}" type="sibTrans" cxnId="{5EB4BD22-AFF0-481C-A21C-2B3A24BA191D}">
      <dgm:prSet/>
      <dgm:spPr/>
      <dgm:t>
        <a:bodyPr/>
        <a:lstStyle/>
        <a:p>
          <a:endParaRPr lang="en-US"/>
        </a:p>
      </dgm:t>
    </dgm:pt>
    <dgm:pt modelId="{D08074E0-FAFF-4C38-9FFB-5BD0AC763FE8}">
      <dgm:prSet/>
      <dgm:spPr/>
      <dgm:t>
        <a:bodyPr/>
        <a:lstStyle/>
        <a:p>
          <a:r>
            <a:rPr lang="en-US" b="1" dirty="0"/>
            <a:t>Explanation:</a:t>
          </a:r>
          <a:r>
            <a:rPr lang="en-US" dirty="0"/>
            <a:t> Ensuring the display's visibility in bright sunlight is crucial for effective communication with the driver.</a:t>
          </a:r>
        </a:p>
      </dgm:t>
    </dgm:pt>
    <dgm:pt modelId="{761708CB-32EA-493A-A942-D80942F48B3E}" type="parTrans" cxnId="{83BEF859-37B2-4DAC-940D-EA703096AD6B}">
      <dgm:prSet/>
      <dgm:spPr/>
      <dgm:t>
        <a:bodyPr/>
        <a:lstStyle/>
        <a:p>
          <a:endParaRPr lang="en-US"/>
        </a:p>
      </dgm:t>
    </dgm:pt>
    <dgm:pt modelId="{B196195D-1DFA-46FC-97D3-B9FC0EA0954D}" type="sibTrans" cxnId="{83BEF859-37B2-4DAC-940D-EA703096AD6B}">
      <dgm:prSet/>
      <dgm:spPr/>
      <dgm:t>
        <a:bodyPr/>
        <a:lstStyle/>
        <a:p>
          <a:endParaRPr lang="en-US"/>
        </a:p>
      </dgm:t>
    </dgm:pt>
    <dgm:pt modelId="{EFB50949-0EC0-4EE1-A785-35737C0C315F}">
      <dgm:prSet/>
      <dgm:spPr/>
      <dgm:t>
        <a:bodyPr/>
        <a:lstStyle/>
        <a:p>
          <a:r>
            <a:rPr lang="en-US" b="1" dirty="0"/>
            <a:t>Real-Time Data:</a:t>
          </a:r>
          <a:endParaRPr lang="en-US" dirty="0"/>
        </a:p>
      </dgm:t>
    </dgm:pt>
    <dgm:pt modelId="{DDD07513-FA2D-460B-BC98-19263130D483}" type="parTrans" cxnId="{051F67C1-CF44-4F0A-BEB5-D70AB37A27D9}">
      <dgm:prSet/>
      <dgm:spPr/>
      <dgm:t>
        <a:bodyPr/>
        <a:lstStyle/>
        <a:p>
          <a:endParaRPr lang="en-US"/>
        </a:p>
      </dgm:t>
    </dgm:pt>
    <dgm:pt modelId="{D0EAADBA-1C73-49D1-9297-DF3875697693}" type="sibTrans" cxnId="{051F67C1-CF44-4F0A-BEB5-D70AB37A27D9}">
      <dgm:prSet/>
      <dgm:spPr/>
      <dgm:t>
        <a:bodyPr/>
        <a:lstStyle/>
        <a:p>
          <a:endParaRPr lang="en-US"/>
        </a:p>
      </dgm:t>
    </dgm:pt>
    <dgm:pt modelId="{CE4A9008-61DA-48A7-AF46-632E1127B78D}">
      <dgm:prSet/>
      <dgm:spPr/>
      <dgm:t>
        <a:bodyPr/>
        <a:lstStyle/>
        <a:p>
          <a:r>
            <a:rPr lang="en-US" b="1" dirty="0"/>
            <a:t>Priority:</a:t>
          </a:r>
          <a:r>
            <a:rPr lang="en-US" dirty="0"/>
            <a:t> High</a:t>
          </a:r>
        </a:p>
      </dgm:t>
    </dgm:pt>
    <dgm:pt modelId="{D7EEC283-469A-4747-9A93-6A8E0C4F06B1}" type="parTrans" cxnId="{2D8898CB-D6B9-4819-9F50-F35FC4CF1348}">
      <dgm:prSet/>
      <dgm:spPr/>
      <dgm:t>
        <a:bodyPr/>
        <a:lstStyle/>
        <a:p>
          <a:endParaRPr lang="en-US"/>
        </a:p>
      </dgm:t>
    </dgm:pt>
    <dgm:pt modelId="{FF0FAD43-C6BB-4628-925F-2E9F567AA757}" type="sibTrans" cxnId="{2D8898CB-D6B9-4819-9F50-F35FC4CF1348}">
      <dgm:prSet/>
      <dgm:spPr/>
      <dgm:t>
        <a:bodyPr/>
        <a:lstStyle/>
        <a:p>
          <a:endParaRPr lang="en-US"/>
        </a:p>
      </dgm:t>
    </dgm:pt>
    <dgm:pt modelId="{8F6D5F90-33A4-4F29-85E4-C07420526414}">
      <dgm:prSet/>
      <dgm:spPr/>
      <dgm:t>
        <a:bodyPr/>
        <a:lstStyle/>
        <a:p>
          <a:r>
            <a:rPr lang="en-US" b="1" dirty="0"/>
            <a:t>Explanation:</a:t>
          </a:r>
          <a:r>
            <a:rPr lang="en-US" dirty="0"/>
            <a:t> The capability to collect and respond to real-time data is a key priority for the system's accuracy and relevance.</a:t>
          </a:r>
        </a:p>
      </dgm:t>
    </dgm:pt>
    <dgm:pt modelId="{A81C06A3-C8BB-4B7C-841B-028791910440}" type="parTrans" cxnId="{CF4AA8E7-BA09-4F4D-9E82-4351F3D8E186}">
      <dgm:prSet/>
      <dgm:spPr/>
      <dgm:t>
        <a:bodyPr/>
        <a:lstStyle/>
        <a:p>
          <a:endParaRPr lang="en-US"/>
        </a:p>
      </dgm:t>
    </dgm:pt>
    <dgm:pt modelId="{C387B516-5674-47ED-87D4-DE025EF062ED}" type="sibTrans" cxnId="{CF4AA8E7-BA09-4F4D-9E82-4351F3D8E186}">
      <dgm:prSet/>
      <dgm:spPr/>
      <dgm:t>
        <a:bodyPr/>
        <a:lstStyle/>
        <a:p>
          <a:endParaRPr lang="en-US"/>
        </a:p>
      </dgm:t>
    </dgm:pt>
    <dgm:pt modelId="{1FA68BA4-2643-47B4-A3A7-22349DC3291F}">
      <dgm:prSet/>
      <dgm:spPr/>
      <dgm:t>
        <a:bodyPr/>
        <a:lstStyle/>
        <a:p>
          <a:r>
            <a:rPr lang="en-US" b="1" dirty="0"/>
            <a:t>Real-Time Response:</a:t>
          </a:r>
          <a:endParaRPr lang="en-US" dirty="0"/>
        </a:p>
      </dgm:t>
    </dgm:pt>
    <dgm:pt modelId="{E4420ACF-C778-4D66-B67A-A6E01355B3B4}" type="parTrans" cxnId="{4A24DD46-B9FB-4EF7-9EF1-9CC8234E9599}">
      <dgm:prSet/>
      <dgm:spPr/>
      <dgm:t>
        <a:bodyPr/>
        <a:lstStyle/>
        <a:p>
          <a:endParaRPr lang="en-US"/>
        </a:p>
      </dgm:t>
    </dgm:pt>
    <dgm:pt modelId="{2178A86E-510D-4AD6-A133-9E99C3EAD63D}" type="sibTrans" cxnId="{4A24DD46-B9FB-4EF7-9EF1-9CC8234E9599}">
      <dgm:prSet/>
      <dgm:spPr/>
      <dgm:t>
        <a:bodyPr/>
        <a:lstStyle/>
        <a:p>
          <a:endParaRPr lang="en-US"/>
        </a:p>
      </dgm:t>
    </dgm:pt>
    <dgm:pt modelId="{3C3BF057-7B0F-4836-9F2F-18F074A41DF0}">
      <dgm:prSet/>
      <dgm:spPr/>
      <dgm:t>
        <a:bodyPr/>
        <a:lstStyle/>
        <a:p>
          <a:r>
            <a:rPr lang="en-US" b="1" dirty="0"/>
            <a:t>Priority:</a:t>
          </a:r>
          <a:r>
            <a:rPr lang="en-US" dirty="0"/>
            <a:t> High</a:t>
          </a:r>
        </a:p>
      </dgm:t>
    </dgm:pt>
    <dgm:pt modelId="{E2A76B2F-5FD6-4C88-B570-DBC11C7F83D9}" type="parTrans" cxnId="{88799661-B722-4199-8A57-30A8DC478712}">
      <dgm:prSet/>
      <dgm:spPr/>
      <dgm:t>
        <a:bodyPr/>
        <a:lstStyle/>
        <a:p>
          <a:endParaRPr lang="en-US"/>
        </a:p>
      </dgm:t>
    </dgm:pt>
    <dgm:pt modelId="{C8FBFF73-C1D6-42AB-99D7-E54A7D83ABD5}" type="sibTrans" cxnId="{88799661-B722-4199-8A57-30A8DC478712}">
      <dgm:prSet/>
      <dgm:spPr/>
      <dgm:t>
        <a:bodyPr/>
        <a:lstStyle/>
        <a:p>
          <a:endParaRPr lang="en-US"/>
        </a:p>
      </dgm:t>
    </dgm:pt>
    <dgm:pt modelId="{0049CA91-7360-43DC-913D-16503B6F9910}">
      <dgm:prSet/>
      <dgm:spPr/>
      <dgm:t>
        <a:bodyPr/>
        <a:lstStyle/>
        <a:p>
          <a:r>
            <a:rPr lang="en-US" b="1" dirty="0"/>
            <a:t>Explanation:</a:t>
          </a:r>
          <a:r>
            <a:rPr lang="en-US" dirty="0"/>
            <a:t> Achieving a real-time response to speed bump detection is essential for immediate driver awareness and safety.</a:t>
          </a:r>
        </a:p>
      </dgm:t>
    </dgm:pt>
    <dgm:pt modelId="{C7D84369-4018-4956-BBE7-051005309333}" type="parTrans" cxnId="{F36CE452-D6BD-491E-96CC-111A6D985C68}">
      <dgm:prSet/>
      <dgm:spPr/>
      <dgm:t>
        <a:bodyPr/>
        <a:lstStyle/>
        <a:p>
          <a:endParaRPr lang="en-US"/>
        </a:p>
      </dgm:t>
    </dgm:pt>
    <dgm:pt modelId="{A9029310-90F4-424E-BF9F-77E93953F6D8}" type="sibTrans" cxnId="{F36CE452-D6BD-491E-96CC-111A6D985C68}">
      <dgm:prSet/>
      <dgm:spPr/>
      <dgm:t>
        <a:bodyPr/>
        <a:lstStyle/>
        <a:p>
          <a:endParaRPr lang="en-US"/>
        </a:p>
      </dgm:t>
    </dgm:pt>
    <dgm:pt modelId="{B1C4E4D1-110D-45A3-854C-0D6128424287}">
      <dgm:prSet/>
      <dgm:spPr/>
      <dgm:t>
        <a:bodyPr/>
        <a:lstStyle/>
        <a:p>
          <a:r>
            <a:rPr lang="en-US" b="1" dirty="0"/>
            <a:t>Adaptability:</a:t>
          </a:r>
          <a:endParaRPr lang="en-US" dirty="0"/>
        </a:p>
      </dgm:t>
    </dgm:pt>
    <dgm:pt modelId="{0B9F9263-DEC8-4ADF-8723-D570341290F9}" type="parTrans" cxnId="{85DBF02F-571C-40DA-97E4-A214E6555C90}">
      <dgm:prSet/>
      <dgm:spPr/>
      <dgm:t>
        <a:bodyPr/>
        <a:lstStyle/>
        <a:p>
          <a:endParaRPr lang="en-US"/>
        </a:p>
      </dgm:t>
    </dgm:pt>
    <dgm:pt modelId="{2B0F1844-11DE-43DB-B8E6-43F655C13B3B}" type="sibTrans" cxnId="{85DBF02F-571C-40DA-97E4-A214E6555C90}">
      <dgm:prSet/>
      <dgm:spPr/>
      <dgm:t>
        <a:bodyPr/>
        <a:lstStyle/>
        <a:p>
          <a:endParaRPr lang="en-US"/>
        </a:p>
      </dgm:t>
    </dgm:pt>
    <dgm:pt modelId="{60600326-48A2-4454-9DEB-190C2681089D}">
      <dgm:prSet/>
      <dgm:spPr/>
      <dgm:t>
        <a:bodyPr/>
        <a:lstStyle/>
        <a:p>
          <a:r>
            <a:rPr lang="en-US" b="1" dirty="0"/>
            <a:t>Priority:</a:t>
          </a:r>
          <a:r>
            <a:rPr lang="en-US" dirty="0"/>
            <a:t> Moderate</a:t>
          </a:r>
        </a:p>
      </dgm:t>
    </dgm:pt>
    <dgm:pt modelId="{DA9FE74B-1EDB-44E6-BCC4-7193447678A5}" type="parTrans" cxnId="{A0DE0F5F-4E15-4371-A041-DB96CC904F5A}">
      <dgm:prSet/>
      <dgm:spPr/>
      <dgm:t>
        <a:bodyPr/>
        <a:lstStyle/>
        <a:p>
          <a:endParaRPr lang="en-US"/>
        </a:p>
      </dgm:t>
    </dgm:pt>
    <dgm:pt modelId="{345AAF40-32BD-4635-AF81-7255EE1B238E}" type="sibTrans" cxnId="{A0DE0F5F-4E15-4371-A041-DB96CC904F5A}">
      <dgm:prSet/>
      <dgm:spPr/>
      <dgm:t>
        <a:bodyPr/>
        <a:lstStyle/>
        <a:p>
          <a:endParaRPr lang="en-US"/>
        </a:p>
      </dgm:t>
    </dgm:pt>
    <dgm:pt modelId="{48B63B82-5C93-46A5-9D7E-EF541F498A4B}">
      <dgm:prSet/>
      <dgm:spPr/>
      <dgm:t>
        <a:bodyPr/>
        <a:lstStyle/>
        <a:p>
          <a:r>
            <a:rPr lang="en-US" b="1" dirty="0"/>
            <a:t>Explanation:</a:t>
          </a:r>
          <a:r>
            <a:rPr lang="en-US" dirty="0"/>
            <a:t> While important, adaptability to various car models is a secondary priority compared to the core objectives of safety and real-time functionality.</a:t>
          </a:r>
        </a:p>
      </dgm:t>
    </dgm:pt>
    <dgm:pt modelId="{37CC6A90-E62C-4DC4-BBC5-11962A93AE76}" type="parTrans" cxnId="{A0BDD5D3-A335-4242-B8AE-07A1F48F96BF}">
      <dgm:prSet/>
      <dgm:spPr/>
      <dgm:t>
        <a:bodyPr/>
        <a:lstStyle/>
        <a:p>
          <a:endParaRPr lang="en-US"/>
        </a:p>
      </dgm:t>
    </dgm:pt>
    <dgm:pt modelId="{DE3FC766-42E7-4EC3-8541-F68F9BDCE932}" type="sibTrans" cxnId="{A0BDD5D3-A335-4242-B8AE-07A1F48F96BF}">
      <dgm:prSet/>
      <dgm:spPr/>
      <dgm:t>
        <a:bodyPr/>
        <a:lstStyle/>
        <a:p>
          <a:endParaRPr lang="en-US"/>
        </a:p>
      </dgm:t>
    </dgm:pt>
    <dgm:pt modelId="{FF87CDB2-7C8E-4B7B-9D6A-19618AEE2DFF}" type="pres">
      <dgm:prSet presAssocID="{EAAFF32D-05C5-4EF9-90E9-9ED6CFFD25C8}" presName="Name0" presStyleCnt="0">
        <dgm:presLayoutVars>
          <dgm:dir/>
          <dgm:animLvl val="lvl"/>
          <dgm:resizeHandles val="exact"/>
        </dgm:presLayoutVars>
      </dgm:prSet>
      <dgm:spPr/>
    </dgm:pt>
    <dgm:pt modelId="{2427B485-09FB-457E-8291-DAA738F31077}" type="pres">
      <dgm:prSet presAssocID="{044479DB-4B7C-47EE-8EE5-F9F54A1C5869}" presName="composite" presStyleCnt="0"/>
      <dgm:spPr/>
    </dgm:pt>
    <dgm:pt modelId="{EC86B825-05DA-45D1-B437-A574A10B1C01}" type="pres">
      <dgm:prSet presAssocID="{044479DB-4B7C-47EE-8EE5-F9F54A1C5869}" presName="parTx" presStyleLbl="alignNode1" presStyleIdx="0" presStyleCnt="5">
        <dgm:presLayoutVars>
          <dgm:chMax val="0"/>
          <dgm:chPref val="0"/>
          <dgm:bulletEnabled val="1"/>
        </dgm:presLayoutVars>
      </dgm:prSet>
      <dgm:spPr/>
    </dgm:pt>
    <dgm:pt modelId="{81C54D3A-94B4-4371-B78C-CD736A9CF4E5}" type="pres">
      <dgm:prSet presAssocID="{044479DB-4B7C-47EE-8EE5-F9F54A1C5869}" presName="desTx" presStyleLbl="alignAccFollowNode1" presStyleIdx="0" presStyleCnt="5">
        <dgm:presLayoutVars>
          <dgm:bulletEnabled val="1"/>
        </dgm:presLayoutVars>
      </dgm:prSet>
      <dgm:spPr/>
    </dgm:pt>
    <dgm:pt modelId="{31D11D55-B525-4680-AF68-73998307A914}" type="pres">
      <dgm:prSet presAssocID="{C812CDC0-112D-4875-A724-04C570ADDF01}" presName="space" presStyleCnt="0"/>
      <dgm:spPr/>
    </dgm:pt>
    <dgm:pt modelId="{F91102E6-F497-45AB-AB57-542B24604029}" type="pres">
      <dgm:prSet presAssocID="{30077B2E-DBC3-41C7-A324-C91CB84B82FB}" presName="composite" presStyleCnt="0"/>
      <dgm:spPr/>
    </dgm:pt>
    <dgm:pt modelId="{B6B05C4F-8875-4F4F-BEC3-CBCCE4C6FFC2}" type="pres">
      <dgm:prSet presAssocID="{30077B2E-DBC3-41C7-A324-C91CB84B82FB}" presName="parTx" presStyleLbl="alignNode1" presStyleIdx="1" presStyleCnt="5">
        <dgm:presLayoutVars>
          <dgm:chMax val="0"/>
          <dgm:chPref val="0"/>
          <dgm:bulletEnabled val="1"/>
        </dgm:presLayoutVars>
      </dgm:prSet>
      <dgm:spPr/>
    </dgm:pt>
    <dgm:pt modelId="{33F9E207-4BD1-4347-8BBA-497955C61A52}" type="pres">
      <dgm:prSet presAssocID="{30077B2E-DBC3-41C7-A324-C91CB84B82FB}" presName="desTx" presStyleLbl="alignAccFollowNode1" presStyleIdx="1" presStyleCnt="5">
        <dgm:presLayoutVars>
          <dgm:bulletEnabled val="1"/>
        </dgm:presLayoutVars>
      </dgm:prSet>
      <dgm:spPr/>
    </dgm:pt>
    <dgm:pt modelId="{A775EE6A-EFF4-48B1-92F1-6081D9578386}" type="pres">
      <dgm:prSet presAssocID="{A101AC6F-9488-4FB1-931B-1CAB3CCD82AB}" presName="space" presStyleCnt="0"/>
      <dgm:spPr/>
    </dgm:pt>
    <dgm:pt modelId="{1F68CA56-A6B1-4CF4-BFCD-9D29068B9304}" type="pres">
      <dgm:prSet presAssocID="{EFB50949-0EC0-4EE1-A785-35737C0C315F}" presName="composite" presStyleCnt="0"/>
      <dgm:spPr/>
    </dgm:pt>
    <dgm:pt modelId="{6E5BA073-AA4B-43A6-A315-96327D481D22}" type="pres">
      <dgm:prSet presAssocID="{EFB50949-0EC0-4EE1-A785-35737C0C315F}" presName="parTx" presStyleLbl="alignNode1" presStyleIdx="2" presStyleCnt="5">
        <dgm:presLayoutVars>
          <dgm:chMax val="0"/>
          <dgm:chPref val="0"/>
          <dgm:bulletEnabled val="1"/>
        </dgm:presLayoutVars>
      </dgm:prSet>
      <dgm:spPr/>
    </dgm:pt>
    <dgm:pt modelId="{92716C4F-391A-401E-858B-2AD518874890}" type="pres">
      <dgm:prSet presAssocID="{EFB50949-0EC0-4EE1-A785-35737C0C315F}" presName="desTx" presStyleLbl="alignAccFollowNode1" presStyleIdx="2" presStyleCnt="5">
        <dgm:presLayoutVars>
          <dgm:bulletEnabled val="1"/>
        </dgm:presLayoutVars>
      </dgm:prSet>
      <dgm:spPr/>
    </dgm:pt>
    <dgm:pt modelId="{287AA194-9265-40F0-A269-B4027F52C63C}" type="pres">
      <dgm:prSet presAssocID="{D0EAADBA-1C73-49D1-9297-DF3875697693}" presName="space" presStyleCnt="0"/>
      <dgm:spPr/>
    </dgm:pt>
    <dgm:pt modelId="{E82BA8C1-910C-4E46-8133-8C12FBAB8388}" type="pres">
      <dgm:prSet presAssocID="{1FA68BA4-2643-47B4-A3A7-22349DC3291F}" presName="composite" presStyleCnt="0"/>
      <dgm:spPr/>
    </dgm:pt>
    <dgm:pt modelId="{9A0DF58F-0111-439C-B68D-9C1BD017566E}" type="pres">
      <dgm:prSet presAssocID="{1FA68BA4-2643-47B4-A3A7-22349DC3291F}" presName="parTx" presStyleLbl="alignNode1" presStyleIdx="3" presStyleCnt="5">
        <dgm:presLayoutVars>
          <dgm:chMax val="0"/>
          <dgm:chPref val="0"/>
          <dgm:bulletEnabled val="1"/>
        </dgm:presLayoutVars>
      </dgm:prSet>
      <dgm:spPr/>
    </dgm:pt>
    <dgm:pt modelId="{5749E2F5-D4D1-46CD-824A-0ECE96813D16}" type="pres">
      <dgm:prSet presAssocID="{1FA68BA4-2643-47B4-A3A7-22349DC3291F}" presName="desTx" presStyleLbl="alignAccFollowNode1" presStyleIdx="3" presStyleCnt="5">
        <dgm:presLayoutVars>
          <dgm:bulletEnabled val="1"/>
        </dgm:presLayoutVars>
      </dgm:prSet>
      <dgm:spPr/>
    </dgm:pt>
    <dgm:pt modelId="{C70AACA6-8215-435F-85BC-94A63C4BBEE2}" type="pres">
      <dgm:prSet presAssocID="{2178A86E-510D-4AD6-A133-9E99C3EAD63D}" presName="space" presStyleCnt="0"/>
      <dgm:spPr/>
    </dgm:pt>
    <dgm:pt modelId="{B42AE208-23AA-49F7-87EE-538F72BEBE4E}" type="pres">
      <dgm:prSet presAssocID="{B1C4E4D1-110D-45A3-854C-0D6128424287}" presName="composite" presStyleCnt="0"/>
      <dgm:spPr/>
    </dgm:pt>
    <dgm:pt modelId="{27039E24-EA28-486B-BC4F-F23D19F433ED}" type="pres">
      <dgm:prSet presAssocID="{B1C4E4D1-110D-45A3-854C-0D6128424287}" presName="parTx" presStyleLbl="alignNode1" presStyleIdx="4" presStyleCnt="5">
        <dgm:presLayoutVars>
          <dgm:chMax val="0"/>
          <dgm:chPref val="0"/>
          <dgm:bulletEnabled val="1"/>
        </dgm:presLayoutVars>
      </dgm:prSet>
      <dgm:spPr/>
    </dgm:pt>
    <dgm:pt modelId="{5ADB7A84-A506-45E0-8211-0E29D661FA54}" type="pres">
      <dgm:prSet presAssocID="{B1C4E4D1-110D-45A3-854C-0D6128424287}" presName="desTx" presStyleLbl="alignAccFollowNode1" presStyleIdx="4" presStyleCnt="5">
        <dgm:presLayoutVars>
          <dgm:bulletEnabled val="1"/>
        </dgm:presLayoutVars>
      </dgm:prSet>
      <dgm:spPr/>
    </dgm:pt>
  </dgm:ptLst>
  <dgm:cxnLst>
    <dgm:cxn modelId="{9ADE0406-7F14-4942-AB0E-34FE4A5F9C4B}" type="presOf" srcId="{28C389B8-EA58-4135-8733-9D1AD5F99982}" destId="{81C54D3A-94B4-4371-B78C-CD736A9CF4E5}" srcOrd="0" destOrd="1" presId="urn:microsoft.com/office/officeart/2005/8/layout/hList1"/>
    <dgm:cxn modelId="{2363CD09-E990-45A7-8BD6-704071ED2988}" type="presOf" srcId="{48B63B82-5C93-46A5-9D7E-EF541F498A4B}" destId="{5ADB7A84-A506-45E0-8211-0E29D661FA54}" srcOrd="0" destOrd="1" presId="urn:microsoft.com/office/officeart/2005/8/layout/hList1"/>
    <dgm:cxn modelId="{AAF5B00D-60E4-4E79-99E6-83F1C8AB6455}" type="presOf" srcId="{D08074E0-FAFF-4C38-9FFB-5BD0AC763FE8}" destId="{33F9E207-4BD1-4347-8BBA-497955C61A52}" srcOrd="0" destOrd="1" presId="urn:microsoft.com/office/officeart/2005/8/layout/hList1"/>
    <dgm:cxn modelId="{2BE4590F-458B-4683-9ED0-A1328F616DE4}" type="presOf" srcId="{EAAFF32D-05C5-4EF9-90E9-9ED6CFFD25C8}" destId="{FF87CDB2-7C8E-4B7B-9D6A-19618AEE2DFF}" srcOrd="0" destOrd="0" presId="urn:microsoft.com/office/officeart/2005/8/layout/hList1"/>
    <dgm:cxn modelId="{F6EB5C20-0D3D-4605-AB53-6F2966D78849}" srcId="{EAAFF32D-05C5-4EF9-90E9-9ED6CFFD25C8}" destId="{30077B2E-DBC3-41C7-A324-C91CB84B82FB}" srcOrd="1" destOrd="0" parTransId="{8104A041-52D9-4E80-91D3-AAC32C011B7C}" sibTransId="{A101AC6F-9488-4FB1-931B-1CAB3CCD82AB}"/>
    <dgm:cxn modelId="{5EB4BD22-AFF0-481C-A21C-2B3A24BA191D}" srcId="{30077B2E-DBC3-41C7-A324-C91CB84B82FB}" destId="{7C23DC39-5E63-4E03-AC38-386FFB551F6D}" srcOrd="0" destOrd="0" parTransId="{F2648E09-AB8A-4092-B79C-EC154AAD38A1}" sibTransId="{FD550315-215C-46AE-8A09-37749B844EFF}"/>
    <dgm:cxn modelId="{A4F55C27-75A8-40B2-BFCF-97BDC24B3FDF}" srcId="{044479DB-4B7C-47EE-8EE5-F9F54A1C5869}" destId="{59C35FD2-152A-47B9-B4F7-D4C734776EE9}" srcOrd="0" destOrd="0" parTransId="{B1888A5C-BD1F-48E9-814A-100267A88D42}" sibTransId="{AEE730C5-C991-4543-9ED5-6D0E1052F407}"/>
    <dgm:cxn modelId="{85DBF02F-571C-40DA-97E4-A214E6555C90}" srcId="{EAAFF32D-05C5-4EF9-90E9-9ED6CFFD25C8}" destId="{B1C4E4D1-110D-45A3-854C-0D6128424287}" srcOrd="4" destOrd="0" parTransId="{0B9F9263-DEC8-4ADF-8723-D570341290F9}" sibTransId="{2B0F1844-11DE-43DB-B8E6-43F655C13B3B}"/>
    <dgm:cxn modelId="{06471A40-563E-410F-A889-0D354463C4B4}" type="presOf" srcId="{30077B2E-DBC3-41C7-A324-C91CB84B82FB}" destId="{B6B05C4F-8875-4F4F-BEC3-CBCCE4C6FFC2}" srcOrd="0" destOrd="0" presId="urn:microsoft.com/office/officeart/2005/8/layout/hList1"/>
    <dgm:cxn modelId="{A0DE0F5F-4E15-4371-A041-DB96CC904F5A}" srcId="{B1C4E4D1-110D-45A3-854C-0D6128424287}" destId="{60600326-48A2-4454-9DEB-190C2681089D}" srcOrd="0" destOrd="0" parTransId="{DA9FE74B-1EDB-44E6-BCC4-7193447678A5}" sibTransId="{345AAF40-32BD-4635-AF81-7255EE1B238E}"/>
    <dgm:cxn modelId="{88799661-B722-4199-8A57-30A8DC478712}" srcId="{1FA68BA4-2643-47B4-A3A7-22349DC3291F}" destId="{3C3BF057-7B0F-4836-9F2F-18F074A41DF0}" srcOrd="0" destOrd="0" parTransId="{E2A76B2F-5FD6-4C88-B570-DBC11C7F83D9}" sibTransId="{C8FBFF73-C1D6-42AB-99D7-E54A7D83ABD5}"/>
    <dgm:cxn modelId="{4A24DD46-B9FB-4EF7-9EF1-9CC8234E9599}" srcId="{EAAFF32D-05C5-4EF9-90E9-9ED6CFFD25C8}" destId="{1FA68BA4-2643-47B4-A3A7-22349DC3291F}" srcOrd="3" destOrd="0" parTransId="{E4420ACF-C778-4D66-B67A-A6E01355B3B4}" sibTransId="{2178A86E-510D-4AD6-A133-9E99C3EAD63D}"/>
    <dgm:cxn modelId="{60E73F4B-0FA8-4FBB-9B32-4C80C181E5D5}" srcId="{044479DB-4B7C-47EE-8EE5-F9F54A1C5869}" destId="{28C389B8-EA58-4135-8733-9D1AD5F99982}" srcOrd="1" destOrd="0" parTransId="{FEED6781-9291-458E-9D58-0231AD9996A3}" sibTransId="{B9362AAD-4931-42BD-AA9E-F20AE695C6B0}"/>
    <dgm:cxn modelId="{29F9AF6D-88F5-4D37-86F0-DEB950D30397}" type="presOf" srcId="{CE4A9008-61DA-48A7-AF46-632E1127B78D}" destId="{92716C4F-391A-401E-858B-2AD518874890}" srcOrd="0" destOrd="0" presId="urn:microsoft.com/office/officeart/2005/8/layout/hList1"/>
    <dgm:cxn modelId="{E669864F-F0DA-4379-AE21-F0338693B76B}" type="presOf" srcId="{7C23DC39-5E63-4E03-AC38-386FFB551F6D}" destId="{33F9E207-4BD1-4347-8BBA-497955C61A52}" srcOrd="0" destOrd="0" presId="urn:microsoft.com/office/officeart/2005/8/layout/hList1"/>
    <dgm:cxn modelId="{7FC8A771-437D-4CDA-B64D-D01BD83A2006}" srcId="{EAAFF32D-05C5-4EF9-90E9-9ED6CFFD25C8}" destId="{044479DB-4B7C-47EE-8EE5-F9F54A1C5869}" srcOrd="0" destOrd="0" parTransId="{61115476-3F31-409C-97BC-C6903AE94DE0}" sibTransId="{C812CDC0-112D-4875-A724-04C570ADDF01}"/>
    <dgm:cxn modelId="{F36CE452-D6BD-491E-96CC-111A6D985C68}" srcId="{1FA68BA4-2643-47B4-A3A7-22349DC3291F}" destId="{0049CA91-7360-43DC-913D-16503B6F9910}" srcOrd="1" destOrd="0" parTransId="{C7D84369-4018-4956-BBE7-051005309333}" sibTransId="{A9029310-90F4-424E-BF9F-77E93953F6D8}"/>
    <dgm:cxn modelId="{EC76B379-96ED-419D-9A9E-6D292701CE9B}" type="presOf" srcId="{0049CA91-7360-43DC-913D-16503B6F9910}" destId="{5749E2F5-D4D1-46CD-824A-0ECE96813D16}" srcOrd="0" destOrd="1" presId="urn:microsoft.com/office/officeart/2005/8/layout/hList1"/>
    <dgm:cxn modelId="{83BEF859-37B2-4DAC-940D-EA703096AD6B}" srcId="{30077B2E-DBC3-41C7-A324-C91CB84B82FB}" destId="{D08074E0-FAFF-4C38-9FFB-5BD0AC763FE8}" srcOrd="1" destOrd="0" parTransId="{761708CB-32EA-493A-A942-D80942F48B3E}" sibTransId="{B196195D-1DFA-46FC-97D3-B9FC0EA0954D}"/>
    <dgm:cxn modelId="{B227F395-58CE-4D3C-B249-2AE29F1A0E7E}" type="presOf" srcId="{EFB50949-0EC0-4EE1-A785-35737C0C315F}" destId="{6E5BA073-AA4B-43A6-A315-96327D481D22}" srcOrd="0" destOrd="0" presId="urn:microsoft.com/office/officeart/2005/8/layout/hList1"/>
    <dgm:cxn modelId="{97A612A1-3758-46F7-9758-1495F18A4191}" type="presOf" srcId="{1FA68BA4-2643-47B4-A3A7-22349DC3291F}" destId="{9A0DF58F-0111-439C-B68D-9C1BD017566E}" srcOrd="0" destOrd="0" presId="urn:microsoft.com/office/officeart/2005/8/layout/hList1"/>
    <dgm:cxn modelId="{6AAA01B8-8B26-45A9-AC78-3D2A95DCC237}" type="presOf" srcId="{60600326-48A2-4454-9DEB-190C2681089D}" destId="{5ADB7A84-A506-45E0-8211-0E29D661FA54}" srcOrd="0" destOrd="0" presId="urn:microsoft.com/office/officeart/2005/8/layout/hList1"/>
    <dgm:cxn modelId="{206E03B8-842B-4AE3-90DC-240207CFED94}" type="presOf" srcId="{B1C4E4D1-110D-45A3-854C-0D6128424287}" destId="{27039E24-EA28-486B-BC4F-F23D19F433ED}" srcOrd="0" destOrd="0" presId="urn:microsoft.com/office/officeart/2005/8/layout/hList1"/>
    <dgm:cxn modelId="{051F67C1-CF44-4F0A-BEB5-D70AB37A27D9}" srcId="{EAAFF32D-05C5-4EF9-90E9-9ED6CFFD25C8}" destId="{EFB50949-0EC0-4EE1-A785-35737C0C315F}" srcOrd="2" destOrd="0" parTransId="{DDD07513-FA2D-460B-BC98-19263130D483}" sibTransId="{D0EAADBA-1C73-49D1-9297-DF3875697693}"/>
    <dgm:cxn modelId="{2D8898CB-D6B9-4819-9F50-F35FC4CF1348}" srcId="{EFB50949-0EC0-4EE1-A785-35737C0C315F}" destId="{CE4A9008-61DA-48A7-AF46-632E1127B78D}" srcOrd="0" destOrd="0" parTransId="{D7EEC283-469A-4747-9A93-6A8E0C4F06B1}" sibTransId="{FF0FAD43-C6BB-4628-925F-2E9F567AA757}"/>
    <dgm:cxn modelId="{48CA68CC-36DB-4470-B06D-1661BD800E77}" type="presOf" srcId="{044479DB-4B7C-47EE-8EE5-F9F54A1C5869}" destId="{EC86B825-05DA-45D1-B437-A574A10B1C01}" srcOrd="0" destOrd="0" presId="urn:microsoft.com/office/officeart/2005/8/layout/hList1"/>
    <dgm:cxn modelId="{A0BDD5D3-A335-4242-B8AE-07A1F48F96BF}" srcId="{B1C4E4D1-110D-45A3-854C-0D6128424287}" destId="{48B63B82-5C93-46A5-9D7E-EF541F498A4B}" srcOrd="1" destOrd="0" parTransId="{37CC6A90-E62C-4DC4-BBC5-11962A93AE76}" sibTransId="{DE3FC766-42E7-4EC3-8541-F68F9BDCE932}"/>
    <dgm:cxn modelId="{3860A5D8-53C8-4E3C-A93C-FE382F4561E5}" type="presOf" srcId="{59C35FD2-152A-47B9-B4F7-D4C734776EE9}" destId="{81C54D3A-94B4-4371-B78C-CD736A9CF4E5}" srcOrd="0" destOrd="0" presId="urn:microsoft.com/office/officeart/2005/8/layout/hList1"/>
    <dgm:cxn modelId="{CF4AA8E7-BA09-4F4D-9E82-4351F3D8E186}" srcId="{EFB50949-0EC0-4EE1-A785-35737C0C315F}" destId="{8F6D5F90-33A4-4F29-85E4-C07420526414}" srcOrd="1" destOrd="0" parTransId="{A81C06A3-C8BB-4B7C-841B-028791910440}" sibTransId="{C387B516-5674-47ED-87D4-DE025EF062ED}"/>
    <dgm:cxn modelId="{CE4C02E9-898C-4F53-B778-6CD872F69453}" type="presOf" srcId="{8F6D5F90-33A4-4F29-85E4-C07420526414}" destId="{92716C4F-391A-401E-858B-2AD518874890}" srcOrd="0" destOrd="1" presId="urn:microsoft.com/office/officeart/2005/8/layout/hList1"/>
    <dgm:cxn modelId="{A7EE0FFC-BA1F-4E84-9F2F-1FE558247168}" type="presOf" srcId="{3C3BF057-7B0F-4836-9F2F-18F074A41DF0}" destId="{5749E2F5-D4D1-46CD-824A-0ECE96813D16}" srcOrd="0" destOrd="0" presId="urn:microsoft.com/office/officeart/2005/8/layout/hList1"/>
    <dgm:cxn modelId="{9F069690-D935-411C-B0D0-C17ED11AF6B1}" type="presParOf" srcId="{FF87CDB2-7C8E-4B7B-9D6A-19618AEE2DFF}" destId="{2427B485-09FB-457E-8291-DAA738F31077}" srcOrd="0" destOrd="0" presId="urn:microsoft.com/office/officeart/2005/8/layout/hList1"/>
    <dgm:cxn modelId="{D13FAC9A-7546-402A-9687-070B261F76B8}" type="presParOf" srcId="{2427B485-09FB-457E-8291-DAA738F31077}" destId="{EC86B825-05DA-45D1-B437-A574A10B1C01}" srcOrd="0" destOrd="0" presId="urn:microsoft.com/office/officeart/2005/8/layout/hList1"/>
    <dgm:cxn modelId="{E7AE5B1D-F18B-4275-9083-6D2226DAECDA}" type="presParOf" srcId="{2427B485-09FB-457E-8291-DAA738F31077}" destId="{81C54D3A-94B4-4371-B78C-CD736A9CF4E5}" srcOrd="1" destOrd="0" presId="urn:microsoft.com/office/officeart/2005/8/layout/hList1"/>
    <dgm:cxn modelId="{91DA6D91-A4D8-4EDE-9ACB-B0528479031C}" type="presParOf" srcId="{FF87CDB2-7C8E-4B7B-9D6A-19618AEE2DFF}" destId="{31D11D55-B525-4680-AF68-73998307A914}" srcOrd="1" destOrd="0" presId="urn:microsoft.com/office/officeart/2005/8/layout/hList1"/>
    <dgm:cxn modelId="{7E10F5E6-125F-4CA1-A380-BB0D5F99571A}" type="presParOf" srcId="{FF87CDB2-7C8E-4B7B-9D6A-19618AEE2DFF}" destId="{F91102E6-F497-45AB-AB57-542B24604029}" srcOrd="2" destOrd="0" presId="urn:microsoft.com/office/officeart/2005/8/layout/hList1"/>
    <dgm:cxn modelId="{FD18FD21-A3CE-4BAE-A366-CCECF424FE4F}" type="presParOf" srcId="{F91102E6-F497-45AB-AB57-542B24604029}" destId="{B6B05C4F-8875-4F4F-BEC3-CBCCE4C6FFC2}" srcOrd="0" destOrd="0" presId="urn:microsoft.com/office/officeart/2005/8/layout/hList1"/>
    <dgm:cxn modelId="{90FE3781-1B14-4446-BCCF-6BE7D2883A7D}" type="presParOf" srcId="{F91102E6-F497-45AB-AB57-542B24604029}" destId="{33F9E207-4BD1-4347-8BBA-497955C61A52}" srcOrd="1" destOrd="0" presId="urn:microsoft.com/office/officeart/2005/8/layout/hList1"/>
    <dgm:cxn modelId="{245AE634-A5B5-495E-9438-F01D5D45491A}" type="presParOf" srcId="{FF87CDB2-7C8E-4B7B-9D6A-19618AEE2DFF}" destId="{A775EE6A-EFF4-48B1-92F1-6081D9578386}" srcOrd="3" destOrd="0" presId="urn:microsoft.com/office/officeart/2005/8/layout/hList1"/>
    <dgm:cxn modelId="{9B01CB64-1700-4E5F-98B3-21363669CF3E}" type="presParOf" srcId="{FF87CDB2-7C8E-4B7B-9D6A-19618AEE2DFF}" destId="{1F68CA56-A6B1-4CF4-BFCD-9D29068B9304}" srcOrd="4" destOrd="0" presId="urn:microsoft.com/office/officeart/2005/8/layout/hList1"/>
    <dgm:cxn modelId="{95694A8E-2E8E-4880-AE3D-45D01CF1C80F}" type="presParOf" srcId="{1F68CA56-A6B1-4CF4-BFCD-9D29068B9304}" destId="{6E5BA073-AA4B-43A6-A315-96327D481D22}" srcOrd="0" destOrd="0" presId="urn:microsoft.com/office/officeart/2005/8/layout/hList1"/>
    <dgm:cxn modelId="{175C81C0-5A0A-4BB5-8F99-432E814C5FCC}" type="presParOf" srcId="{1F68CA56-A6B1-4CF4-BFCD-9D29068B9304}" destId="{92716C4F-391A-401E-858B-2AD518874890}" srcOrd="1" destOrd="0" presId="urn:microsoft.com/office/officeart/2005/8/layout/hList1"/>
    <dgm:cxn modelId="{81CA367D-C966-4490-BFF9-400E14BF62D9}" type="presParOf" srcId="{FF87CDB2-7C8E-4B7B-9D6A-19618AEE2DFF}" destId="{287AA194-9265-40F0-A269-B4027F52C63C}" srcOrd="5" destOrd="0" presId="urn:microsoft.com/office/officeart/2005/8/layout/hList1"/>
    <dgm:cxn modelId="{626BC024-EE1C-41EB-A8BE-4481102AE052}" type="presParOf" srcId="{FF87CDB2-7C8E-4B7B-9D6A-19618AEE2DFF}" destId="{E82BA8C1-910C-4E46-8133-8C12FBAB8388}" srcOrd="6" destOrd="0" presId="urn:microsoft.com/office/officeart/2005/8/layout/hList1"/>
    <dgm:cxn modelId="{2E260F4B-07A8-4AF6-8537-FC9BA56709BC}" type="presParOf" srcId="{E82BA8C1-910C-4E46-8133-8C12FBAB8388}" destId="{9A0DF58F-0111-439C-B68D-9C1BD017566E}" srcOrd="0" destOrd="0" presId="urn:microsoft.com/office/officeart/2005/8/layout/hList1"/>
    <dgm:cxn modelId="{2874C6F6-6C13-4CC4-B1EC-18AD185A38C6}" type="presParOf" srcId="{E82BA8C1-910C-4E46-8133-8C12FBAB8388}" destId="{5749E2F5-D4D1-46CD-824A-0ECE96813D16}" srcOrd="1" destOrd="0" presId="urn:microsoft.com/office/officeart/2005/8/layout/hList1"/>
    <dgm:cxn modelId="{5F3387F1-5DE9-4E3E-90DE-0DBE99A7D0A2}" type="presParOf" srcId="{FF87CDB2-7C8E-4B7B-9D6A-19618AEE2DFF}" destId="{C70AACA6-8215-435F-85BC-94A63C4BBEE2}" srcOrd="7" destOrd="0" presId="urn:microsoft.com/office/officeart/2005/8/layout/hList1"/>
    <dgm:cxn modelId="{E6805772-D834-4AEF-8AA2-4B40DF8D4DE0}" type="presParOf" srcId="{FF87CDB2-7C8E-4B7B-9D6A-19618AEE2DFF}" destId="{B42AE208-23AA-49F7-87EE-538F72BEBE4E}" srcOrd="8" destOrd="0" presId="urn:microsoft.com/office/officeart/2005/8/layout/hList1"/>
    <dgm:cxn modelId="{E547CDDF-7DEC-4D72-A020-8B9B000FA985}" type="presParOf" srcId="{B42AE208-23AA-49F7-87EE-538F72BEBE4E}" destId="{27039E24-EA28-486B-BC4F-F23D19F433ED}" srcOrd="0" destOrd="0" presId="urn:microsoft.com/office/officeart/2005/8/layout/hList1"/>
    <dgm:cxn modelId="{354E94F1-9C60-4663-8A25-5E6987843CB8}" type="presParOf" srcId="{B42AE208-23AA-49F7-87EE-538F72BEBE4E}" destId="{5ADB7A84-A506-45E0-8211-0E29D661FA5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E3D852-805D-420B-8A79-0B9B5ADFFCF6}">
      <dsp:nvSpPr>
        <dsp:cNvPr id="0" name=""/>
        <dsp:cNvSpPr/>
      </dsp:nvSpPr>
      <dsp:spPr>
        <a:xfrm>
          <a:off x="1284" y="507493"/>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Equipment Procurement Complete (Week 1):</a:t>
          </a:r>
        </a:p>
      </dsp:txBody>
      <dsp:txXfrm>
        <a:off x="1284" y="507493"/>
        <a:ext cx="1618486" cy="971091"/>
      </dsp:txXfrm>
    </dsp:sp>
    <dsp:sp modelId="{3D1745F6-A0CB-4888-B910-3D44D09B4C80}">
      <dsp:nvSpPr>
        <dsp:cNvPr id="0" name=""/>
        <dsp:cNvSpPr/>
      </dsp:nvSpPr>
      <dsp:spPr>
        <a:xfrm>
          <a:off x="1781619" y="507493"/>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Acquired microcontroller, GPS module, SIM card, and necessary components.</a:t>
          </a:r>
        </a:p>
      </dsp:txBody>
      <dsp:txXfrm>
        <a:off x="1781619" y="507493"/>
        <a:ext cx="1618486" cy="971091"/>
      </dsp:txXfrm>
    </dsp:sp>
    <dsp:sp modelId="{E627AB78-1E41-4C56-92AA-7600949E0741}">
      <dsp:nvSpPr>
        <dsp:cNvPr id="0" name=""/>
        <dsp:cNvSpPr/>
      </dsp:nvSpPr>
      <dsp:spPr>
        <a:xfrm>
          <a:off x="3561954" y="507493"/>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Java Code Development Completed (Week 2):</a:t>
          </a:r>
        </a:p>
      </dsp:txBody>
      <dsp:txXfrm>
        <a:off x="3561954" y="507493"/>
        <a:ext cx="1618486" cy="971091"/>
      </dsp:txXfrm>
    </dsp:sp>
    <dsp:sp modelId="{D08AC90A-C0D0-41BE-B6A0-E4F67BC1AB8B}">
      <dsp:nvSpPr>
        <dsp:cNvPr id="0" name=""/>
        <dsp:cNvSpPr/>
      </dsp:nvSpPr>
      <dsp:spPr>
        <a:xfrm>
          <a:off x="5342288" y="507493"/>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Developed, tested, and finalized the Java code for the Smart Bump Alert System.</a:t>
          </a:r>
        </a:p>
      </dsp:txBody>
      <dsp:txXfrm>
        <a:off x="5342288" y="507493"/>
        <a:ext cx="1618486" cy="971091"/>
      </dsp:txXfrm>
    </dsp:sp>
    <dsp:sp modelId="{CA48BFFD-1F8B-4A33-844C-514EFAD59F7F}">
      <dsp:nvSpPr>
        <dsp:cNvPr id="0" name=""/>
        <dsp:cNvSpPr/>
      </dsp:nvSpPr>
      <dsp:spPr>
        <a:xfrm>
          <a:off x="7122623" y="507493"/>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Collection Strategy Defined (Week 3):</a:t>
          </a:r>
        </a:p>
      </dsp:txBody>
      <dsp:txXfrm>
        <a:off x="7122623" y="507493"/>
        <a:ext cx="1618486" cy="971091"/>
      </dsp:txXfrm>
    </dsp:sp>
    <dsp:sp modelId="{5645647C-3222-46D4-B81D-2820636F3965}">
      <dsp:nvSpPr>
        <dsp:cNvPr id="0" name=""/>
        <dsp:cNvSpPr/>
      </dsp:nvSpPr>
      <dsp:spPr>
        <a:xfrm>
          <a:off x="8902958" y="507493"/>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Documented and finalized the strategy for initial and real-time data collection.</a:t>
          </a:r>
        </a:p>
      </dsp:txBody>
      <dsp:txXfrm>
        <a:off x="8902958" y="507493"/>
        <a:ext cx="1618486" cy="971091"/>
      </dsp:txXfrm>
    </dsp:sp>
    <dsp:sp modelId="{16A82BD4-91B6-44C6-8432-282AAD8F6DDE}">
      <dsp:nvSpPr>
        <dsp:cNvPr id="0" name=""/>
        <dsp:cNvSpPr/>
      </dsp:nvSpPr>
      <dsp:spPr>
        <a:xfrm>
          <a:off x="1284" y="164043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Digital Elements Integrated (Week 6):</a:t>
          </a:r>
        </a:p>
      </dsp:txBody>
      <dsp:txXfrm>
        <a:off x="1284" y="1640434"/>
        <a:ext cx="1618486" cy="971091"/>
      </dsp:txXfrm>
    </dsp:sp>
    <dsp:sp modelId="{B2253ED1-92A3-40E3-B820-10866E90CDC7}">
      <dsp:nvSpPr>
        <dsp:cNvPr id="0" name=""/>
        <dsp:cNvSpPr/>
      </dsp:nvSpPr>
      <dsp:spPr>
        <a:xfrm>
          <a:off x="1781619" y="164043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Successfully connected and integrated all digital components.</a:t>
          </a:r>
        </a:p>
      </dsp:txBody>
      <dsp:txXfrm>
        <a:off x="1781619" y="1640434"/>
        <a:ext cx="1618486" cy="971091"/>
      </dsp:txXfrm>
    </dsp:sp>
    <dsp:sp modelId="{136F36A0-D842-457C-B8BD-2BC2ABB9E26A}">
      <dsp:nvSpPr>
        <dsp:cNvPr id="0" name=""/>
        <dsp:cNvSpPr/>
      </dsp:nvSpPr>
      <dsp:spPr>
        <a:xfrm>
          <a:off x="3561954" y="164043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Java Code Installed on Device (Week 7):</a:t>
          </a:r>
        </a:p>
      </dsp:txBody>
      <dsp:txXfrm>
        <a:off x="3561954" y="1640434"/>
        <a:ext cx="1618486" cy="971091"/>
      </dsp:txXfrm>
    </dsp:sp>
    <dsp:sp modelId="{08F5AB9E-C825-44DA-94BF-8DEC7CEEFA0A}">
      <dsp:nvSpPr>
        <dsp:cNvPr id="0" name=""/>
        <dsp:cNvSpPr/>
      </dsp:nvSpPr>
      <dsp:spPr>
        <a:xfrm>
          <a:off x="5342288" y="164043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Completed the installation of Java code onto the Smart Bump Alert Device.</a:t>
          </a:r>
        </a:p>
      </dsp:txBody>
      <dsp:txXfrm>
        <a:off x="5342288" y="1640434"/>
        <a:ext cx="1618486" cy="971091"/>
      </dsp:txXfrm>
    </dsp:sp>
    <dsp:sp modelId="{6D09C4DB-48C8-43D9-A194-AE718B2C229B}">
      <dsp:nvSpPr>
        <dsp:cNvPr id="0" name=""/>
        <dsp:cNvSpPr/>
      </dsp:nvSpPr>
      <dsp:spPr>
        <a:xfrm>
          <a:off x="7122623" y="164043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First Prototype Assembled and Tested (Week 11):</a:t>
          </a:r>
        </a:p>
      </dsp:txBody>
      <dsp:txXfrm>
        <a:off x="7122623" y="1640434"/>
        <a:ext cx="1618486" cy="971091"/>
      </dsp:txXfrm>
    </dsp:sp>
    <dsp:sp modelId="{651089F4-1010-419D-966A-7D0F7CA708F0}">
      <dsp:nvSpPr>
        <dsp:cNvPr id="0" name=""/>
        <dsp:cNvSpPr/>
      </dsp:nvSpPr>
      <dsp:spPr>
        <a:xfrm>
          <a:off x="8902958" y="164043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Assembled hardware components into the initial prototype and conducted comprehensive testing.</a:t>
          </a:r>
        </a:p>
      </dsp:txBody>
      <dsp:txXfrm>
        <a:off x="8902958" y="1640434"/>
        <a:ext cx="1618486" cy="971091"/>
      </dsp:txXfrm>
    </dsp:sp>
    <dsp:sp modelId="{5F9F87F8-4C9E-450A-B104-9DC6B6084902}">
      <dsp:nvSpPr>
        <dsp:cNvPr id="0" name=""/>
        <dsp:cNvSpPr/>
      </dsp:nvSpPr>
      <dsp:spPr>
        <a:xfrm>
          <a:off x="1284" y="277337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Iterative Refinement Completed (Week 15):</a:t>
          </a:r>
        </a:p>
      </dsp:txBody>
      <dsp:txXfrm>
        <a:off x="1284" y="2773374"/>
        <a:ext cx="1618486" cy="971091"/>
      </dsp:txXfrm>
    </dsp:sp>
    <dsp:sp modelId="{CD7CB98E-8514-4E29-922D-C0B92A7515D8}">
      <dsp:nvSpPr>
        <dsp:cNvPr id="0" name=""/>
        <dsp:cNvSpPr/>
      </dsp:nvSpPr>
      <dsp:spPr>
        <a:xfrm>
          <a:off x="1781619" y="277337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Reviewed feedback, made necessary refinements to both hardware and software components.</a:t>
          </a:r>
        </a:p>
      </dsp:txBody>
      <dsp:txXfrm>
        <a:off x="1781619" y="2773374"/>
        <a:ext cx="1618486" cy="971091"/>
      </dsp:txXfrm>
    </dsp:sp>
    <dsp:sp modelId="{14F7BC8B-6AC9-4A0C-9F03-37B2D8BABB41}">
      <dsp:nvSpPr>
        <dsp:cNvPr id="0" name=""/>
        <dsp:cNvSpPr/>
      </dsp:nvSpPr>
      <dsp:spPr>
        <a:xfrm>
          <a:off x="3561954" y="277337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Collection Implemented (Week 17):</a:t>
          </a:r>
        </a:p>
      </dsp:txBody>
      <dsp:txXfrm>
        <a:off x="3561954" y="2773374"/>
        <a:ext cx="1618486" cy="971091"/>
      </dsp:txXfrm>
    </dsp:sp>
    <dsp:sp modelId="{9410FBCB-652C-4189-80DC-FFB0AF432935}">
      <dsp:nvSpPr>
        <dsp:cNvPr id="0" name=""/>
        <dsp:cNvSpPr/>
      </dsp:nvSpPr>
      <dsp:spPr>
        <a:xfrm>
          <a:off x="5342288" y="277337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Operational integration of the real-time data collection strategy.</a:t>
          </a:r>
        </a:p>
      </dsp:txBody>
      <dsp:txXfrm>
        <a:off x="5342288" y="2773374"/>
        <a:ext cx="1618486" cy="971091"/>
      </dsp:txXfrm>
    </dsp:sp>
    <dsp:sp modelId="{BCC1FCA3-CB9A-4680-9881-A6F799FF38A7}">
      <dsp:nvSpPr>
        <dsp:cNvPr id="0" name=""/>
        <dsp:cNvSpPr/>
      </dsp:nvSpPr>
      <dsp:spPr>
        <a:xfrm>
          <a:off x="7122623" y="277337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Finalized Device Ready for Production (Week 20):</a:t>
          </a:r>
        </a:p>
      </dsp:txBody>
      <dsp:txXfrm>
        <a:off x="7122623" y="2773374"/>
        <a:ext cx="1618486" cy="971091"/>
      </dsp:txXfrm>
    </dsp:sp>
    <dsp:sp modelId="{88F7C085-4A7E-4DC5-8245-135E97B1FE1A}">
      <dsp:nvSpPr>
        <dsp:cNvPr id="0" name=""/>
        <dsp:cNvSpPr/>
      </dsp:nvSpPr>
      <dsp:spPr>
        <a:xfrm>
          <a:off x="8902958" y="2773374"/>
          <a:ext cx="1618486" cy="971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Completed version of the </a:t>
          </a:r>
          <a:r>
            <a:rPr lang="en-US" sz="1500" kern="1200" dirty="0">
              <a:latin typeface="The Serif Hand Black"/>
            </a:rPr>
            <a:t>Smart Bump Alert Device ready for manufacturing.</a:t>
          </a:r>
          <a:endParaRPr lang="en-US" sz="1500" kern="1200" dirty="0"/>
        </a:p>
      </dsp:txBody>
      <dsp:txXfrm>
        <a:off x="8902958" y="2773374"/>
        <a:ext cx="1618486" cy="9710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86B825-05DA-45D1-B437-A574A10B1C01}">
      <dsp:nvSpPr>
        <dsp:cNvPr id="0" name=""/>
        <dsp:cNvSpPr/>
      </dsp:nvSpPr>
      <dsp:spPr>
        <a:xfrm>
          <a:off x="5116" y="107632"/>
          <a:ext cx="1961445" cy="6048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b="1" kern="1200" dirty="0"/>
            <a:t>Driver Safety:</a:t>
          </a:r>
          <a:endParaRPr lang="en-US" sz="2100" kern="1200" dirty="0"/>
        </a:p>
      </dsp:txBody>
      <dsp:txXfrm>
        <a:off x="5116" y="107632"/>
        <a:ext cx="1961445" cy="604800"/>
      </dsp:txXfrm>
    </dsp:sp>
    <dsp:sp modelId="{81C54D3A-94B4-4371-B78C-CD736A9CF4E5}">
      <dsp:nvSpPr>
        <dsp:cNvPr id="0" name=""/>
        <dsp:cNvSpPr/>
      </dsp:nvSpPr>
      <dsp:spPr>
        <a:xfrm>
          <a:off x="5116" y="712432"/>
          <a:ext cx="1961445" cy="265887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b="1" kern="1200" dirty="0"/>
            <a:t>Priority:</a:t>
          </a:r>
          <a:r>
            <a:rPr lang="en-US" sz="2100" kern="1200" dirty="0"/>
            <a:t> High</a:t>
          </a:r>
        </a:p>
        <a:p>
          <a:pPr marL="228600" lvl="1" indent="-228600" algn="l" defTabSz="933450">
            <a:lnSpc>
              <a:spcPct val="90000"/>
            </a:lnSpc>
            <a:spcBef>
              <a:spcPct val="0"/>
            </a:spcBef>
            <a:spcAft>
              <a:spcPct val="15000"/>
            </a:spcAft>
            <a:buChar char="•"/>
          </a:pPr>
          <a:r>
            <a:rPr lang="en-US" sz="2100" b="1" kern="1200" dirty="0"/>
            <a:t>Explanation:</a:t>
          </a:r>
          <a:r>
            <a:rPr lang="en-US" sz="2100" kern="1200" dirty="0"/>
            <a:t> The primary goal is to enhance driver safety by providing timely and accurate alerts for speed bumps.</a:t>
          </a:r>
        </a:p>
      </dsp:txBody>
      <dsp:txXfrm>
        <a:off x="5116" y="712432"/>
        <a:ext cx="1961445" cy="2658875"/>
      </dsp:txXfrm>
    </dsp:sp>
    <dsp:sp modelId="{B6B05C4F-8875-4F4F-BEC3-CBCCE4C6FFC2}">
      <dsp:nvSpPr>
        <dsp:cNvPr id="0" name=""/>
        <dsp:cNvSpPr/>
      </dsp:nvSpPr>
      <dsp:spPr>
        <a:xfrm>
          <a:off x="2241164" y="107632"/>
          <a:ext cx="1961445" cy="604800"/>
        </a:xfrm>
        <a:prstGeom prst="rect">
          <a:avLst/>
        </a:prstGeom>
        <a:solidFill>
          <a:schemeClr val="accent2">
            <a:hueOff val="-612388"/>
            <a:satOff val="-2828"/>
            <a:lumOff val="-589"/>
            <a:alphaOff val="0"/>
          </a:schemeClr>
        </a:solidFill>
        <a:ln w="12700" cap="flat" cmpd="sng" algn="ctr">
          <a:solidFill>
            <a:schemeClr val="accent2">
              <a:hueOff val="-612388"/>
              <a:satOff val="-2828"/>
              <a:lumOff val="-58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b="1" kern="1200" dirty="0"/>
            <a:t>Clear Display in Sunlight:</a:t>
          </a:r>
          <a:endParaRPr lang="en-US" sz="2100" kern="1200" dirty="0"/>
        </a:p>
      </dsp:txBody>
      <dsp:txXfrm>
        <a:off x="2241164" y="107632"/>
        <a:ext cx="1961445" cy="604800"/>
      </dsp:txXfrm>
    </dsp:sp>
    <dsp:sp modelId="{33F9E207-4BD1-4347-8BBA-497955C61A52}">
      <dsp:nvSpPr>
        <dsp:cNvPr id="0" name=""/>
        <dsp:cNvSpPr/>
      </dsp:nvSpPr>
      <dsp:spPr>
        <a:xfrm>
          <a:off x="2241164" y="712432"/>
          <a:ext cx="1961445" cy="2658875"/>
        </a:xfrm>
        <a:prstGeom prst="rect">
          <a:avLst/>
        </a:prstGeom>
        <a:solidFill>
          <a:schemeClr val="accent2">
            <a:tint val="40000"/>
            <a:alpha val="90000"/>
            <a:hueOff val="-836314"/>
            <a:satOff val="-2083"/>
            <a:lumOff val="-260"/>
            <a:alphaOff val="0"/>
          </a:schemeClr>
        </a:solidFill>
        <a:ln w="12700" cap="flat" cmpd="sng" algn="ctr">
          <a:solidFill>
            <a:schemeClr val="accent2">
              <a:tint val="40000"/>
              <a:alpha val="90000"/>
              <a:hueOff val="-836314"/>
              <a:satOff val="-2083"/>
              <a:lumOff val="-26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b="1" kern="1200" dirty="0"/>
            <a:t>Priority:</a:t>
          </a:r>
          <a:r>
            <a:rPr lang="en-US" sz="2100" kern="1200" dirty="0"/>
            <a:t> High</a:t>
          </a:r>
        </a:p>
        <a:p>
          <a:pPr marL="228600" lvl="1" indent="-228600" algn="l" defTabSz="933450">
            <a:lnSpc>
              <a:spcPct val="90000"/>
            </a:lnSpc>
            <a:spcBef>
              <a:spcPct val="0"/>
            </a:spcBef>
            <a:spcAft>
              <a:spcPct val="15000"/>
            </a:spcAft>
            <a:buChar char="•"/>
          </a:pPr>
          <a:r>
            <a:rPr lang="en-US" sz="2100" b="1" kern="1200" dirty="0"/>
            <a:t>Explanation:</a:t>
          </a:r>
          <a:r>
            <a:rPr lang="en-US" sz="2100" kern="1200" dirty="0"/>
            <a:t> Ensuring the display's visibility in bright sunlight is crucial for effective communication with the driver.</a:t>
          </a:r>
        </a:p>
      </dsp:txBody>
      <dsp:txXfrm>
        <a:off x="2241164" y="712432"/>
        <a:ext cx="1961445" cy="2658875"/>
      </dsp:txXfrm>
    </dsp:sp>
    <dsp:sp modelId="{6E5BA073-AA4B-43A6-A315-96327D481D22}">
      <dsp:nvSpPr>
        <dsp:cNvPr id="0" name=""/>
        <dsp:cNvSpPr/>
      </dsp:nvSpPr>
      <dsp:spPr>
        <a:xfrm>
          <a:off x="4477211" y="107632"/>
          <a:ext cx="1961445" cy="604800"/>
        </a:xfrm>
        <a:prstGeom prst="rect">
          <a:avLst/>
        </a:prstGeom>
        <a:solidFill>
          <a:schemeClr val="accent2">
            <a:hueOff val="-1224775"/>
            <a:satOff val="-5657"/>
            <a:lumOff val="-1177"/>
            <a:alphaOff val="0"/>
          </a:schemeClr>
        </a:solidFill>
        <a:ln w="12700" cap="flat" cmpd="sng" algn="ctr">
          <a:solidFill>
            <a:schemeClr val="accent2">
              <a:hueOff val="-1224775"/>
              <a:satOff val="-5657"/>
              <a:lumOff val="-1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b="1" kern="1200" dirty="0"/>
            <a:t>Real-Time Data:</a:t>
          </a:r>
          <a:endParaRPr lang="en-US" sz="2100" kern="1200" dirty="0"/>
        </a:p>
      </dsp:txBody>
      <dsp:txXfrm>
        <a:off x="4477211" y="107632"/>
        <a:ext cx="1961445" cy="604800"/>
      </dsp:txXfrm>
    </dsp:sp>
    <dsp:sp modelId="{92716C4F-391A-401E-858B-2AD518874890}">
      <dsp:nvSpPr>
        <dsp:cNvPr id="0" name=""/>
        <dsp:cNvSpPr/>
      </dsp:nvSpPr>
      <dsp:spPr>
        <a:xfrm>
          <a:off x="4477211" y="712432"/>
          <a:ext cx="1961445" cy="2658875"/>
        </a:xfrm>
        <a:prstGeom prst="rect">
          <a:avLst/>
        </a:prstGeom>
        <a:solidFill>
          <a:schemeClr val="accent2">
            <a:tint val="40000"/>
            <a:alpha val="90000"/>
            <a:hueOff val="-1672628"/>
            <a:satOff val="-4166"/>
            <a:lumOff val="-519"/>
            <a:alphaOff val="0"/>
          </a:schemeClr>
        </a:solidFill>
        <a:ln w="12700" cap="flat" cmpd="sng" algn="ctr">
          <a:solidFill>
            <a:schemeClr val="accent2">
              <a:tint val="40000"/>
              <a:alpha val="90000"/>
              <a:hueOff val="-1672628"/>
              <a:satOff val="-4166"/>
              <a:lumOff val="-51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b="1" kern="1200" dirty="0"/>
            <a:t>Priority:</a:t>
          </a:r>
          <a:r>
            <a:rPr lang="en-US" sz="2100" kern="1200" dirty="0"/>
            <a:t> High</a:t>
          </a:r>
        </a:p>
        <a:p>
          <a:pPr marL="228600" lvl="1" indent="-228600" algn="l" defTabSz="933450">
            <a:lnSpc>
              <a:spcPct val="90000"/>
            </a:lnSpc>
            <a:spcBef>
              <a:spcPct val="0"/>
            </a:spcBef>
            <a:spcAft>
              <a:spcPct val="15000"/>
            </a:spcAft>
            <a:buChar char="•"/>
          </a:pPr>
          <a:r>
            <a:rPr lang="en-US" sz="2100" b="1" kern="1200" dirty="0"/>
            <a:t>Explanation:</a:t>
          </a:r>
          <a:r>
            <a:rPr lang="en-US" sz="2100" kern="1200" dirty="0"/>
            <a:t> The capability to collect and respond to real-time data is a key priority for the system's accuracy and relevance.</a:t>
          </a:r>
        </a:p>
      </dsp:txBody>
      <dsp:txXfrm>
        <a:off x="4477211" y="712432"/>
        <a:ext cx="1961445" cy="2658875"/>
      </dsp:txXfrm>
    </dsp:sp>
    <dsp:sp modelId="{9A0DF58F-0111-439C-B68D-9C1BD017566E}">
      <dsp:nvSpPr>
        <dsp:cNvPr id="0" name=""/>
        <dsp:cNvSpPr/>
      </dsp:nvSpPr>
      <dsp:spPr>
        <a:xfrm>
          <a:off x="6713259" y="107632"/>
          <a:ext cx="1961445" cy="604800"/>
        </a:xfrm>
        <a:prstGeom prst="rect">
          <a:avLst/>
        </a:prstGeom>
        <a:solidFill>
          <a:schemeClr val="accent2">
            <a:hueOff val="-1837163"/>
            <a:satOff val="-8485"/>
            <a:lumOff val="-1766"/>
            <a:alphaOff val="0"/>
          </a:schemeClr>
        </a:solidFill>
        <a:ln w="12700" cap="flat" cmpd="sng" algn="ctr">
          <a:solidFill>
            <a:schemeClr val="accent2">
              <a:hueOff val="-1837163"/>
              <a:satOff val="-8485"/>
              <a:lumOff val="-176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b="1" kern="1200" dirty="0"/>
            <a:t>Real-Time Response:</a:t>
          </a:r>
          <a:endParaRPr lang="en-US" sz="2100" kern="1200" dirty="0"/>
        </a:p>
      </dsp:txBody>
      <dsp:txXfrm>
        <a:off x="6713259" y="107632"/>
        <a:ext cx="1961445" cy="604800"/>
      </dsp:txXfrm>
    </dsp:sp>
    <dsp:sp modelId="{5749E2F5-D4D1-46CD-824A-0ECE96813D16}">
      <dsp:nvSpPr>
        <dsp:cNvPr id="0" name=""/>
        <dsp:cNvSpPr/>
      </dsp:nvSpPr>
      <dsp:spPr>
        <a:xfrm>
          <a:off x="6713259" y="712432"/>
          <a:ext cx="1961445" cy="2658875"/>
        </a:xfrm>
        <a:prstGeom prst="rect">
          <a:avLst/>
        </a:prstGeom>
        <a:solidFill>
          <a:schemeClr val="accent2">
            <a:tint val="40000"/>
            <a:alpha val="90000"/>
            <a:hueOff val="-2508942"/>
            <a:satOff val="-6249"/>
            <a:lumOff val="-779"/>
            <a:alphaOff val="0"/>
          </a:schemeClr>
        </a:solidFill>
        <a:ln w="12700" cap="flat" cmpd="sng" algn="ctr">
          <a:solidFill>
            <a:schemeClr val="accent2">
              <a:tint val="40000"/>
              <a:alpha val="90000"/>
              <a:hueOff val="-2508942"/>
              <a:satOff val="-6249"/>
              <a:lumOff val="-77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b="1" kern="1200" dirty="0"/>
            <a:t>Priority:</a:t>
          </a:r>
          <a:r>
            <a:rPr lang="en-US" sz="2100" kern="1200" dirty="0"/>
            <a:t> High</a:t>
          </a:r>
        </a:p>
        <a:p>
          <a:pPr marL="228600" lvl="1" indent="-228600" algn="l" defTabSz="933450">
            <a:lnSpc>
              <a:spcPct val="90000"/>
            </a:lnSpc>
            <a:spcBef>
              <a:spcPct val="0"/>
            </a:spcBef>
            <a:spcAft>
              <a:spcPct val="15000"/>
            </a:spcAft>
            <a:buChar char="•"/>
          </a:pPr>
          <a:r>
            <a:rPr lang="en-US" sz="2100" b="1" kern="1200" dirty="0"/>
            <a:t>Explanation:</a:t>
          </a:r>
          <a:r>
            <a:rPr lang="en-US" sz="2100" kern="1200" dirty="0"/>
            <a:t> Achieving a real-time response to speed bump detection is essential for immediate driver awareness and safety.</a:t>
          </a:r>
        </a:p>
      </dsp:txBody>
      <dsp:txXfrm>
        <a:off x="6713259" y="712432"/>
        <a:ext cx="1961445" cy="2658875"/>
      </dsp:txXfrm>
    </dsp:sp>
    <dsp:sp modelId="{27039E24-EA28-486B-BC4F-F23D19F433ED}">
      <dsp:nvSpPr>
        <dsp:cNvPr id="0" name=""/>
        <dsp:cNvSpPr/>
      </dsp:nvSpPr>
      <dsp:spPr>
        <a:xfrm>
          <a:off x="8949306" y="107632"/>
          <a:ext cx="1961445" cy="604800"/>
        </a:xfrm>
        <a:prstGeom prst="rect">
          <a:avLst/>
        </a:prstGeom>
        <a:solidFill>
          <a:schemeClr val="accent2">
            <a:hueOff val="-2449550"/>
            <a:satOff val="-11314"/>
            <a:lumOff val="-2354"/>
            <a:alphaOff val="0"/>
          </a:schemeClr>
        </a:solidFill>
        <a:ln w="12700" cap="flat" cmpd="sng" algn="ctr">
          <a:solidFill>
            <a:schemeClr val="accent2">
              <a:hueOff val="-2449550"/>
              <a:satOff val="-11314"/>
              <a:lumOff val="-235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b="1" kern="1200" dirty="0"/>
            <a:t>Adaptability:</a:t>
          </a:r>
          <a:endParaRPr lang="en-US" sz="2100" kern="1200" dirty="0"/>
        </a:p>
      </dsp:txBody>
      <dsp:txXfrm>
        <a:off x="8949306" y="107632"/>
        <a:ext cx="1961445" cy="604800"/>
      </dsp:txXfrm>
    </dsp:sp>
    <dsp:sp modelId="{5ADB7A84-A506-45E0-8211-0E29D661FA54}">
      <dsp:nvSpPr>
        <dsp:cNvPr id="0" name=""/>
        <dsp:cNvSpPr/>
      </dsp:nvSpPr>
      <dsp:spPr>
        <a:xfrm>
          <a:off x="8949306" y="712432"/>
          <a:ext cx="1961445" cy="2658875"/>
        </a:xfrm>
        <a:prstGeom prst="rect">
          <a:avLst/>
        </a:prstGeom>
        <a:solidFill>
          <a:schemeClr val="accent2">
            <a:tint val="40000"/>
            <a:alpha val="90000"/>
            <a:hueOff val="-3345255"/>
            <a:satOff val="-8332"/>
            <a:lumOff val="-1038"/>
            <a:alphaOff val="0"/>
          </a:schemeClr>
        </a:solidFill>
        <a:ln w="12700" cap="flat" cmpd="sng" algn="ctr">
          <a:solidFill>
            <a:schemeClr val="accent2">
              <a:tint val="40000"/>
              <a:alpha val="90000"/>
              <a:hueOff val="-3345255"/>
              <a:satOff val="-8332"/>
              <a:lumOff val="-10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b="1" kern="1200" dirty="0"/>
            <a:t>Priority:</a:t>
          </a:r>
          <a:r>
            <a:rPr lang="en-US" sz="2100" kern="1200" dirty="0"/>
            <a:t> Moderate</a:t>
          </a:r>
        </a:p>
        <a:p>
          <a:pPr marL="228600" lvl="1" indent="-228600" algn="l" defTabSz="933450">
            <a:lnSpc>
              <a:spcPct val="90000"/>
            </a:lnSpc>
            <a:spcBef>
              <a:spcPct val="0"/>
            </a:spcBef>
            <a:spcAft>
              <a:spcPct val="15000"/>
            </a:spcAft>
            <a:buChar char="•"/>
          </a:pPr>
          <a:r>
            <a:rPr lang="en-US" sz="2100" b="1" kern="1200" dirty="0"/>
            <a:t>Explanation:</a:t>
          </a:r>
          <a:r>
            <a:rPr lang="en-US" sz="2100" kern="1200" dirty="0"/>
            <a:t> While important, adaptability to various car models is a secondary priority compared to the core objectives of safety and real-time functionality.</a:t>
          </a:r>
        </a:p>
      </dsp:txBody>
      <dsp:txXfrm>
        <a:off x="8949306" y="712432"/>
        <a:ext cx="1961445" cy="265887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12/9/2023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174745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12/9/2023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30639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12/9/2023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39194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12/9/2023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36674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12/9/2023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49171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12/9/2023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42950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12/9/2023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08789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12/9/2023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51610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12/9/2023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09775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12/9/2023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7508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12/9/2023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7853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12/9/2023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323139051"/>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15" r:id="rId6"/>
    <p:sldLayoutId id="2147483811" r:id="rId7"/>
    <p:sldLayoutId id="2147483812" r:id="rId8"/>
    <p:sldLayoutId id="2147483813" r:id="rId9"/>
    <p:sldLayoutId id="2147483814" r:id="rId10"/>
    <p:sldLayoutId id="2147483816"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affic light trails at night">
            <a:extLst>
              <a:ext uri="{FF2B5EF4-FFF2-40B4-BE49-F238E27FC236}">
                <a16:creationId xmlns:a16="http://schemas.microsoft.com/office/drawing/2014/main" id="{B2BCC480-A962-4373-6BE6-8260524DEB46}"/>
              </a:ext>
            </a:extLst>
          </p:cNvPr>
          <p:cNvPicPr>
            <a:picLocks noChangeAspect="1"/>
          </p:cNvPicPr>
          <p:nvPr/>
        </p:nvPicPr>
        <p:blipFill rotWithShape="1">
          <a:blip r:embed="rId2">
            <a:alphaModFix amt="50000"/>
          </a:blip>
          <a:srcRect t="15015" r="-1" b="693"/>
          <a:stretch/>
        </p:blipFill>
        <p:spPr>
          <a:xfrm>
            <a:off x="20" y="10"/>
            <a:ext cx="12191979" cy="6857989"/>
          </a:xfrm>
          <a:prstGeom prst="rect">
            <a:avLst/>
          </a:prstGeom>
        </p:spPr>
      </p:pic>
      <p:sp>
        <p:nvSpPr>
          <p:cNvPr id="2" name="Title 1"/>
          <p:cNvSpPr>
            <a:spLocks noGrp="1"/>
          </p:cNvSpPr>
          <p:nvPr>
            <p:ph type="ctrTitle"/>
          </p:nvPr>
        </p:nvSpPr>
        <p:spPr>
          <a:xfrm>
            <a:off x="1524000" y="1122363"/>
            <a:ext cx="9144000" cy="3063240"/>
          </a:xfrm>
        </p:spPr>
        <p:txBody>
          <a:bodyPr>
            <a:normAutofit/>
          </a:bodyPr>
          <a:lstStyle/>
          <a:p>
            <a:pPr algn="ctr"/>
            <a:r>
              <a:rPr lang="en-US" b="1" i="1">
                <a:ea typeface="+mj-lt"/>
                <a:cs typeface="+mj-lt"/>
              </a:rPr>
              <a:t>Intelligent Speed Bump Alert System</a:t>
            </a:r>
            <a:endParaRPr lang="en-US" i="1">
              <a:ea typeface="Calibri Light"/>
              <a:cs typeface="Calibri Light"/>
            </a:endParaRPr>
          </a:p>
        </p:txBody>
      </p:sp>
      <p:sp>
        <p:nvSpPr>
          <p:cNvPr id="70" name="Rectangle 6">
            <a:extLst>
              <a:ext uri="{FF2B5EF4-FFF2-40B4-BE49-F238E27FC236}">
                <a16:creationId xmlns:a16="http://schemas.microsoft.com/office/drawing/2014/main" id="{04D8AD8F-EF7F-481F-B99A-B85138970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60325" cap="rnd">
            <a:solidFill>
              <a:schemeClr val="tx1"/>
            </a:solidFill>
            <a:round/>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ong exposure of lights">
            <a:extLst>
              <a:ext uri="{FF2B5EF4-FFF2-40B4-BE49-F238E27FC236}">
                <a16:creationId xmlns:a16="http://schemas.microsoft.com/office/drawing/2014/main" id="{9D1F6223-73AF-969C-DC19-DAEC9E8B56EE}"/>
              </a:ext>
            </a:extLst>
          </p:cNvPr>
          <p:cNvPicPr>
            <a:picLocks noChangeAspect="1"/>
          </p:cNvPicPr>
          <p:nvPr/>
        </p:nvPicPr>
        <p:blipFill rotWithShape="1">
          <a:blip r:embed="rId2">
            <a:alphaModFix amt="40000"/>
          </a:blip>
          <a:srcRect t="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36CF9491-CAC0-7943-FF11-847F0A8D06AD}"/>
              </a:ext>
            </a:extLst>
          </p:cNvPr>
          <p:cNvSpPr>
            <a:spLocks noGrp="1"/>
          </p:cNvSpPr>
          <p:nvPr>
            <p:ph type="title"/>
          </p:nvPr>
        </p:nvSpPr>
        <p:spPr>
          <a:xfrm>
            <a:off x="640080" y="853673"/>
            <a:ext cx="4023360" cy="5004794"/>
          </a:xfrm>
        </p:spPr>
        <p:txBody>
          <a:bodyPr>
            <a:normAutofit/>
          </a:bodyPr>
          <a:lstStyle/>
          <a:p>
            <a:r>
              <a:rPr lang="en-US" sz="7200" b="1">
                <a:ea typeface="+mj-lt"/>
                <a:cs typeface="+mj-lt"/>
              </a:rPr>
              <a:t>Executive Summary</a:t>
            </a:r>
            <a:endParaRPr lang="en-US" sz="7200">
              <a:ea typeface="+mj-lt"/>
              <a:cs typeface="+mj-lt"/>
            </a:endParaRPr>
          </a:p>
          <a:p>
            <a:endParaRPr lang="en-US" sz="7200"/>
          </a:p>
        </p:txBody>
      </p:sp>
      <p:sp>
        <p:nvSpPr>
          <p:cNvPr id="3" name="Content Placeholder 2">
            <a:extLst>
              <a:ext uri="{FF2B5EF4-FFF2-40B4-BE49-F238E27FC236}">
                <a16:creationId xmlns:a16="http://schemas.microsoft.com/office/drawing/2014/main" id="{C75F43B0-804B-B27D-F761-2A359B0D4A4F}"/>
              </a:ext>
            </a:extLst>
          </p:cNvPr>
          <p:cNvSpPr>
            <a:spLocks noGrp="1"/>
          </p:cNvSpPr>
          <p:nvPr>
            <p:ph idx="1"/>
          </p:nvPr>
        </p:nvSpPr>
        <p:spPr>
          <a:xfrm>
            <a:off x="5515576" y="770166"/>
            <a:ext cx="5892452" cy="5004794"/>
          </a:xfrm>
        </p:spPr>
        <p:txBody>
          <a:bodyPr vert="horz" lIns="91440" tIns="45720" rIns="91440" bIns="45720" rtlCol="0" anchor="ctr">
            <a:normAutofit/>
          </a:bodyPr>
          <a:lstStyle/>
          <a:p>
            <a:pPr marL="0" indent="0">
              <a:lnSpc>
                <a:spcPct val="100000"/>
              </a:lnSpc>
              <a:buNone/>
            </a:pPr>
            <a:r>
              <a:rPr lang="en-US" sz="2600">
                <a:ea typeface="+mn-lt"/>
                <a:cs typeface="+mn-lt"/>
              </a:rPr>
              <a:t>The Smart Bump Alert System aims to enhance road safety through a compact device in cars. It includes a tiny computer, GPS, SIM card, and a user-friendly screen, alerting drivers about upcoming speed bumps. Our project focuses on careful research and harnessing public support for data collection. In the future, we envision collaborating with the government to enhance road safety using our collected data. Additionally, potential partnerships with map companies could involve sharing our data to improve their maps. Our ultimate objective is to contribute to safer roads for everyone.</a:t>
            </a:r>
            <a:endParaRPr lang="en-US" sz="2600"/>
          </a:p>
          <a:p>
            <a:pPr marL="0" indent="0">
              <a:lnSpc>
                <a:spcPct val="100000"/>
              </a:lnSpc>
              <a:buNone/>
            </a:pPr>
            <a:br>
              <a:rPr lang="en-US" sz="2600"/>
            </a:br>
            <a:endParaRPr lang="en-US" sz="2600"/>
          </a:p>
          <a:p>
            <a:pPr>
              <a:lnSpc>
                <a:spcPct val="100000"/>
              </a:lnSpc>
            </a:pPr>
            <a:endParaRPr lang="en-US" sz="2600"/>
          </a:p>
        </p:txBody>
      </p:sp>
      <p:sp>
        <p:nvSpPr>
          <p:cNvPr id="25" name="sketchy content container">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25400">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629930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echnological background">
            <a:extLst>
              <a:ext uri="{FF2B5EF4-FFF2-40B4-BE49-F238E27FC236}">
                <a16:creationId xmlns:a16="http://schemas.microsoft.com/office/drawing/2014/main" id="{C72A6132-6650-D896-A169-966017C41B16}"/>
              </a:ext>
            </a:extLst>
          </p:cNvPr>
          <p:cNvPicPr>
            <a:picLocks noChangeAspect="1"/>
          </p:cNvPicPr>
          <p:nvPr/>
        </p:nvPicPr>
        <p:blipFill rotWithShape="1">
          <a:blip r:embed="rId2">
            <a:alphaModFix amt="40000"/>
          </a:blip>
          <a:srcRect t="5686" b="10045"/>
          <a:stretch/>
        </p:blipFill>
        <p:spPr>
          <a:xfrm>
            <a:off x="20" y="10"/>
            <a:ext cx="12191979" cy="6857990"/>
          </a:xfrm>
          <a:prstGeom prst="rect">
            <a:avLst/>
          </a:prstGeom>
        </p:spPr>
      </p:pic>
      <p:sp>
        <p:nvSpPr>
          <p:cNvPr id="2" name="Title 1">
            <a:extLst>
              <a:ext uri="{FF2B5EF4-FFF2-40B4-BE49-F238E27FC236}">
                <a16:creationId xmlns:a16="http://schemas.microsoft.com/office/drawing/2014/main" id="{99334814-8814-F720-5899-91D1510B8763}"/>
              </a:ext>
            </a:extLst>
          </p:cNvPr>
          <p:cNvSpPr>
            <a:spLocks noGrp="1"/>
          </p:cNvSpPr>
          <p:nvPr>
            <p:ph type="title"/>
          </p:nvPr>
        </p:nvSpPr>
        <p:spPr>
          <a:xfrm>
            <a:off x="838200" y="365125"/>
            <a:ext cx="10515600" cy="1325563"/>
          </a:xfrm>
        </p:spPr>
        <p:txBody>
          <a:bodyPr>
            <a:normAutofit/>
          </a:bodyPr>
          <a:lstStyle/>
          <a:p>
            <a:r>
              <a:rPr lang="en-US" sz="7200" b="1">
                <a:latin typeface="Arial"/>
                <a:cs typeface="Arial"/>
              </a:rPr>
              <a:t>Project Scope</a:t>
            </a:r>
            <a:endParaRPr lang="en-US" sz="7200"/>
          </a:p>
        </p:txBody>
      </p:sp>
      <p:sp>
        <p:nvSpPr>
          <p:cNvPr id="25"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CA9A9A-3E66-032B-5D2D-9B01CB33C45F}"/>
              </a:ext>
            </a:extLst>
          </p:cNvPr>
          <p:cNvSpPr>
            <a:spLocks noGrp="1"/>
          </p:cNvSpPr>
          <p:nvPr>
            <p:ph idx="1"/>
          </p:nvPr>
        </p:nvSpPr>
        <p:spPr>
          <a:xfrm>
            <a:off x="550653" y="1961314"/>
            <a:ext cx="4980318" cy="4766368"/>
          </a:xfrm>
        </p:spPr>
        <p:txBody>
          <a:bodyPr vert="horz" lIns="91440" tIns="45720" rIns="91440" bIns="45720" rtlCol="0" anchor="t">
            <a:noAutofit/>
          </a:bodyPr>
          <a:lstStyle/>
          <a:p>
            <a:pPr marL="0" indent="0">
              <a:lnSpc>
                <a:spcPct val="100000"/>
              </a:lnSpc>
              <a:buNone/>
            </a:pPr>
            <a:r>
              <a:rPr lang="en-US" sz="1800" b="1" dirty="0">
                <a:ea typeface="+mn-lt"/>
                <a:cs typeface="+mn-lt"/>
              </a:rPr>
              <a:t>Project Objectives</a:t>
            </a:r>
            <a:r>
              <a:rPr lang="en-US" sz="1600" b="1" dirty="0">
                <a:ea typeface="+mn-lt"/>
                <a:cs typeface="+mn-lt"/>
              </a:rPr>
              <a:t>: </a:t>
            </a:r>
            <a:endParaRPr lang="en-US" sz="1600" b="1" dirty="0"/>
          </a:p>
          <a:p>
            <a:pPr>
              <a:lnSpc>
                <a:spcPct val="100000"/>
              </a:lnSpc>
              <a:buFont typeface="Arial"/>
              <a:buChar char="•"/>
            </a:pPr>
            <a:r>
              <a:rPr lang="en-US" sz="1700" b="1" dirty="0">
                <a:ea typeface="+mn-lt"/>
                <a:cs typeface="+mn-lt"/>
              </a:rPr>
              <a:t>Acquire Equipment:  </a:t>
            </a:r>
            <a:r>
              <a:rPr lang="en-US" sz="1700" dirty="0">
                <a:ea typeface="+mn-lt"/>
                <a:cs typeface="+mn-lt"/>
              </a:rPr>
              <a:t>Procure microcontroller, GPS module, SIM card, and necessary elements.</a:t>
            </a:r>
            <a:endParaRPr lang="en-US" sz="1700"/>
          </a:p>
          <a:p>
            <a:pPr>
              <a:lnSpc>
                <a:spcPct val="100000"/>
              </a:lnSpc>
              <a:buFont typeface="Arial"/>
              <a:buChar char="•"/>
            </a:pPr>
            <a:r>
              <a:rPr lang="en-US" sz="1700" b="1" dirty="0">
                <a:ea typeface="+mn-lt"/>
                <a:cs typeface="+mn-lt"/>
              </a:rPr>
              <a:t>Java Code Development:  </a:t>
            </a:r>
            <a:r>
              <a:rPr lang="en-US" sz="1700" dirty="0">
                <a:ea typeface="+mn-lt"/>
                <a:cs typeface="+mn-lt"/>
              </a:rPr>
              <a:t>Write Java code for the Smart Bump Alert System.</a:t>
            </a:r>
            <a:endParaRPr lang="en-US" sz="1700"/>
          </a:p>
          <a:p>
            <a:pPr>
              <a:lnSpc>
                <a:spcPct val="100000"/>
              </a:lnSpc>
              <a:buFont typeface="Arial"/>
              <a:buChar char="•"/>
            </a:pPr>
            <a:r>
              <a:rPr lang="en-US" sz="1700" b="1" dirty="0">
                <a:ea typeface="+mn-lt"/>
                <a:cs typeface="+mn-lt"/>
              </a:rPr>
              <a:t>Data Collection Strategy:  </a:t>
            </a:r>
            <a:r>
              <a:rPr lang="en-US" sz="1700" dirty="0">
                <a:ea typeface="+mn-lt"/>
                <a:cs typeface="+mn-lt"/>
              </a:rPr>
              <a:t>Plan how to collect both initial and real-time data.</a:t>
            </a:r>
            <a:endParaRPr lang="en-US" sz="1700"/>
          </a:p>
          <a:p>
            <a:pPr>
              <a:lnSpc>
                <a:spcPct val="100000"/>
              </a:lnSpc>
              <a:buFont typeface="Arial"/>
              <a:buChar char="•"/>
            </a:pPr>
            <a:r>
              <a:rPr lang="en-US" sz="1700" b="1" dirty="0">
                <a:ea typeface="+mn-lt"/>
                <a:cs typeface="+mn-lt"/>
              </a:rPr>
              <a:t>Digital Elements Integration:  </a:t>
            </a:r>
            <a:r>
              <a:rPr lang="en-US" sz="1700" dirty="0">
                <a:ea typeface="+mn-lt"/>
                <a:cs typeface="+mn-lt"/>
              </a:rPr>
              <a:t>Connect and integrate digital components for seamless functionality.</a:t>
            </a:r>
            <a:endParaRPr lang="en-US" sz="1700"/>
          </a:p>
          <a:p>
            <a:pPr>
              <a:lnSpc>
                <a:spcPct val="100000"/>
              </a:lnSpc>
              <a:buFont typeface="Arial"/>
              <a:buChar char="•"/>
            </a:pPr>
            <a:r>
              <a:rPr lang="en-US" sz="1700" b="1" dirty="0">
                <a:ea typeface="+mn-lt"/>
                <a:cs typeface="+mn-lt"/>
              </a:rPr>
              <a:t>Code Installation:  </a:t>
            </a:r>
            <a:r>
              <a:rPr lang="en-US" sz="1700" dirty="0">
                <a:ea typeface="+mn-lt"/>
                <a:cs typeface="+mn-lt"/>
              </a:rPr>
              <a:t>Install Java code onto the Smart Bump Alert Device.</a:t>
            </a:r>
            <a:endParaRPr lang="en-US" sz="1700"/>
          </a:p>
          <a:p>
            <a:pPr>
              <a:lnSpc>
                <a:spcPct val="100000"/>
              </a:lnSpc>
              <a:buFont typeface="Arial"/>
              <a:buChar char="•"/>
            </a:pPr>
            <a:r>
              <a:rPr lang="en-US" sz="1700" b="1" dirty="0">
                <a:ea typeface="+mn-lt"/>
                <a:cs typeface="+mn-lt"/>
              </a:rPr>
              <a:t>First Prototype Assembly:  </a:t>
            </a:r>
            <a:r>
              <a:rPr lang="en-US" sz="1700" dirty="0">
                <a:ea typeface="+mn-lt"/>
                <a:cs typeface="+mn-lt"/>
              </a:rPr>
              <a:t>Assemble hardware components for the initial prototype.</a:t>
            </a:r>
            <a:endParaRPr lang="en-US" sz="1700"/>
          </a:p>
          <a:p>
            <a:pPr>
              <a:lnSpc>
                <a:spcPct val="100000"/>
              </a:lnSpc>
              <a:buFont typeface="Arial"/>
              <a:buChar char="•"/>
            </a:pPr>
            <a:r>
              <a:rPr lang="en-US" sz="1700" b="1" dirty="0">
                <a:ea typeface="+mn-lt"/>
                <a:cs typeface="+mn-lt"/>
              </a:rPr>
              <a:t>Prototype Testing:  </a:t>
            </a:r>
            <a:r>
              <a:rPr lang="en-US" sz="1700" dirty="0">
                <a:ea typeface="+mn-lt"/>
                <a:cs typeface="+mn-lt"/>
              </a:rPr>
              <a:t>Test the prototype thoroughly for effective operation.</a:t>
            </a:r>
            <a:endParaRPr lang="en-US" sz="1700"/>
          </a:p>
          <a:p>
            <a:pPr>
              <a:lnSpc>
                <a:spcPct val="100000"/>
              </a:lnSpc>
              <a:buFont typeface="Arial"/>
              <a:buChar char="•"/>
            </a:pPr>
            <a:r>
              <a:rPr lang="en-US" sz="1700" b="1" dirty="0">
                <a:ea typeface="+mn-lt"/>
                <a:cs typeface="+mn-lt"/>
              </a:rPr>
              <a:t>Iterative Refinement:  </a:t>
            </a:r>
            <a:r>
              <a:rPr lang="en-US" sz="1700" dirty="0">
                <a:ea typeface="+mn-lt"/>
                <a:cs typeface="+mn-lt"/>
              </a:rPr>
              <a:t>Review feedback and refine both hardware and software.</a:t>
            </a:r>
          </a:p>
          <a:p>
            <a:pPr>
              <a:lnSpc>
                <a:spcPct val="100000"/>
              </a:lnSpc>
              <a:buFont typeface="Arial"/>
              <a:buChar char="•"/>
            </a:pPr>
            <a:r>
              <a:rPr lang="en-US" sz="1700" b="1" dirty="0">
                <a:ea typeface="+mn-lt"/>
                <a:cs typeface="+mn-lt"/>
              </a:rPr>
              <a:t>Data Collection Implementation:  </a:t>
            </a:r>
            <a:r>
              <a:rPr lang="en-US" sz="1700" dirty="0">
                <a:ea typeface="+mn-lt"/>
                <a:cs typeface="+mn-lt"/>
              </a:rPr>
              <a:t>Implement the real-time data collection strategy.</a:t>
            </a:r>
            <a:endParaRPr lang="en-US" sz="1700"/>
          </a:p>
          <a:p>
            <a:pPr>
              <a:lnSpc>
                <a:spcPct val="100000"/>
              </a:lnSpc>
              <a:buFont typeface="Arial"/>
              <a:buChar char="•"/>
            </a:pPr>
            <a:r>
              <a:rPr lang="en-US" sz="1700" b="1" dirty="0">
                <a:ea typeface="+mn-lt"/>
                <a:cs typeface="+mn-lt"/>
              </a:rPr>
              <a:t>Final Prototype Development:  </a:t>
            </a:r>
            <a:r>
              <a:rPr lang="en-US" sz="1700" dirty="0">
                <a:ea typeface="+mn-lt"/>
                <a:cs typeface="+mn-lt"/>
              </a:rPr>
              <a:t>Develop the finalized Smart Bump Alert Device</a:t>
            </a:r>
            <a:r>
              <a:rPr lang="en-US" sz="1200" dirty="0">
                <a:ea typeface="+mn-lt"/>
                <a:cs typeface="+mn-lt"/>
              </a:rPr>
              <a:t>.</a:t>
            </a:r>
            <a:endParaRPr lang="en-US" sz="1600" dirty="0">
              <a:ea typeface="+mn-lt"/>
              <a:cs typeface="+mn-lt"/>
            </a:endParaRPr>
          </a:p>
          <a:p>
            <a:pPr>
              <a:lnSpc>
                <a:spcPct val="100000"/>
              </a:lnSpc>
              <a:buFont typeface="Arial"/>
              <a:buChar char="•"/>
            </a:pPr>
            <a:endParaRPr lang="en-US" sz="1000" b="1" dirty="0">
              <a:latin typeface="Arial"/>
              <a:cs typeface="Arial"/>
            </a:endParaRPr>
          </a:p>
          <a:p>
            <a:pPr marL="0" indent="0">
              <a:lnSpc>
                <a:spcPct val="100000"/>
              </a:lnSpc>
              <a:buNone/>
            </a:pPr>
            <a:endParaRPr lang="en-US" sz="1200" dirty="0"/>
          </a:p>
          <a:p>
            <a:pPr marL="0" indent="0">
              <a:lnSpc>
                <a:spcPct val="100000"/>
              </a:lnSpc>
              <a:buNone/>
            </a:pPr>
            <a:endParaRPr lang="en-US" sz="1200" b="1" dirty="0"/>
          </a:p>
          <a:p>
            <a:pPr marL="0" indent="0">
              <a:lnSpc>
                <a:spcPct val="100000"/>
              </a:lnSpc>
              <a:buNone/>
            </a:pPr>
            <a:endParaRPr lang="en-US" sz="1200" b="1" dirty="0"/>
          </a:p>
        </p:txBody>
      </p:sp>
      <p:sp>
        <p:nvSpPr>
          <p:cNvPr id="8" name="Content Placeholder 2">
            <a:extLst>
              <a:ext uri="{FF2B5EF4-FFF2-40B4-BE49-F238E27FC236}">
                <a16:creationId xmlns:a16="http://schemas.microsoft.com/office/drawing/2014/main" id="{384CB7E1-FE4B-0795-3666-22309D77401D}"/>
              </a:ext>
            </a:extLst>
          </p:cNvPr>
          <p:cNvSpPr txBox="1">
            <a:spLocks/>
          </p:cNvSpPr>
          <p:nvPr/>
        </p:nvSpPr>
        <p:spPr>
          <a:xfrm>
            <a:off x="5529951" y="1961314"/>
            <a:ext cx="4989963" cy="4785659"/>
          </a:xfrm>
          <a:prstGeom prst="rect">
            <a:avLst/>
          </a:prstGeom>
        </p:spPr>
        <p:txBody>
          <a:bodyPr vert="horz" lIns="91440" tIns="45720" rIns="91440" bIns="45720" rtlCol="0" anchor="t">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b="1" dirty="0"/>
              <a:t>Project </a:t>
            </a:r>
            <a:r>
              <a:rPr lang="en-US" sz="1800" b="1" dirty="0">
                <a:ea typeface="+mn-lt"/>
                <a:cs typeface="+mn-lt"/>
              </a:rPr>
              <a:t>Deliverables: </a:t>
            </a:r>
            <a:endParaRPr lang="en-US"/>
          </a:p>
          <a:p>
            <a:pPr marL="0" indent="0">
              <a:lnSpc>
                <a:spcPct val="100000"/>
              </a:lnSpc>
              <a:buNone/>
            </a:pPr>
            <a:endParaRPr lang="en-US" sz="1800" b="1" dirty="0">
              <a:ea typeface="+mn-lt"/>
              <a:cs typeface="+mn-lt"/>
            </a:endParaRPr>
          </a:p>
          <a:p>
            <a:pPr>
              <a:buFont typeface="Arial"/>
              <a:buChar char="•"/>
            </a:pPr>
            <a:r>
              <a:rPr lang="en-US" sz="1800" b="1" dirty="0">
                <a:ea typeface="+mn-lt"/>
                <a:cs typeface="+mn-lt"/>
              </a:rPr>
              <a:t>Smart Bump Alert Device:</a:t>
            </a:r>
            <a:endParaRPr lang="en-US" dirty="0">
              <a:ea typeface="+mn-lt"/>
              <a:cs typeface="+mn-lt"/>
            </a:endParaRPr>
          </a:p>
          <a:p>
            <a:pPr lvl="1" indent="0">
              <a:buNone/>
            </a:pPr>
            <a:r>
              <a:rPr lang="en-US" sz="1800" dirty="0">
                <a:ea typeface="+mn-lt"/>
                <a:cs typeface="+mn-lt"/>
              </a:rPr>
              <a:t>Fully functional hardware device with integrated microcontroller, GPS, SIM card, and user-friendly display.</a:t>
            </a:r>
            <a:endParaRPr lang="en-US" dirty="0">
              <a:ea typeface="+mn-lt"/>
              <a:cs typeface="+mn-lt"/>
            </a:endParaRPr>
          </a:p>
          <a:p>
            <a:pPr>
              <a:buFont typeface="Arial"/>
              <a:buChar char="•"/>
            </a:pPr>
            <a:r>
              <a:rPr lang="en-US" sz="1800" b="1" dirty="0">
                <a:ea typeface="+mn-lt"/>
                <a:cs typeface="+mn-lt"/>
              </a:rPr>
              <a:t>Collected Data:</a:t>
            </a:r>
            <a:endParaRPr lang="en-US" dirty="0">
              <a:ea typeface="+mn-lt"/>
              <a:cs typeface="+mn-lt"/>
            </a:endParaRPr>
          </a:p>
          <a:p>
            <a:pPr lvl="1" indent="0">
              <a:buNone/>
            </a:pPr>
            <a:r>
              <a:rPr lang="en-US" sz="1800" dirty="0">
                <a:ea typeface="+mn-lt"/>
                <a:cs typeface="+mn-lt"/>
              </a:rPr>
              <a:t>Comprehensive dataset, including both initial and real-time data, gathered through the Smart Bump Alert System.</a:t>
            </a:r>
            <a:endParaRPr lang="en-US" dirty="0">
              <a:ea typeface="+mn-lt"/>
              <a:cs typeface="+mn-lt"/>
            </a:endParaRPr>
          </a:p>
          <a:p>
            <a:pPr lvl="1" indent="0">
              <a:buNone/>
            </a:pPr>
            <a:br>
              <a:rPr lang="en-US" dirty="0"/>
            </a:br>
            <a:endParaRPr lang="en-US" dirty="0"/>
          </a:p>
          <a:p>
            <a:pPr marL="0" indent="0">
              <a:lnSpc>
                <a:spcPct val="100000"/>
              </a:lnSpc>
              <a:buNone/>
            </a:pPr>
            <a:endParaRPr lang="en-US" sz="1800" b="1" dirty="0">
              <a:latin typeface="The Hand Bold"/>
              <a:ea typeface="+mn-lt"/>
              <a:cs typeface="Arial"/>
            </a:endParaRPr>
          </a:p>
          <a:p>
            <a:pPr>
              <a:lnSpc>
                <a:spcPct val="100000"/>
              </a:lnSpc>
              <a:buFont typeface="Arial"/>
              <a:buChar char="•"/>
            </a:pPr>
            <a:endParaRPr lang="en-US" sz="1000" b="1" dirty="0">
              <a:latin typeface="Arial"/>
              <a:ea typeface="+mn-lt"/>
              <a:cs typeface="Arial"/>
            </a:endParaRPr>
          </a:p>
          <a:p>
            <a:pPr marL="0" indent="0">
              <a:lnSpc>
                <a:spcPct val="100000"/>
              </a:lnSpc>
              <a:buNone/>
            </a:pPr>
            <a:endParaRPr lang="en-US" sz="1200" dirty="0">
              <a:latin typeface="The Hand Bold"/>
              <a:cs typeface="Arial"/>
            </a:endParaRPr>
          </a:p>
          <a:p>
            <a:pPr marL="0" indent="0">
              <a:lnSpc>
                <a:spcPct val="100000"/>
              </a:lnSpc>
              <a:buFont typeface="Arial" panose="020B0604020202020204" pitchFamily="34" charset="0"/>
              <a:buNone/>
            </a:pPr>
            <a:endParaRPr lang="en-US" sz="1200" b="1" dirty="0"/>
          </a:p>
          <a:p>
            <a:pPr marL="0" indent="0">
              <a:lnSpc>
                <a:spcPct val="100000"/>
              </a:lnSpc>
              <a:buFont typeface="Arial" panose="020B0604020202020204" pitchFamily="34" charset="0"/>
              <a:buNone/>
            </a:pPr>
            <a:endParaRPr lang="en-US" sz="1200" b="1" dirty="0"/>
          </a:p>
        </p:txBody>
      </p:sp>
    </p:spTree>
    <p:extLst>
      <p:ext uri="{BB962C8B-B14F-4D97-AF65-F5344CB8AC3E}">
        <p14:creationId xmlns:p14="http://schemas.microsoft.com/office/powerpoint/2010/main" val="20462244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F5CE3-72D6-A915-E75D-210371A13B09}"/>
              </a:ext>
            </a:extLst>
          </p:cNvPr>
          <p:cNvSpPr>
            <a:spLocks noGrp="1"/>
          </p:cNvSpPr>
          <p:nvPr>
            <p:ph type="title"/>
          </p:nvPr>
        </p:nvSpPr>
        <p:spPr/>
        <p:txBody>
          <a:bodyPr>
            <a:normAutofit/>
          </a:bodyPr>
          <a:lstStyle/>
          <a:p>
            <a:r>
              <a:rPr lang="en-US" sz="6000">
                <a:ea typeface="+mj-lt"/>
                <a:cs typeface="+mj-lt"/>
              </a:rPr>
              <a:t>Mile stones</a:t>
            </a:r>
            <a:endParaRPr lang="en-US" sz="6000"/>
          </a:p>
        </p:txBody>
      </p:sp>
      <p:graphicFrame>
        <p:nvGraphicFramePr>
          <p:cNvPr id="5" name="Content Placeholder 2">
            <a:extLst>
              <a:ext uri="{FF2B5EF4-FFF2-40B4-BE49-F238E27FC236}">
                <a16:creationId xmlns:a16="http://schemas.microsoft.com/office/drawing/2014/main" id="{66620475-7479-6C21-37C7-75C55D251C9F}"/>
              </a:ext>
            </a:extLst>
          </p:cNvPr>
          <p:cNvGraphicFramePr>
            <a:graphicFrameLocks noGrp="1"/>
          </p:cNvGraphicFramePr>
          <p:nvPr>
            <p:ph idx="1"/>
            <p:extLst>
              <p:ext uri="{D42A27DB-BD31-4B8C-83A1-F6EECF244321}">
                <p14:modId xmlns:p14="http://schemas.microsoft.com/office/powerpoint/2010/main" val="795350885"/>
              </p:ext>
            </p:extLst>
          </p:nvPr>
        </p:nvGraphicFramePr>
        <p:xfrm>
          <a:off x="840142" y="1929384"/>
          <a:ext cx="10522729" cy="4251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3481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0A17BC9A-4AA3-469C-FE39-3F76E02664DD}"/>
              </a:ext>
            </a:extLst>
          </p:cNvPr>
          <p:cNvPicPr>
            <a:picLocks noChangeAspect="1"/>
          </p:cNvPicPr>
          <p:nvPr/>
        </p:nvPicPr>
        <p:blipFill rotWithShape="1">
          <a:blip r:embed="rId2">
            <a:alphaModFix amt="40000"/>
          </a:blip>
          <a:srcRect t="1414" b="14317"/>
          <a:stretch/>
        </p:blipFill>
        <p:spPr>
          <a:xfrm>
            <a:off x="1768" y="-625"/>
            <a:ext cx="12191979" cy="6857990"/>
          </a:xfrm>
          <a:prstGeom prst="rect">
            <a:avLst/>
          </a:prstGeom>
        </p:spPr>
      </p:pic>
      <p:sp>
        <p:nvSpPr>
          <p:cNvPr id="18"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8810C9F-63E4-3810-293E-8CDA4C54B383}"/>
              </a:ext>
            </a:extLst>
          </p:cNvPr>
          <p:cNvSpPr>
            <a:spLocks noGrp="1"/>
          </p:cNvSpPr>
          <p:nvPr>
            <p:ph idx="1"/>
          </p:nvPr>
        </p:nvSpPr>
        <p:spPr>
          <a:xfrm>
            <a:off x="838200" y="2004446"/>
            <a:ext cx="4227343" cy="4220635"/>
          </a:xfrm>
        </p:spPr>
        <p:txBody>
          <a:bodyPr vert="horz" lIns="91440" tIns="45720" rIns="91440" bIns="45720" rtlCol="0" anchor="t">
            <a:normAutofit fontScale="92500"/>
          </a:bodyPr>
          <a:lstStyle/>
          <a:p>
            <a:pPr>
              <a:buNone/>
            </a:pPr>
            <a:r>
              <a:rPr lang="en-US" sz="2400" dirty="0">
                <a:solidFill>
                  <a:srgbClr val="FFFFFF"/>
                </a:solidFill>
                <a:latin typeface="The Hand Bold"/>
                <a:ea typeface="+mn-lt"/>
                <a:cs typeface="+mn-lt"/>
              </a:rPr>
              <a:t>Technical Requirements:</a:t>
            </a:r>
          </a:p>
          <a:p>
            <a:pPr marL="342900" indent="-342900">
              <a:lnSpc>
                <a:spcPct val="100000"/>
              </a:lnSpc>
            </a:pPr>
            <a:r>
              <a:rPr lang="en-US" sz="2000" b="1" dirty="0">
                <a:latin typeface="The Hand Bold"/>
              </a:rPr>
              <a:t>Microcontroller:</a:t>
            </a:r>
            <a:endParaRPr lang="en-US" sz="2000">
              <a:latin typeface="The Hand Bold"/>
            </a:endParaRPr>
          </a:p>
          <a:p>
            <a:pPr marL="0" indent="0">
              <a:lnSpc>
                <a:spcPct val="100000"/>
              </a:lnSpc>
              <a:buNone/>
            </a:pPr>
            <a:r>
              <a:rPr lang="en-US" sz="2000" b="1" dirty="0">
                <a:latin typeface="The Hand Bold"/>
              </a:rPr>
              <a:t>Select and integrate a reliable microcontroller for system control.</a:t>
            </a:r>
            <a:endParaRPr lang="en-US" sz="2000">
              <a:latin typeface="The Hand Bold"/>
            </a:endParaRPr>
          </a:p>
          <a:p>
            <a:pPr marL="342900" indent="-342900">
              <a:lnSpc>
                <a:spcPct val="100000"/>
              </a:lnSpc>
            </a:pPr>
            <a:r>
              <a:rPr lang="en-US" sz="2000" b="1" dirty="0">
                <a:latin typeface="The Hand Bold"/>
              </a:rPr>
              <a:t>GPS Module:</a:t>
            </a:r>
            <a:endParaRPr lang="en-US" sz="2000">
              <a:latin typeface="The Hand Bold"/>
            </a:endParaRPr>
          </a:p>
          <a:p>
            <a:pPr marL="0" indent="0">
              <a:lnSpc>
                <a:spcPct val="100000"/>
              </a:lnSpc>
              <a:buNone/>
            </a:pPr>
            <a:r>
              <a:rPr lang="en-US" sz="2000" b="1" dirty="0">
                <a:latin typeface="The Hand Bold"/>
              </a:rPr>
              <a:t>Incorporate a GPS module for accurate location tracking.</a:t>
            </a:r>
            <a:endParaRPr lang="en-US" sz="2000">
              <a:latin typeface="The Hand Bold"/>
            </a:endParaRPr>
          </a:p>
          <a:p>
            <a:pPr marL="342900" indent="-342900">
              <a:lnSpc>
                <a:spcPct val="100000"/>
              </a:lnSpc>
            </a:pPr>
            <a:r>
              <a:rPr lang="en-US" sz="2000" b="1" dirty="0">
                <a:latin typeface="The Hand Bold"/>
              </a:rPr>
              <a:t>SIM Card:</a:t>
            </a:r>
            <a:endParaRPr lang="en-US" sz="2000">
              <a:latin typeface="The Hand Bold"/>
            </a:endParaRPr>
          </a:p>
          <a:p>
            <a:pPr marL="0" indent="0">
              <a:lnSpc>
                <a:spcPct val="100000"/>
              </a:lnSpc>
              <a:buNone/>
            </a:pPr>
            <a:r>
              <a:rPr lang="en-US" sz="2000" b="1" dirty="0">
                <a:latin typeface="The Hand Bold"/>
              </a:rPr>
              <a:t>Integrate a SIM card for network access and real-time data updates.</a:t>
            </a:r>
            <a:endParaRPr lang="en-US" sz="2000">
              <a:latin typeface="The Hand Bold"/>
            </a:endParaRPr>
          </a:p>
          <a:p>
            <a:pPr marL="342900" indent="-342900">
              <a:lnSpc>
                <a:spcPct val="100000"/>
              </a:lnSpc>
            </a:pPr>
            <a:r>
              <a:rPr lang="en-US" sz="2000" b="1" dirty="0">
                <a:latin typeface="The Hand Bold"/>
              </a:rPr>
              <a:t>User-Friendly Display:</a:t>
            </a:r>
            <a:endParaRPr lang="en-US" sz="2000">
              <a:latin typeface="The Hand Bold"/>
            </a:endParaRPr>
          </a:p>
          <a:p>
            <a:pPr marL="0" indent="0">
              <a:lnSpc>
                <a:spcPct val="100000"/>
              </a:lnSpc>
              <a:buNone/>
            </a:pPr>
            <a:r>
              <a:rPr lang="en-US" sz="2000" b="1" dirty="0">
                <a:latin typeface="The Hand Bold"/>
              </a:rPr>
              <a:t>Include an intuitive display for driver alerts and interactions.</a:t>
            </a:r>
            <a:endParaRPr lang="en-US" sz="2000">
              <a:latin typeface="The Hand Bold"/>
            </a:endParaRPr>
          </a:p>
          <a:p>
            <a:pPr marL="342900" indent="-342900">
              <a:lnSpc>
                <a:spcPct val="100000"/>
              </a:lnSpc>
            </a:pPr>
            <a:r>
              <a:rPr lang="en-US" sz="2000" b="1" dirty="0"/>
              <a:t>Other components like wires ,etc. </a:t>
            </a:r>
          </a:p>
          <a:p>
            <a:pPr>
              <a:buFont typeface="Arial"/>
              <a:buChar char="•"/>
            </a:pPr>
            <a:endParaRPr lang="en-US" sz="2000" b="1" dirty="0"/>
          </a:p>
          <a:p>
            <a:pPr>
              <a:buNone/>
            </a:pPr>
            <a:endParaRPr lang="en-US" sz="2000" dirty="0"/>
          </a:p>
        </p:txBody>
      </p:sp>
      <p:sp>
        <p:nvSpPr>
          <p:cNvPr id="2" name="TextBox 1">
            <a:extLst>
              <a:ext uri="{FF2B5EF4-FFF2-40B4-BE49-F238E27FC236}">
                <a16:creationId xmlns:a16="http://schemas.microsoft.com/office/drawing/2014/main" id="{D5A00565-199F-C970-2E55-DA3B5533CF92}"/>
              </a:ext>
            </a:extLst>
          </p:cNvPr>
          <p:cNvSpPr txBox="1"/>
          <p:nvPr/>
        </p:nvSpPr>
        <p:spPr>
          <a:xfrm>
            <a:off x="5589802" y="1953275"/>
            <a:ext cx="5016601" cy="42832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en-US" sz="2400" b="1" dirty="0">
                <a:latin typeface="The Hand Bold"/>
                <a:cs typeface="Arial"/>
              </a:rPr>
              <a:t>Limits and Exclusions:</a:t>
            </a:r>
            <a:endParaRPr lang="en-US" sz="2400">
              <a:latin typeface="The Hand Bold"/>
              <a:cs typeface="Arial"/>
            </a:endParaRPr>
          </a:p>
          <a:p>
            <a:pPr>
              <a:spcBef>
                <a:spcPts val="1000"/>
              </a:spcBef>
            </a:pPr>
            <a:r>
              <a:rPr lang="en-US" sz="2000" dirty="0">
                <a:latin typeface="The Hand Bold"/>
                <a:ea typeface="+mn-lt"/>
                <a:cs typeface="Segoe UI"/>
              </a:rPr>
              <a:t>1- Data Collection and Update:</a:t>
            </a:r>
            <a:endParaRPr lang="en-US" sz="2000">
              <a:latin typeface="The Hand Bold"/>
            </a:endParaRPr>
          </a:p>
          <a:p>
            <a:r>
              <a:rPr lang="en-US" sz="2000" dirty="0">
                <a:latin typeface="The Hand Bold"/>
                <a:ea typeface="+mn-lt"/>
                <a:cs typeface="Segoe UI"/>
              </a:rPr>
              <a:t>Inclusion of Government Assistance:</a:t>
            </a:r>
            <a:r>
              <a:rPr lang="en-US" sz="2000" dirty="0">
                <a:solidFill>
                  <a:srgbClr val="FFFFFF"/>
                </a:solidFill>
                <a:latin typeface="The Hand Bold"/>
                <a:ea typeface="+mn-lt"/>
                <a:cs typeface="Segoe UI"/>
              </a:rPr>
              <a:t> Collaboration with the government will be considered to aid in data collection, acknowledging the challenging nature of this task.</a:t>
            </a:r>
          </a:p>
          <a:p>
            <a:endParaRPr lang="en-US" sz="2000" dirty="0">
              <a:solidFill>
                <a:srgbClr val="FFFFFF"/>
              </a:solidFill>
              <a:latin typeface="The Hand Bold"/>
              <a:ea typeface="+mn-lt"/>
              <a:cs typeface="Segoe UI"/>
            </a:endParaRPr>
          </a:p>
          <a:p>
            <a:r>
              <a:rPr lang="en-US" sz="2000" dirty="0">
                <a:solidFill>
                  <a:srgbClr val="FFFFFF"/>
                </a:solidFill>
                <a:latin typeface="The Hand Bold"/>
                <a:ea typeface="+mn-lt"/>
                <a:cs typeface="Segoe UI"/>
              </a:rPr>
              <a:t>2- Restricted Data:</a:t>
            </a:r>
          </a:p>
          <a:p>
            <a:pPr>
              <a:spcBef>
                <a:spcPct val="0"/>
              </a:spcBef>
            </a:pPr>
            <a:r>
              <a:rPr lang="en-US" sz="2000" dirty="0">
                <a:solidFill>
                  <a:srgbClr val="FFFFFF"/>
                </a:solidFill>
                <a:latin typeface="The Hand Bold"/>
                <a:ea typeface="+mn-lt"/>
                <a:cs typeface="Segoe UI"/>
              </a:rPr>
              <a:t>Exclusion of Hole Detection: The system will not have the capability to detect road holes or similar features. It is specifically designed for speed bump detection.</a:t>
            </a:r>
            <a:endParaRPr lang="en-US" sz="2000">
              <a:latin typeface="The Hand Bold"/>
            </a:endParaRPr>
          </a:p>
          <a:p>
            <a:pPr>
              <a:spcBef>
                <a:spcPct val="0"/>
              </a:spcBef>
            </a:pPr>
            <a:r>
              <a:rPr lang="en-US" sz="2000" dirty="0">
                <a:solidFill>
                  <a:srgbClr val="FFFFFF"/>
                </a:solidFill>
                <a:latin typeface="The Hand Bold"/>
                <a:ea typeface="+mn-lt"/>
                <a:cs typeface="Segoe UI"/>
              </a:rPr>
              <a:t>Random Road Geographies: Given that road geographies are created by random individuals, the system's focus is on speed bumps, and it does not account for variations in road conditions such as holes or other irregularities.</a:t>
            </a:r>
          </a:p>
        </p:txBody>
      </p:sp>
      <p:sp>
        <p:nvSpPr>
          <p:cNvPr id="4" name="TextBox 3">
            <a:extLst>
              <a:ext uri="{FF2B5EF4-FFF2-40B4-BE49-F238E27FC236}">
                <a16:creationId xmlns:a16="http://schemas.microsoft.com/office/drawing/2014/main" id="{6B33436A-C44C-78D7-B1CB-635DF381E73A}"/>
              </a:ext>
            </a:extLst>
          </p:cNvPr>
          <p:cNvSpPr txBox="1"/>
          <p:nvPr/>
        </p:nvSpPr>
        <p:spPr>
          <a:xfrm>
            <a:off x="767593" y="648748"/>
            <a:ext cx="936351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b="1" dirty="0"/>
              <a:t>Technical Requirements and limits and exclusions</a:t>
            </a:r>
            <a:endParaRPr lang="en-US" sz="6000" dirty="0"/>
          </a:p>
        </p:txBody>
      </p:sp>
    </p:spTree>
    <p:extLst>
      <p:ext uri="{BB962C8B-B14F-4D97-AF65-F5344CB8AC3E}">
        <p14:creationId xmlns:p14="http://schemas.microsoft.com/office/powerpoint/2010/main" val="405160296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C1BA21-33DE-1F0C-2C45-1C8502A38F38}"/>
              </a:ext>
            </a:extLst>
          </p:cNvPr>
          <p:cNvSpPr>
            <a:spLocks noGrp="1"/>
          </p:cNvSpPr>
          <p:nvPr>
            <p:ph type="title"/>
          </p:nvPr>
        </p:nvSpPr>
        <p:spPr>
          <a:xfrm>
            <a:off x="635000" y="634029"/>
            <a:ext cx="10921640" cy="1314698"/>
          </a:xfrm>
        </p:spPr>
        <p:txBody>
          <a:bodyPr anchor="ctr">
            <a:normAutofit/>
          </a:bodyPr>
          <a:lstStyle/>
          <a:p>
            <a:pPr algn="ctr"/>
            <a:r>
              <a:rPr lang="en-US" sz="7200"/>
              <a:t>Project priorities</a:t>
            </a:r>
          </a:p>
        </p:txBody>
      </p:sp>
      <p:sp>
        <p:nvSpPr>
          <p:cNvPr id="11"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74CAA69-F8EA-4A58-E68E-0FE5CA279AA7}"/>
              </a:ext>
            </a:extLst>
          </p:cNvPr>
          <p:cNvGraphicFramePr>
            <a:graphicFrameLocks noGrp="1"/>
          </p:cNvGraphicFramePr>
          <p:nvPr>
            <p:ph idx="1"/>
            <p:extLst>
              <p:ext uri="{D42A27DB-BD31-4B8C-83A1-F6EECF244321}">
                <p14:modId xmlns:p14="http://schemas.microsoft.com/office/powerpoint/2010/main" val="297550152"/>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600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B44D5-AA58-6EA1-F2E4-7BAFED93B5E5}"/>
              </a:ext>
            </a:extLst>
          </p:cNvPr>
          <p:cNvSpPr>
            <a:spLocks noGrp="1"/>
          </p:cNvSpPr>
          <p:nvPr>
            <p:ph type="title"/>
          </p:nvPr>
        </p:nvSpPr>
        <p:spPr>
          <a:xfrm>
            <a:off x="838200" y="365125"/>
            <a:ext cx="10515600" cy="1071563"/>
          </a:xfrm>
        </p:spPr>
        <p:txBody>
          <a:bodyPr/>
          <a:lstStyle/>
          <a:p>
            <a:r>
              <a:rPr lang="en-US" dirty="0"/>
              <a:t>Break down structure</a:t>
            </a:r>
          </a:p>
        </p:txBody>
      </p:sp>
      <p:pic>
        <p:nvPicPr>
          <p:cNvPr id="4" name="Picture 3" descr="A diagram of a product&#10;&#10;Description automatically generated">
            <a:extLst>
              <a:ext uri="{FF2B5EF4-FFF2-40B4-BE49-F238E27FC236}">
                <a16:creationId xmlns:a16="http://schemas.microsoft.com/office/drawing/2014/main" id="{0882ABDB-694F-2342-1980-564803637E0C}"/>
              </a:ext>
            </a:extLst>
          </p:cNvPr>
          <p:cNvPicPr>
            <a:picLocks noChangeAspect="1"/>
          </p:cNvPicPr>
          <p:nvPr/>
        </p:nvPicPr>
        <p:blipFill>
          <a:blip r:embed="rId2"/>
          <a:stretch>
            <a:fillRect/>
          </a:stretch>
        </p:blipFill>
        <p:spPr>
          <a:xfrm>
            <a:off x="77211" y="1501632"/>
            <a:ext cx="12050568" cy="5261840"/>
          </a:xfrm>
          <a:prstGeom prst="rect">
            <a:avLst/>
          </a:prstGeom>
        </p:spPr>
      </p:pic>
    </p:spTree>
    <p:extLst>
      <p:ext uri="{BB962C8B-B14F-4D97-AF65-F5344CB8AC3E}">
        <p14:creationId xmlns:p14="http://schemas.microsoft.com/office/powerpoint/2010/main" val="3628624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1ABA7-5D4E-4658-960C-341D99B2CE13}"/>
              </a:ext>
            </a:extLst>
          </p:cNvPr>
          <p:cNvSpPr>
            <a:spLocks noGrp="1"/>
          </p:cNvSpPr>
          <p:nvPr>
            <p:ph type="title"/>
          </p:nvPr>
        </p:nvSpPr>
        <p:spPr/>
        <p:txBody>
          <a:bodyPr>
            <a:normAutofit/>
          </a:bodyPr>
          <a:lstStyle/>
          <a:p>
            <a:r>
              <a:rPr lang="en-US">
                <a:latin typeface="The Serif Hand Black"/>
                <a:cs typeface="Arial"/>
              </a:rPr>
              <a:t>Times and Costs</a:t>
            </a:r>
            <a:endParaRPr lang="en-US"/>
          </a:p>
        </p:txBody>
      </p:sp>
      <p:sp>
        <p:nvSpPr>
          <p:cNvPr id="3" name="Content Placeholder 2">
            <a:extLst>
              <a:ext uri="{FF2B5EF4-FFF2-40B4-BE49-F238E27FC236}">
                <a16:creationId xmlns:a16="http://schemas.microsoft.com/office/drawing/2014/main" id="{33C659C4-B10D-ED8B-BAEA-5E0ECAAD39B4}"/>
              </a:ext>
            </a:extLst>
          </p:cNvPr>
          <p:cNvSpPr>
            <a:spLocks noGrp="1"/>
          </p:cNvSpPr>
          <p:nvPr>
            <p:ph idx="1"/>
          </p:nvPr>
        </p:nvSpPr>
        <p:spPr>
          <a:xfrm>
            <a:off x="838200" y="1929384"/>
            <a:ext cx="4881418" cy="4251960"/>
          </a:xfrm>
        </p:spPr>
        <p:txBody>
          <a:bodyPr vert="horz" lIns="91440" tIns="45720" rIns="91440" bIns="45720" rtlCol="0" anchor="t">
            <a:normAutofit/>
          </a:bodyPr>
          <a:lstStyle/>
          <a:p>
            <a:r>
              <a:rPr lang="en-US" dirty="0"/>
              <a:t>Time</a:t>
            </a:r>
          </a:p>
        </p:txBody>
      </p:sp>
      <p:sp>
        <p:nvSpPr>
          <p:cNvPr id="5" name="Content Placeholder 2">
            <a:extLst>
              <a:ext uri="{FF2B5EF4-FFF2-40B4-BE49-F238E27FC236}">
                <a16:creationId xmlns:a16="http://schemas.microsoft.com/office/drawing/2014/main" id="{516548D8-BB94-1AE3-57EE-AEC3C0B2CA48}"/>
              </a:ext>
            </a:extLst>
          </p:cNvPr>
          <p:cNvSpPr txBox="1">
            <a:spLocks/>
          </p:cNvSpPr>
          <p:nvPr/>
        </p:nvSpPr>
        <p:spPr>
          <a:xfrm>
            <a:off x="6368474" y="1929384"/>
            <a:ext cx="4916054" cy="4251960"/>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cost</a:t>
            </a:r>
          </a:p>
        </p:txBody>
      </p:sp>
    </p:spTree>
    <p:extLst>
      <p:ext uri="{BB962C8B-B14F-4D97-AF65-F5344CB8AC3E}">
        <p14:creationId xmlns:p14="http://schemas.microsoft.com/office/powerpoint/2010/main" val="1531096104"/>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SketchyVTI</vt:lpstr>
      <vt:lpstr>Intelligent Speed Bump Alert System</vt:lpstr>
      <vt:lpstr>Executive Summary </vt:lpstr>
      <vt:lpstr>Project Scope</vt:lpstr>
      <vt:lpstr>Mile stones</vt:lpstr>
      <vt:lpstr>PowerPoint Presentation</vt:lpstr>
      <vt:lpstr>Project priorities</vt:lpstr>
      <vt:lpstr>Break down structure</vt:lpstr>
      <vt:lpstr>Times and Costs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499</cp:revision>
  <dcterms:created xsi:type="dcterms:W3CDTF">2023-12-04T01:51:16Z</dcterms:created>
  <dcterms:modified xsi:type="dcterms:W3CDTF">2023-12-09T20:16:33Z</dcterms:modified>
</cp:coreProperties>
</file>