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0B937-1E6C-498F-81CC-C454BA63D340}" v="14" dt="2023-12-04T02:20:12.381"/>
    <p1510:client id="{BDC59550-286D-4109-AE85-108A942A3B99}" v="7" dt="2023-12-04T01:53:33.310"/>
    <p1510:client id="{C46261EC-028D-4E63-8FE6-BBBEFD114F06}" v="114" dt="2023-12-04T04:22:5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948DB-C3D2-4DF7-A7D2-F2AC19EA1A74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822BFE-674B-419F-BD22-D137E8E0EDD7}">
      <dgm:prSet/>
      <dgm:spPr/>
      <dgm:t>
        <a:bodyPr/>
        <a:lstStyle/>
        <a:p>
          <a:r>
            <a:rPr lang="en-US"/>
            <a:t>Project Objective: Enhance safety with alert system.</a:t>
          </a:r>
        </a:p>
      </dgm:t>
    </dgm:pt>
    <dgm:pt modelId="{11F175E8-E6F5-46CA-8C47-F796F1CE470B}" type="parTrans" cxnId="{C7E9CB69-3EDC-4FFB-BD10-ECBC8A3F5DE3}">
      <dgm:prSet/>
      <dgm:spPr/>
      <dgm:t>
        <a:bodyPr/>
        <a:lstStyle/>
        <a:p>
          <a:endParaRPr lang="en-US"/>
        </a:p>
      </dgm:t>
    </dgm:pt>
    <dgm:pt modelId="{58FDB818-F099-48EC-A1A2-BDE108FE9433}" type="sibTrans" cxnId="{C7E9CB69-3EDC-4FFB-BD10-ECBC8A3F5DE3}">
      <dgm:prSet phldrT="01"/>
      <dgm:spPr/>
      <dgm:t>
        <a:bodyPr/>
        <a:lstStyle/>
        <a:p>
          <a:endParaRPr lang="en-US"/>
        </a:p>
      </dgm:t>
    </dgm:pt>
    <dgm:pt modelId="{C4835A71-D671-4C24-8A22-A68C4FEBDF18}">
      <dgm:prSet/>
      <dgm:spPr/>
      <dgm:t>
        <a:bodyPr/>
        <a:lstStyle/>
        <a:p>
          <a:r>
            <a:rPr lang="en-US"/>
            <a:t>Deliverables: Hardware device for alerts.</a:t>
          </a:r>
        </a:p>
      </dgm:t>
    </dgm:pt>
    <dgm:pt modelId="{9BEE45CC-092D-4D9B-9373-8BBE5103B636}" type="parTrans" cxnId="{A5750736-1C10-4E00-A18C-86825DD35C1D}">
      <dgm:prSet/>
      <dgm:spPr/>
      <dgm:t>
        <a:bodyPr/>
        <a:lstStyle/>
        <a:p>
          <a:endParaRPr lang="en-US"/>
        </a:p>
      </dgm:t>
    </dgm:pt>
    <dgm:pt modelId="{20CDCA90-544D-4FE8-81CE-0CCA35B94A78}" type="sibTrans" cxnId="{A5750736-1C10-4E00-A18C-86825DD35C1D}">
      <dgm:prSet phldrT="02"/>
      <dgm:spPr/>
      <dgm:t>
        <a:bodyPr/>
        <a:lstStyle/>
        <a:p>
          <a:endParaRPr lang="en-US"/>
        </a:p>
      </dgm:t>
    </dgm:pt>
    <dgm:pt modelId="{1128C042-B002-4B45-99E3-824D9F62128C}">
      <dgm:prSet/>
      <dgm:spPr/>
      <dgm:t>
        <a:bodyPr/>
        <a:lstStyle/>
        <a:p>
          <a:r>
            <a:rPr lang="en-US"/>
            <a:t>Milestones : Design and prototype phases.</a:t>
          </a:r>
        </a:p>
      </dgm:t>
    </dgm:pt>
    <dgm:pt modelId="{31DF223E-1157-4B93-B8FE-598D58635D46}" type="parTrans" cxnId="{473CE380-B54E-4A9D-82A0-634C26A8C8E9}">
      <dgm:prSet/>
      <dgm:spPr/>
      <dgm:t>
        <a:bodyPr/>
        <a:lstStyle/>
        <a:p>
          <a:endParaRPr lang="en-US"/>
        </a:p>
      </dgm:t>
    </dgm:pt>
    <dgm:pt modelId="{8F5D569C-DB47-457E-B5EF-51B7A458C150}" type="sibTrans" cxnId="{473CE380-B54E-4A9D-82A0-634C26A8C8E9}">
      <dgm:prSet phldrT="03"/>
      <dgm:spPr/>
      <dgm:t>
        <a:bodyPr/>
        <a:lstStyle/>
        <a:p>
          <a:endParaRPr lang="en-US"/>
        </a:p>
      </dgm:t>
    </dgm:pt>
    <dgm:pt modelId="{84E8C7A5-8944-4141-9C1F-2DEC3551E0F9}">
      <dgm:prSet/>
      <dgm:spPr/>
      <dgm:t>
        <a:bodyPr/>
        <a:lstStyle/>
        <a:p>
          <a:r>
            <a:rPr lang="en-US"/>
            <a:t>Technical Requirements:    Microcontroller, GPS, SIM integration, and display.                                 </a:t>
          </a:r>
        </a:p>
      </dgm:t>
    </dgm:pt>
    <dgm:pt modelId="{26F1AB48-E08D-46A4-BB36-1B525E46CD12}" type="parTrans" cxnId="{5F08858E-52AF-400D-AC7B-918443E09962}">
      <dgm:prSet/>
      <dgm:spPr/>
      <dgm:t>
        <a:bodyPr/>
        <a:lstStyle/>
        <a:p>
          <a:endParaRPr lang="en-US"/>
        </a:p>
      </dgm:t>
    </dgm:pt>
    <dgm:pt modelId="{62271EB5-221A-4741-B1E0-FD0DF2B9182D}" type="sibTrans" cxnId="{5F08858E-52AF-400D-AC7B-918443E09962}">
      <dgm:prSet phldrT="04"/>
      <dgm:spPr/>
      <dgm:t>
        <a:bodyPr/>
        <a:lstStyle/>
        <a:p>
          <a:endParaRPr lang="en-US"/>
        </a:p>
      </dgm:t>
    </dgm:pt>
    <dgm:pt modelId="{0C2CF738-846F-4B13-AD01-080587727694}">
      <dgm:prSet/>
      <dgm:spPr/>
      <dgm:t>
        <a:bodyPr/>
        <a:lstStyle/>
        <a:p>
          <a:r>
            <a:rPr lang="en-US"/>
            <a:t>Limits and Exclusions:         data collection, update</a:t>
          </a:r>
        </a:p>
      </dgm:t>
    </dgm:pt>
    <dgm:pt modelId="{5C225870-1B89-4EE3-B9B9-F491F019064F}" type="parTrans" cxnId="{62762E6A-654A-4C35-BF57-5F8182469DCA}">
      <dgm:prSet/>
      <dgm:spPr/>
      <dgm:t>
        <a:bodyPr/>
        <a:lstStyle/>
        <a:p>
          <a:endParaRPr lang="en-US"/>
        </a:p>
      </dgm:t>
    </dgm:pt>
    <dgm:pt modelId="{E87F9A49-2D2C-4C08-9D5D-A7A4317A33C4}" type="sibTrans" cxnId="{62762E6A-654A-4C35-BF57-5F8182469DCA}">
      <dgm:prSet phldrT="05"/>
      <dgm:spPr/>
      <dgm:t>
        <a:bodyPr/>
        <a:lstStyle/>
        <a:p>
          <a:endParaRPr lang="en-US"/>
        </a:p>
      </dgm:t>
    </dgm:pt>
    <dgm:pt modelId="{15352708-F898-45E8-9818-1741E4EBFD09}" type="pres">
      <dgm:prSet presAssocID="{9AD948DB-C3D2-4DF7-A7D2-F2AC19EA1A74}" presName="vert0" presStyleCnt="0">
        <dgm:presLayoutVars>
          <dgm:dir/>
          <dgm:animOne val="branch"/>
          <dgm:animLvl val="lvl"/>
        </dgm:presLayoutVars>
      </dgm:prSet>
      <dgm:spPr/>
    </dgm:pt>
    <dgm:pt modelId="{0736FAA6-7E5C-4314-9B10-EA1C0D92384F}" type="pres">
      <dgm:prSet presAssocID="{FB822BFE-674B-419F-BD22-D137E8E0EDD7}" presName="thickLine" presStyleLbl="alignNode1" presStyleIdx="0" presStyleCnt="5"/>
      <dgm:spPr/>
    </dgm:pt>
    <dgm:pt modelId="{5A37FC4E-F2BF-41E1-910E-CE8FFAB1C020}" type="pres">
      <dgm:prSet presAssocID="{FB822BFE-674B-419F-BD22-D137E8E0EDD7}" presName="horz1" presStyleCnt="0"/>
      <dgm:spPr/>
    </dgm:pt>
    <dgm:pt modelId="{0B5111A3-FB03-4B67-AD04-7ACB6748A40C}" type="pres">
      <dgm:prSet presAssocID="{FB822BFE-674B-419F-BD22-D137E8E0EDD7}" presName="tx1" presStyleLbl="revTx" presStyleIdx="0" presStyleCnt="5"/>
      <dgm:spPr/>
    </dgm:pt>
    <dgm:pt modelId="{586AF824-4854-42B5-AD20-9B0962F39917}" type="pres">
      <dgm:prSet presAssocID="{FB822BFE-674B-419F-BD22-D137E8E0EDD7}" presName="vert1" presStyleCnt="0"/>
      <dgm:spPr/>
    </dgm:pt>
    <dgm:pt modelId="{726A9462-6F2C-4C1C-87B5-6B1F1D386C1A}" type="pres">
      <dgm:prSet presAssocID="{C4835A71-D671-4C24-8A22-A68C4FEBDF18}" presName="thickLine" presStyleLbl="alignNode1" presStyleIdx="1" presStyleCnt="5"/>
      <dgm:spPr/>
    </dgm:pt>
    <dgm:pt modelId="{4DDE8493-54E7-4F45-9F08-3C33E3690AAD}" type="pres">
      <dgm:prSet presAssocID="{C4835A71-D671-4C24-8A22-A68C4FEBDF18}" presName="horz1" presStyleCnt="0"/>
      <dgm:spPr/>
    </dgm:pt>
    <dgm:pt modelId="{4841FD77-E73D-4BC2-99FB-8CFA412BE476}" type="pres">
      <dgm:prSet presAssocID="{C4835A71-D671-4C24-8A22-A68C4FEBDF18}" presName="tx1" presStyleLbl="revTx" presStyleIdx="1" presStyleCnt="5"/>
      <dgm:spPr/>
    </dgm:pt>
    <dgm:pt modelId="{F78125A9-8AE0-4E1D-B135-3069041360D2}" type="pres">
      <dgm:prSet presAssocID="{C4835A71-D671-4C24-8A22-A68C4FEBDF18}" presName="vert1" presStyleCnt="0"/>
      <dgm:spPr/>
    </dgm:pt>
    <dgm:pt modelId="{75E90116-F094-4928-9303-D9C85DFDF9AD}" type="pres">
      <dgm:prSet presAssocID="{1128C042-B002-4B45-99E3-824D9F62128C}" presName="thickLine" presStyleLbl="alignNode1" presStyleIdx="2" presStyleCnt="5"/>
      <dgm:spPr/>
    </dgm:pt>
    <dgm:pt modelId="{63A14D5E-8B95-49BF-A884-A18786F69DAE}" type="pres">
      <dgm:prSet presAssocID="{1128C042-B002-4B45-99E3-824D9F62128C}" presName="horz1" presStyleCnt="0"/>
      <dgm:spPr/>
    </dgm:pt>
    <dgm:pt modelId="{31424C01-CC53-4FA9-A08D-95AEC3D7D796}" type="pres">
      <dgm:prSet presAssocID="{1128C042-B002-4B45-99E3-824D9F62128C}" presName="tx1" presStyleLbl="revTx" presStyleIdx="2" presStyleCnt="5"/>
      <dgm:spPr/>
    </dgm:pt>
    <dgm:pt modelId="{49BA14F0-D62E-417E-87B4-4E302B70F830}" type="pres">
      <dgm:prSet presAssocID="{1128C042-B002-4B45-99E3-824D9F62128C}" presName="vert1" presStyleCnt="0"/>
      <dgm:spPr/>
    </dgm:pt>
    <dgm:pt modelId="{55F22A27-3A59-4025-8664-14106A8D5A85}" type="pres">
      <dgm:prSet presAssocID="{84E8C7A5-8944-4141-9C1F-2DEC3551E0F9}" presName="thickLine" presStyleLbl="alignNode1" presStyleIdx="3" presStyleCnt="5"/>
      <dgm:spPr/>
    </dgm:pt>
    <dgm:pt modelId="{4C57DCFC-D2F0-4803-ABCB-A0659D50C4AB}" type="pres">
      <dgm:prSet presAssocID="{84E8C7A5-8944-4141-9C1F-2DEC3551E0F9}" presName="horz1" presStyleCnt="0"/>
      <dgm:spPr/>
    </dgm:pt>
    <dgm:pt modelId="{C3E62512-93B7-4BE1-89CD-C9FFF5D6160C}" type="pres">
      <dgm:prSet presAssocID="{84E8C7A5-8944-4141-9C1F-2DEC3551E0F9}" presName="tx1" presStyleLbl="revTx" presStyleIdx="3" presStyleCnt="5"/>
      <dgm:spPr/>
    </dgm:pt>
    <dgm:pt modelId="{52768F54-3ECB-43E8-B587-A177F1033F0C}" type="pres">
      <dgm:prSet presAssocID="{84E8C7A5-8944-4141-9C1F-2DEC3551E0F9}" presName="vert1" presStyleCnt="0"/>
      <dgm:spPr/>
    </dgm:pt>
    <dgm:pt modelId="{7EFE4F1D-FD50-4F9F-B5F5-16B7DF6C3283}" type="pres">
      <dgm:prSet presAssocID="{0C2CF738-846F-4B13-AD01-080587727694}" presName="thickLine" presStyleLbl="alignNode1" presStyleIdx="4" presStyleCnt="5"/>
      <dgm:spPr/>
    </dgm:pt>
    <dgm:pt modelId="{3F706D2A-3E6C-4DB7-91B5-D38CEF9D93F2}" type="pres">
      <dgm:prSet presAssocID="{0C2CF738-846F-4B13-AD01-080587727694}" presName="horz1" presStyleCnt="0"/>
      <dgm:spPr/>
    </dgm:pt>
    <dgm:pt modelId="{D21DDD36-E8A0-4975-9AAB-A8D06C0EC91C}" type="pres">
      <dgm:prSet presAssocID="{0C2CF738-846F-4B13-AD01-080587727694}" presName="tx1" presStyleLbl="revTx" presStyleIdx="4" presStyleCnt="5"/>
      <dgm:spPr/>
    </dgm:pt>
    <dgm:pt modelId="{E6DCE74C-443B-4EE8-B247-4EF27C83C512}" type="pres">
      <dgm:prSet presAssocID="{0C2CF738-846F-4B13-AD01-080587727694}" presName="vert1" presStyleCnt="0"/>
      <dgm:spPr/>
    </dgm:pt>
  </dgm:ptLst>
  <dgm:cxnLst>
    <dgm:cxn modelId="{B77EE42C-AE5A-4925-BBF8-DC0B4434A67F}" type="presOf" srcId="{1128C042-B002-4B45-99E3-824D9F62128C}" destId="{31424C01-CC53-4FA9-A08D-95AEC3D7D796}" srcOrd="0" destOrd="0" presId="urn:microsoft.com/office/officeart/2008/layout/LinedList"/>
    <dgm:cxn modelId="{A5750736-1C10-4E00-A18C-86825DD35C1D}" srcId="{9AD948DB-C3D2-4DF7-A7D2-F2AC19EA1A74}" destId="{C4835A71-D671-4C24-8A22-A68C4FEBDF18}" srcOrd="1" destOrd="0" parTransId="{9BEE45CC-092D-4D9B-9373-8BBE5103B636}" sibTransId="{20CDCA90-544D-4FE8-81CE-0CCA35B94A78}"/>
    <dgm:cxn modelId="{3D8E633C-9E45-4F8E-B321-56A87F96CE24}" type="presOf" srcId="{9AD948DB-C3D2-4DF7-A7D2-F2AC19EA1A74}" destId="{15352708-F898-45E8-9818-1741E4EBFD09}" srcOrd="0" destOrd="0" presId="urn:microsoft.com/office/officeart/2008/layout/LinedList"/>
    <dgm:cxn modelId="{9DB1B042-DF40-404F-BAA0-F8FE177EB4B2}" type="presOf" srcId="{FB822BFE-674B-419F-BD22-D137E8E0EDD7}" destId="{0B5111A3-FB03-4B67-AD04-7ACB6748A40C}" srcOrd="0" destOrd="0" presId="urn:microsoft.com/office/officeart/2008/layout/LinedList"/>
    <dgm:cxn modelId="{B3496447-E26C-498F-97AA-10B9BF829716}" type="presOf" srcId="{0C2CF738-846F-4B13-AD01-080587727694}" destId="{D21DDD36-E8A0-4975-9AAB-A8D06C0EC91C}" srcOrd="0" destOrd="0" presId="urn:microsoft.com/office/officeart/2008/layout/LinedList"/>
    <dgm:cxn modelId="{C7E9CB69-3EDC-4FFB-BD10-ECBC8A3F5DE3}" srcId="{9AD948DB-C3D2-4DF7-A7D2-F2AC19EA1A74}" destId="{FB822BFE-674B-419F-BD22-D137E8E0EDD7}" srcOrd="0" destOrd="0" parTransId="{11F175E8-E6F5-46CA-8C47-F796F1CE470B}" sibTransId="{58FDB818-F099-48EC-A1A2-BDE108FE9433}"/>
    <dgm:cxn modelId="{62762E6A-654A-4C35-BF57-5F8182469DCA}" srcId="{9AD948DB-C3D2-4DF7-A7D2-F2AC19EA1A74}" destId="{0C2CF738-846F-4B13-AD01-080587727694}" srcOrd="4" destOrd="0" parTransId="{5C225870-1B89-4EE3-B9B9-F491F019064F}" sibTransId="{E87F9A49-2D2C-4C08-9D5D-A7A4317A33C4}"/>
    <dgm:cxn modelId="{473CE380-B54E-4A9D-82A0-634C26A8C8E9}" srcId="{9AD948DB-C3D2-4DF7-A7D2-F2AC19EA1A74}" destId="{1128C042-B002-4B45-99E3-824D9F62128C}" srcOrd="2" destOrd="0" parTransId="{31DF223E-1157-4B93-B8FE-598D58635D46}" sibTransId="{8F5D569C-DB47-457E-B5EF-51B7A458C150}"/>
    <dgm:cxn modelId="{5F08858E-52AF-400D-AC7B-918443E09962}" srcId="{9AD948DB-C3D2-4DF7-A7D2-F2AC19EA1A74}" destId="{84E8C7A5-8944-4141-9C1F-2DEC3551E0F9}" srcOrd="3" destOrd="0" parTransId="{26F1AB48-E08D-46A4-BB36-1B525E46CD12}" sibTransId="{62271EB5-221A-4741-B1E0-FD0DF2B9182D}"/>
    <dgm:cxn modelId="{FF5C6AD5-2902-42B2-B503-AFFDE6345772}" type="presOf" srcId="{C4835A71-D671-4C24-8A22-A68C4FEBDF18}" destId="{4841FD77-E73D-4BC2-99FB-8CFA412BE476}" srcOrd="0" destOrd="0" presId="urn:microsoft.com/office/officeart/2008/layout/LinedList"/>
    <dgm:cxn modelId="{6381EEE7-6C8E-4D97-9191-76FF36B1571B}" type="presOf" srcId="{84E8C7A5-8944-4141-9C1F-2DEC3551E0F9}" destId="{C3E62512-93B7-4BE1-89CD-C9FFF5D6160C}" srcOrd="0" destOrd="0" presId="urn:microsoft.com/office/officeart/2008/layout/LinedList"/>
    <dgm:cxn modelId="{C060C678-E61A-48C5-A5B1-EB4F2020A6ED}" type="presParOf" srcId="{15352708-F898-45E8-9818-1741E4EBFD09}" destId="{0736FAA6-7E5C-4314-9B10-EA1C0D92384F}" srcOrd="0" destOrd="0" presId="urn:microsoft.com/office/officeart/2008/layout/LinedList"/>
    <dgm:cxn modelId="{305A6ADC-A93F-4C16-8E4F-6CA383ADA925}" type="presParOf" srcId="{15352708-F898-45E8-9818-1741E4EBFD09}" destId="{5A37FC4E-F2BF-41E1-910E-CE8FFAB1C020}" srcOrd="1" destOrd="0" presId="urn:microsoft.com/office/officeart/2008/layout/LinedList"/>
    <dgm:cxn modelId="{1D0E5B79-B295-4E70-B354-F4129D92A14C}" type="presParOf" srcId="{5A37FC4E-F2BF-41E1-910E-CE8FFAB1C020}" destId="{0B5111A3-FB03-4B67-AD04-7ACB6748A40C}" srcOrd="0" destOrd="0" presId="urn:microsoft.com/office/officeart/2008/layout/LinedList"/>
    <dgm:cxn modelId="{2207C7BB-25C2-43DF-8982-B323F6EDEA1B}" type="presParOf" srcId="{5A37FC4E-F2BF-41E1-910E-CE8FFAB1C020}" destId="{586AF824-4854-42B5-AD20-9B0962F39917}" srcOrd="1" destOrd="0" presId="urn:microsoft.com/office/officeart/2008/layout/LinedList"/>
    <dgm:cxn modelId="{A2B3EFBC-90F9-4A8A-9EDA-CC8C987DB727}" type="presParOf" srcId="{15352708-F898-45E8-9818-1741E4EBFD09}" destId="{726A9462-6F2C-4C1C-87B5-6B1F1D386C1A}" srcOrd="2" destOrd="0" presId="urn:microsoft.com/office/officeart/2008/layout/LinedList"/>
    <dgm:cxn modelId="{D4ABA1E4-ECC1-4576-BFD5-C36EF2BD3DCA}" type="presParOf" srcId="{15352708-F898-45E8-9818-1741E4EBFD09}" destId="{4DDE8493-54E7-4F45-9F08-3C33E3690AAD}" srcOrd="3" destOrd="0" presId="urn:microsoft.com/office/officeart/2008/layout/LinedList"/>
    <dgm:cxn modelId="{ABAAB09F-BD37-4183-A891-59E504705C90}" type="presParOf" srcId="{4DDE8493-54E7-4F45-9F08-3C33E3690AAD}" destId="{4841FD77-E73D-4BC2-99FB-8CFA412BE476}" srcOrd="0" destOrd="0" presId="urn:microsoft.com/office/officeart/2008/layout/LinedList"/>
    <dgm:cxn modelId="{C945D271-6CBC-4114-9402-A9EA4ABB6C96}" type="presParOf" srcId="{4DDE8493-54E7-4F45-9F08-3C33E3690AAD}" destId="{F78125A9-8AE0-4E1D-B135-3069041360D2}" srcOrd="1" destOrd="0" presId="urn:microsoft.com/office/officeart/2008/layout/LinedList"/>
    <dgm:cxn modelId="{BCD36641-37EA-4DAE-8305-D751DAB481B3}" type="presParOf" srcId="{15352708-F898-45E8-9818-1741E4EBFD09}" destId="{75E90116-F094-4928-9303-D9C85DFDF9AD}" srcOrd="4" destOrd="0" presId="urn:microsoft.com/office/officeart/2008/layout/LinedList"/>
    <dgm:cxn modelId="{2C1FEBB7-4890-4462-9AFB-ABA6EAB7EEBC}" type="presParOf" srcId="{15352708-F898-45E8-9818-1741E4EBFD09}" destId="{63A14D5E-8B95-49BF-A884-A18786F69DAE}" srcOrd="5" destOrd="0" presId="urn:microsoft.com/office/officeart/2008/layout/LinedList"/>
    <dgm:cxn modelId="{98A4CA19-4D3D-4039-8E81-1F75B4EB2FBC}" type="presParOf" srcId="{63A14D5E-8B95-49BF-A884-A18786F69DAE}" destId="{31424C01-CC53-4FA9-A08D-95AEC3D7D796}" srcOrd="0" destOrd="0" presId="urn:microsoft.com/office/officeart/2008/layout/LinedList"/>
    <dgm:cxn modelId="{5343174F-7E7A-4FD7-BA39-97F33B50BCAC}" type="presParOf" srcId="{63A14D5E-8B95-49BF-A884-A18786F69DAE}" destId="{49BA14F0-D62E-417E-87B4-4E302B70F830}" srcOrd="1" destOrd="0" presId="urn:microsoft.com/office/officeart/2008/layout/LinedList"/>
    <dgm:cxn modelId="{B5235EDA-8481-42EA-904F-0E1B00082A78}" type="presParOf" srcId="{15352708-F898-45E8-9818-1741E4EBFD09}" destId="{55F22A27-3A59-4025-8664-14106A8D5A85}" srcOrd="6" destOrd="0" presId="urn:microsoft.com/office/officeart/2008/layout/LinedList"/>
    <dgm:cxn modelId="{8CBE7334-E03E-46D0-918F-C3CE569FEE00}" type="presParOf" srcId="{15352708-F898-45E8-9818-1741E4EBFD09}" destId="{4C57DCFC-D2F0-4803-ABCB-A0659D50C4AB}" srcOrd="7" destOrd="0" presId="urn:microsoft.com/office/officeart/2008/layout/LinedList"/>
    <dgm:cxn modelId="{FC4E89E0-8897-4CB4-9BC9-B405B376D6C1}" type="presParOf" srcId="{4C57DCFC-D2F0-4803-ABCB-A0659D50C4AB}" destId="{C3E62512-93B7-4BE1-89CD-C9FFF5D6160C}" srcOrd="0" destOrd="0" presId="urn:microsoft.com/office/officeart/2008/layout/LinedList"/>
    <dgm:cxn modelId="{E8AB1C48-39B8-4C8B-9E06-64998DDE193A}" type="presParOf" srcId="{4C57DCFC-D2F0-4803-ABCB-A0659D50C4AB}" destId="{52768F54-3ECB-43E8-B587-A177F1033F0C}" srcOrd="1" destOrd="0" presId="urn:microsoft.com/office/officeart/2008/layout/LinedList"/>
    <dgm:cxn modelId="{173B3E32-CA09-4BC0-9FD7-2C5F67F64E96}" type="presParOf" srcId="{15352708-F898-45E8-9818-1741E4EBFD09}" destId="{7EFE4F1D-FD50-4F9F-B5F5-16B7DF6C3283}" srcOrd="8" destOrd="0" presId="urn:microsoft.com/office/officeart/2008/layout/LinedList"/>
    <dgm:cxn modelId="{F0D23EEA-163D-421F-9E4A-45197B9F47EE}" type="presParOf" srcId="{15352708-F898-45E8-9818-1741E4EBFD09}" destId="{3F706D2A-3E6C-4DB7-91B5-D38CEF9D93F2}" srcOrd="9" destOrd="0" presId="urn:microsoft.com/office/officeart/2008/layout/LinedList"/>
    <dgm:cxn modelId="{9308A5DA-2C63-4C23-83E3-40B61F4A6775}" type="presParOf" srcId="{3F706D2A-3E6C-4DB7-91B5-D38CEF9D93F2}" destId="{D21DDD36-E8A0-4975-9AAB-A8D06C0EC91C}" srcOrd="0" destOrd="0" presId="urn:microsoft.com/office/officeart/2008/layout/LinedList"/>
    <dgm:cxn modelId="{4E6F08C0-7494-448B-8800-E08F66226A6C}" type="presParOf" srcId="{3F706D2A-3E6C-4DB7-91B5-D38CEF9D93F2}" destId="{E6DCE74C-443B-4EE8-B247-4EF27C83C5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6FAA6-7E5C-4314-9B10-EA1C0D92384F}">
      <dsp:nvSpPr>
        <dsp:cNvPr id="0" name=""/>
        <dsp:cNvSpPr/>
      </dsp:nvSpPr>
      <dsp:spPr>
        <a:xfrm>
          <a:off x="0" y="50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5111A3-FB03-4B67-AD04-7ACB6748A40C}">
      <dsp:nvSpPr>
        <dsp:cNvPr id="0" name=""/>
        <dsp:cNvSpPr/>
      </dsp:nvSpPr>
      <dsp:spPr>
        <a:xfrm>
          <a:off x="0" y="509"/>
          <a:ext cx="10515600" cy="83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Project Objective: Enhance safety with alert system.</a:t>
          </a:r>
        </a:p>
      </dsp:txBody>
      <dsp:txXfrm>
        <a:off x="0" y="509"/>
        <a:ext cx="10515600" cy="835175"/>
      </dsp:txXfrm>
    </dsp:sp>
    <dsp:sp modelId="{726A9462-6F2C-4C1C-87B5-6B1F1D386C1A}">
      <dsp:nvSpPr>
        <dsp:cNvPr id="0" name=""/>
        <dsp:cNvSpPr/>
      </dsp:nvSpPr>
      <dsp:spPr>
        <a:xfrm>
          <a:off x="0" y="835685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4352466"/>
                <a:satOff val="1923"/>
                <a:lumOff val="-21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352466"/>
                <a:satOff val="1923"/>
                <a:lumOff val="-21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352466"/>
                <a:satOff val="1923"/>
                <a:lumOff val="-21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4352466"/>
              <a:satOff val="1923"/>
              <a:lumOff val="-21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1FD77-E73D-4BC2-99FB-8CFA412BE476}">
      <dsp:nvSpPr>
        <dsp:cNvPr id="0" name=""/>
        <dsp:cNvSpPr/>
      </dsp:nvSpPr>
      <dsp:spPr>
        <a:xfrm>
          <a:off x="0" y="835685"/>
          <a:ext cx="10515600" cy="83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Deliverables: Hardware device for alerts.</a:t>
          </a:r>
        </a:p>
      </dsp:txBody>
      <dsp:txXfrm>
        <a:off x="0" y="835685"/>
        <a:ext cx="10515600" cy="835175"/>
      </dsp:txXfrm>
    </dsp:sp>
    <dsp:sp modelId="{75E90116-F094-4928-9303-D9C85DFDF9AD}">
      <dsp:nvSpPr>
        <dsp:cNvPr id="0" name=""/>
        <dsp:cNvSpPr/>
      </dsp:nvSpPr>
      <dsp:spPr>
        <a:xfrm>
          <a:off x="0" y="1670860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8704932"/>
                <a:satOff val="3846"/>
                <a:lumOff val="-4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704932"/>
                <a:satOff val="3846"/>
                <a:lumOff val="-4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704932"/>
                <a:satOff val="3846"/>
                <a:lumOff val="-4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8704932"/>
              <a:satOff val="3846"/>
              <a:lumOff val="-421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424C01-CC53-4FA9-A08D-95AEC3D7D796}">
      <dsp:nvSpPr>
        <dsp:cNvPr id="0" name=""/>
        <dsp:cNvSpPr/>
      </dsp:nvSpPr>
      <dsp:spPr>
        <a:xfrm>
          <a:off x="0" y="1670860"/>
          <a:ext cx="10515600" cy="83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Milestones : Design and prototype phases.</a:t>
          </a:r>
        </a:p>
      </dsp:txBody>
      <dsp:txXfrm>
        <a:off x="0" y="1670860"/>
        <a:ext cx="10515600" cy="835175"/>
      </dsp:txXfrm>
    </dsp:sp>
    <dsp:sp modelId="{55F22A27-3A59-4025-8664-14106A8D5A85}">
      <dsp:nvSpPr>
        <dsp:cNvPr id="0" name=""/>
        <dsp:cNvSpPr/>
      </dsp:nvSpPr>
      <dsp:spPr>
        <a:xfrm>
          <a:off x="0" y="2506036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13057397"/>
                <a:satOff val="5769"/>
                <a:lumOff val="-6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057397"/>
                <a:satOff val="5769"/>
                <a:lumOff val="-6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057397"/>
                <a:satOff val="5769"/>
                <a:lumOff val="-6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3057397"/>
              <a:satOff val="5769"/>
              <a:lumOff val="-632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E62512-93B7-4BE1-89CD-C9FFF5D6160C}">
      <dsp:nvSpPr>
        <dsp:cNvPr id="0" name=""/>
        <dsp:cNvSpPr/>
      </dsp:nvSpPr>
      <dsp:spPr>
        <a:xfrm>
          <a:off x="0" y="2506036"/>
          <a:ext cx="10515600" cy="83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Technical Requirements:    Microcontroller, GPS, SIM integration, and display.                                 </a:t>
          </a:r>
        </a:p>
      </dsp:txBody>
      <dsp:txXfrm>
        <a:off x="0" y="2506036"/>
        <a:ext cx="10515600" cy="835175"/>
      </dsp:txXfrm>
    </dsp:sp>
    <dsp:sp modelId="{7EFE4F1D-FD50-4F9F-B5F5-16B7DF6C3283}">
      <dsp:nvSpPr>
        <dsp:cNvPr id="0" name=""/>
        <dsp:cNvSpPr/>
      </dsp:nvSpPr>
      <dsp:spPr>
        <a:xfrm>
          <a:off x="0" y="334121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17409864"/>
                <a:satOff val="7692"/>
                <a:lumOff val="-8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7409864"/>
                <a:satOff val="7692"/>
                <a:lumOff val="-8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7409864"/>
                <a:satOff val="7692"/>
                <a:lumOff val="-8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1DDD36-E8A0-4975-9AAB-A8D06C0EC91C}">
      <dsp:nvSpPr>
        <dsp:cNvPr id="0" name=""/>
        <dsp:cNvSpPr/>
      </dsp:nvSpPr>
      <dsp:spPr>
        <a:xfrm>
          <a:off x="0" y="3341211"/>
          <a:ext cx="10515600" cy="83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Limits and Exclusions:         data collection, update</a:t>
          </a:r>
        </a:p>
      </dsp:txBody>
      <dsp:txXfrm>
        <a:off x="0" y="3341211"/>
        <a:ext cx="10515600" cy="83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4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8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3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5" r:id="rId6"/>
    <p:sldLayoutId id="2147483811" r:id="rId7"/>
    <p:sldLayoutId id="2147483812" r:id="rId8"/>
    <p:sldLayoutId id="2147483813" r:id="rId9"/>
    <p:sldLayoutId id="2147483814" r:id="rId10"/>
    <p:sldLayoutId id="21474838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affic light trails at night">
            <a:extLst>
              <a:ext uri="{FF2B5EF4-FFF2-40B4-BE49-F238E27FC236}">
                <a16:creationId xmlns:a16="http://schemas.microsoft.com/office/drawing/2014/main" id="{B2BCC480-A962-4373-6BE6-8260524DE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15" r="-1" b="69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b="1" i="1">
                <a:ea typeface="+mj-lt"/>
                <a:cs typeface="+mj-lt"/>
              </a:rPr>
              <a:t>Intelligent Speed Bump Alert System</a:t>
            </a:r>
            <a:endParaRPr lang="en-US" i="1">
              <a:ea typeface="Calibri Light"/>
              <a:cs typeface="Calibri Light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26" name="Rectangle 26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58" name="Picture 2557" descr="CPU with binary numbers and blueprint">
            <a:extLst>
              <a:ext uri="{FF2B5EF4-FFF2-40B4-BE49-F238E27FC236}">
                <a16:creationId xmlns:a16="http://schemas.microsoft.com/office/drawing/2014/main" id="{7322F9B8-00CA-9B16-3731-8ABC420E6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3A93C-7D54-183F-B9C7-559D04E8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>
                <a:latin typeface="Arial"/>
                <a:cs typeface="Arial"/>
              </a:rPr>
              <a:t>Executive Summary</a:t>
            </a:r>
            <a:endParaRPr lang="en-US" sz="7200"/>
          </a:p>
        </p:txBody>
      </p:sp>
      <p:sp>
        <p:nvSpPr>
          <p:cNvPr id="26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14" name="Content Placeholder 2555">
            <a:extLst>
              <a:ext uri="{FF2B5EF4-FFF2-40B4-BE49-F238E27FC236}">
                <a16:creationId xmlns:a16="http://schemas.microsoft.com/office/drawing/2014/main" id="{22994E5A-A9B6-1F60-E71F-12A542667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221902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1315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chnological background">
            <a:extLst>
              <a:ext uri="{FF2B5EF4-FFF2-40B4-BE49-F238E27FC236}">
                <a16:creationId xmlns:a16="http://schemas.microsoft.com/office/drawing/2014/main" id="{C725B0F9-24EC-046B-DDD1-6AB897FF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86" b="100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3CDE2-5A8D-ED14-B551-B7E6F652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7200" b="1">
                <a:latin typeface="Arial"/>
                <a:cs typeface="Arial"/>
              </a:rPr>
              <a:t>Project Scope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8C24-F987-43A5-CE36-48435278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912" y="853673"/>
            <a:ext cx="5752171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>
                <a:ea typeface="+mn-lt"/>
                <a:cs typeface="+mn-lt"/>
              </a:rPr>
              <a:t>Project Objective: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>
                <a:ea typeface="+mn-lt"/>
                <a:cs typeface="+mn-lt"/>
              </a:rPr>
              <a:t>Develop an Intelligent Speed Bump Alert System for enhanced road safety.</a:t>
            </a:r>
            <a:endParaRPr lang="en-US" sz="2200" b="1"/>
          </a:p>
          <a:p>
            <a:pPr marL="0" indent="0">
              <a:lnSpc>
                <a:spcPct val="100000"/>
              </a:lnSpc>
              <a:buNone/>
            </a:pPr>
            <a:r>
              <a:rPr lang="en-US" sz="2200">
                <a:ea typeface="+mn-lt"/>
                <a:cs typeface="+mn-lt"/>
              </a:rPr>
              <a:t>Provide real-time alerts to drivers approaching speed bumps.</a:t>
            </a:r>
            <a:endParaRPr lang="en-US" sz="2200"/>
          </a:p>
          <a:p>
            <a:pPr>
              <a:lnSpc>
                <a:spcPct val="100000"/>
              </a:lnSpc>
            </a:pPr>
            <a:r>
              <a:rPr lang="en-US" sz="2200" b="1">
                <a:ea typeface="+mn-lt"/>
                <a:cs typeface="+mn-lt"/>
              </a:rPr>
              <a:t>Deliverables: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>
                <a:ea typeface="+mn-lt"/>
                <a:cs typeface="+mn-lt"/>
              </a:rPr>
              <a:t>Hardware device featuring a microcontroller, GPS, SIM card, and screen display.</a:t>
            </a:r>
            <a:endParaRPr lang="en-US" sz="2200" b="1"/>
          </a:p>
          <a:p>
            <a:pPr marL="0" indent="0">
              <a:lnSpc>
                <a:spcPct val="100000"/>
              </a:lnSpc>
              <a:buNone/>
            </a:pPr>
            <a:r>
              <a:rPr lang="en-US" sz="2200">
                <a:ea typeface="+mn-lt"/>
                <a:cs typeface="+mn-lt"/>
              </a:rPr>
              <a:t>Intuitive user interface for effective interaction.</a:t>
            </a:r>
            <a:endParaRPr lang="en-US" sz="2200"/>
          </a:p>
          <a:p>
            <a:pPr>
              <a:lnSpc>
                <a:spcPct val="100000"/>
              </a:lnSpc>
            </a:pPr>
            <a:r>
              <a:rPr lang="en-US" sz="2200" b="1">
                <a:ea typeface="+mn-lt"/>
                <a:cs typeface="+mn-lt"/>
              </a:rPr>
              <a:t>Milestones: </a:t>
            </a:r>
            <a:endParaRPr lang="en-US" sz="2200" b="1"/>
          </a:p>
          <a:p>
            <a:pPr marL="0" indent="0">
              <a:lnSpc>
                <a:spcPct val="100000"/>
              </a:lnSpc>
              <a:buNone/>
            </a:pPr>
            <a:r>
              <a:rPr lang="en-US" sz="2200">
                <a:ea typeface="+mn-lt"/>
                <a:cs typeface="+mn-lt"/>
              </a:rPr>
              <a:t>Design Phase: Conceptualizing the device and its components.</a:t>
            </a:r>
            <a:endParaRPr lang="en-US" sz="2200"/>
          </a:p>
          <a:p>
            <a:pPr marL="0" indent="0">
              <a:lnSpc>
                <a:spcPct val="100000"/>
              </a:lnSpc>
              <a:buNone/>
            </a:pPr>
            <a:r>
              <a:rPr lang="en-US" sz="2200">
                <a:ea typeface="+mn-lt"/>
                <a:cs typeface="+mn-lt"/>
              </a:rPr>
              <a:t>Prototype Development: Building a functional model for testing.</a:t>
            </a:r>
            <a:endParaRPr lang="en-US" sz="2200"/>
          </a:p>
          <a:p>
            <a:pPr>
              <a:lnSpc>
                <a:spcPct val="100000"/>
              </a:lnSpc>
            </a:pPr>
            <a:br>
              <a:rPr lang="en-US" sz="2200"/>
            </a:br>
            <a:endParaRPr lang="en-US" sz="2200"/>
          </a:p>
        </p:txBody>
      </p:sp>
      <p:sp>
        <p:nvSpPr>
          <p:cNvPr id="18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A17BC9A-4AA3-469C-FE39-3F76E0266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4" b="143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0C9F-63E4-3810-293E-8CDA4C54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>
                <a:ea typeface="+mn-lt"/>
                <a:cs typeface="+mn-lt"/>
              </a:rPr>
              <a:t>Technical Requirements (1.1.4):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ea typeface="+mn-lt"/>
                <a:cs typeface="+mn-lt"/>
              </a:rPr>
              <a:t>Integration of a robust microcontroller for efficient data processing.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ea typeface="+mn-lt"/>
                <a:cs typeface="+mn-lt"/>
              </a:rPr>
              <a:t>Precision GPS module for accurate location tracking.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a typeface="+mn-lt"/>
                <a:cs typeface="+mn-lt"/>
              </a:rPr>
              <a:t>SIM card for seamless network access and database updates.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a typeface="+mn-lt"/>
                <a:cs typeface="+mn-lt"/>
              </a:rPr>
              <a:t>User-friendly screen display for real-time information.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>
                <a:ea typeface="+mn-lt"/>
                <a:cs typeface="+mn-lt"/>
              </a:rPr>
              <a:t>Limits and Exclusions (1.1.5):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a typeface="+mn-lt"/>
                <a:cs typeface="+mn-lt"/>
              </a:rPr>
              <a:t>The system is designed solely for speed bump detection, excluding broader traffic features.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a typeface="+mn-lt"/>
                <a:cs typeface="+mn-lt"/>
              </a:rPr>
              <a:t>Prioritize simplicity and efficiency to ensure optimal user experience.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160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C463443B-5016-5030-AF5F-91CEAFD98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E9954-AA55-2FA0-B17C-4B460C5C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27" y="853673"/>
            <a:ext cx="4209213" cy="5004794"/>
          </a:xfrm>
        </p:spPr>
        <p:txBody>
          <a:bodyPr>
            <a:normAutofit/>
          </a:bodyPr>
          <a:lstStyle/>
          <a:p>
            <a:r>
              <a:rPr lang="en-US" sz="7200" b="1">
                <a:latin typeface="Söhne"/>
                <a:ea typeface="Söhne"/>
                <a:cs typeface="Söhne"/>
              </a:rPr>
              <a:t>Project Priorities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2DCF-7D77-CD76-B2F5-59F86A9E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>
                <a:ea typeface="+mn-lt"/>
                <a:cs typeface="+mn-lt"/>
              </a:rPr>
              <a:t>Focus on Driver Safety: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 dirty="0">
                <a:ea typeface="+mn-lt"/>
                <a:cs typeface="+mn-lt"/>
              </a:rPr>
              <a:t>Implement real-time speed bump alerts, ensuring immediate response for enhanced driver safety.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>
                <a:ea typeface="+mn-lt"/>
                <a:cs typeface="+mn-lt"/>
              </a:rPr>
              <a:t>User-Friendly Design: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Create an intuitive and user-friendly interaction experience to ensure ease of use, facilitating quick and efficient responses to alerts.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 b="1">
                <a:ea typeface="+mn-lt"/>
                <a:cs typeface="+mn-lt"/>
              </a:rPr>
              <a:t>Real-Time Data Integration: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Prioritize the integration of real-time data for accurate and up-to-the-moment information, enhancing the system's responsiveness.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 b="1">
                <a:ea typeface="+mn-lt"/>
                <a:cs typeface="+mn-lt"/>
              </a:rPr>
              <a:t>Adaptability: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Design the system to be adaptable to various car models, promoting widespread usage and accessibility.</a:t>
            </a:r>
            <a:endParaRPr lang="en-US" sz="1800"/>
          </a:p>
          <a:p>
            <a:pPr>
              <a:lnSpc>
                <a:spcPct val="100000"/>
              </a:lnSpc>
            </a:pPr>
            <a:br>
              <a:rPr lang="en-US" sz="1800"/>
            </a:br>
            <a:endParaRPr lang="en-US" sz="1800"/>
          </a:p>
        </p:txBody>
      </p:sp>
      <p:sp>
        <p:nvSpPr>
          <p:cNvPr id="20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A65-B2C3-63BB-77E7-1FA812E5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DC46-45F3-12C4-777E-44C4B022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64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SketchyVTI</vt:lpstr>
      <vt:lpstr>Intelligent Speed Bump Alert System</vt:lpstr>
      <vt:lpstr>Executive Summary</vt:lpstr>
      <vt:lpstr>Project Scope</vt:lpstr>
      <vt:lpstr>PowerPoint Presentation</vt:lpstr>
      <vt:lpstr>Project Priorities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2023-12-04T01:51:16Z</dcterms:created>
  <dcterms:modified xsi:type="dcterms:W3CDTF">2023-12-04T04:54:39Z</dcterms:modified>
</cp:coreProperties>
</file>