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2" r:id="rId3"/>
    <p:sldId id="258" r:id="rId4"/>
    <p:sldId id="263" r:id="rId5"/>
    <p:sldId id="259"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268728-4785-46B9-96D6-7173A1BBBB18}" v="872" dt="2023-12-09T23:21:23.570"/>
    <p1510:client id="{69E17A46-D3FF-4FAC-A2A8-20C44E449428}" v="2096" dt="2023-12-10T02:31:36.316"/>
    <p1510:client id="{202571C5-7BCA-492B-87C8-0917E2063791}" v="78" dt="2023-12-05T08:42:12.621"/>
    <p1510:client id="{C46261EC-028D-4E63-8FE6-BBBEFD114F06}" v="114" dt="2023-12-04T04:22:52.470"/>
    <p1510:client id="{6360B937-1E6C-498F-81CC-C454BA63D340}" v="14" dt="2023-12-04T02:20:12.381"/>
    <p1510:client id="{7940B8EE-897D-4D42-90F1-942214FD02EA}" v="34" dt="2023-12-09T05:06:33.426"/>
    <p1510:client id="{BDC59550-286D-4109-AE85-108A942A3B99}" v="7" dt="2023-12-04T01:53:33.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2" d="100"/>
          <a:sy n="92" d="100"/>
        </p:scale>
        <p:origin x="101"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982A8-E9B0-45D4-AF01-AE120C61B96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0A634C9-921E-4AE6-93D3-566BEFDFE6DA}">
      <dgm:prSet/>
      <dgm:spPr/>
      <dgm:t>
        <a:bodyPr/>
        <a:lstStyle/>
        <a:p>
          <a:r>
            <a:rPr lang="en-US" dirty="0"/>
            <a:t>Equipment Procurement Complete (7/1/2024):</a:t>
          </a:r>
        </a:p>
      </dgm:t>
    </dgm:pt>
    <dgm:pt modelId="{1E0EC122-616A-43FF-B8B3-C0C49204CA65}" type="parTrans" cxnId="{AF6232FF-1E6D-4830-AAFA-F428F2CCCDEA}">
      <dgm:prSet/>
      <dgm:spPr/>
      <dgm:t>
        <a:bodyPr/>
        <a:lstStyle/>
        <a:p>
          <a:endParaRPr lang="en-US"/>
        </a:p>
      </dgm:t>
    </dgm:pt>
    <dgm:pt modelId="{7332B4A4-C014-4A17-ACF9-6EF2B04A3ABF}" type="sibTrans" cxnId="{AF6232FF-1E6D-4830-AAFA-F428F2CCCDEA}">
      <dgm:prSet/>
      <dgm:spPr/>
      <dgm:t>
        <a:bodyPr/>
        <a:lstStyle/>
        <a:p>
          <a:endParaRPr lang="en-US"/>
        </a:p>
      </dgm:t>
    </dgm:pt>
    <dgm:pt modelId="{AB809A60-8130-4163-85B6-B053EE36458E}">
      <dgm:prSet/>
      <dgm:spPr/>
      <dgm:t>
        <a:bodyPr/>
        <a:lstStyle/>
        <a:p>
          <a:r>
            <a:rPr lang="en-US" dirty="0"/>
            <a:t>Acquired microcontroller, GPS module, SIM card, and necessary components.</a:t>
          </a:r>
        </a:p>
      </dgm:t>
    </dgm:pt>
    <dgm:pt modelId="{BFD8C690-DD77-4FD2-8924-778376DDDDEC}" type="parTrans" cxnId="{E715E363-2EC1-492E-A7FA-9605431B13D8}">
      <dgm:prSet/>
      <dgm:spPr/>
      <dgm:t>
        <a:bodyPr/>
        <a:lstStyle/>
        <a:p>
          <a:endParaRPr lang="en-US"/>
        </a:p>
      </dgm:t>
    </dgm:pt>
    <dgm:pt modelId="{EFAA19EB-9343-46F2-9A03-FCE879914988}" type="sibTrans" cxnId="{E715E363-2EC1-492E-A7FA-9605431B13D8}">
      <dgm:prSet/>
      <dgm:spPr/>
      <dgm:t>
        <a:bodyPr/>
        <a:lstStyle/>
        <a:p>
          <a:endParaRPr lang="en-US"/>
        </a:p>
      </dgm:t>
    </dgm:pt>
    <dgm:pt modelId="{87B05FD0-61EE-46B1-8E52-9666077A190D}">
      <dgm:prSet/>
      <dgm:spPr/>
      <dgm:t>
        <a:bodyPr/>
        <a:lstStyle/>
        <a:p>
          <a:r>
            <a:rPr lang="en-US" dirty="0"/>
            <a:t>Java Code Development Completed </a:t>
          </a:r>
        </a:p>
        <a:p>
          <a:r>
            <a:rPr lang="en-US" dirty="0"/>
            <a:t>(14/1/2024)</a:t>
          </a:r>
        </a:p>
      </dgm:t>
    </dgm:pt>
    <dgm:pt modelId="{1490DCD8-B8FD-4AE8-BA39-1E2F2A43A798}" type="parTrans" cxnId="{EF4DE1DD-A133-43F4-A76D-20DFE493CB33}">
      <dgm:prSet/>
      <dgm:spPr/>
      <dgm:t>
        <a:bodyPr/>
        <a:lstStyle/>
        <a:p>
          <a:endParaRPr lang="en-US"/>
        </a:p>
      </dgm:t>
    </dgm:pt>
    <dgm:pt modelId="{8FB8077B-454E-469A-A548-C3AABCABD39D}" type="sibTrans" cxnId="{EF4DE1DD-A133-43F4-A76D-20DFE493CB33}">
      <dgm:prSet/>
      <dgm:spPr/>
      <dgm:t>
        <a:bodyPr/>
        <a:lstStyle/>
        <a:p>
          <a:endParaRPr lang="en-US"/>
        </a:p>
      </dgm:t>
    </dgm:pt>
    <dgm:pt modelId="{8F753329-0353-4F1A-81EF-64A43E84F5C2}">
      <dgm:prSet/>
      <dgm:spPr/>
      <dgm:t>
        <a:bodyPr/>
        <a:lstStyle/>
        <a:p>
          <a:r>
            <a:rPr lang="en-US" dirty="0"/>
            <a:t>Developed, tested, and finalized the Java code for the Smart Bump Alert System.</a:t>
          </a:r>
        </a:p>
      </dgm:t>
    </dgm:pt>
    <dgm:pt modelId="{9EA245A3-2076-4DAF-B1D6-6E3659F2C858}" type="parTrans" cxnId="{27501C74-A382-4887-8097-83C84214B0D8}">
      <dgm:prSet/>
      <dgm:spPr/>
      <dgm:t>
        <a:bodyPr/>
        <a:lstStyle/>
        <a:p>
          <a:endParaRPr lang="en-US"/>
        </a:p>
      </dgm:t>
    </dgm:pt>
    <dgm:pt modelId="{6D2D44DC-C645-42A2-931C-F5CA5692AE9F}" type="sibTrans" cxnId="{27501C74-A382-4887-8097-83C84214B0D8}">
      <dgm:prSet/>
      <dgm:spPr/>
      <dgm:t>
        <a:bodyPr/>
        <a:lstStyle/>
        <a:p>
          <a:endParaRPr lang="en-US"/>
        </a:p>
      </dgm:t>
    </dgm:pt>
    <dgm:pt modelId="{FAE11818-A220-42E3-B574-CBDAA2F9C4E0}">
      <dgm:prSet/>
      <dgm:spPr/>
      <dgm:t>
        <a:bodyPr/>
        <a:lstStyle/>
        <a:p>
          <a:r>
            <a:rPr lang="en-US" dirty="0"/>
            <a:t>Data Collection Strategy Defined (21/1/2023):</a:t>
          </a:r>
        </a:p>
      </dgm:t>
    </dgm:pt>
    <dgm:pt modelId="{06AE16B2-9ED5-48DC-8267-E7D8BAB9D339}" type="parTrans" cxnId="{3E3ACA11-028A-4E6B-A497-15D90B2ED396}">
      <dgm:prSet/>
      <dgm:spPr/>
      <dgm:t>
        <a:bodyPr/>
        <a:lstStyle/>
        <a:p>
          <a:endParaRPr lang="en-US"/>
        </a:p>
      </dgm:t>
    </dgm:pt>
    <dgm:pt modelId="{EA68772B-714D-489A-9827-7B33A8410EC5}" type="sibTrans" cxnId="{3E3ACA11-028A-4E6B-A497-15D90B2ED396}">
      <dgm:prSet/>
      <dgm:spPr/>
      <dgm:t>
        <a:bodyPr/>
        <a:lstStyle/>
        <a:p>
          <a:endParaRPr lang="en-US"/>
        </a:p>
      </dgm:t>
    </dgm:pt>
    <dgm:pt modelId="{01C9D9AD-D601-4DB8-B121-B08ABED04733}">
      <dgm:prSet/>
      <dgm:spPr/>
      <dgm:t>
        <a:bodyPr/>
        <a:lstStyle/>
        <a:p>
          <a:r>
            <a:rPr lang="en-US" dirty="0"/>
            <a:t>Documented and finalized the strategy for initial and real-time data collection.</a:t>
          </a:r>
        </a:p>
      </dgm:t>
    </dgm:pt>
    <dgm:pt modelId="{1F9E7097-2AD4-4A98-AC6B-75E0ACBDA1B6}" type="parTrans" cxnId="{F1435715-0C3E-4CA4-965C-22FB3C5E9328}">
      <dgm:prSet/>
      <dgm:spPr/>
      <dgm:t>
        <a:bodyPr/>
        <a:lstStyle/>
        <a:p>
          <a:endParaRPr lang="en-US"/>
        </a:p>
      </dgm:t>
    </dgm:pt>
    <dgm:pt modelId="{C2BD2DDB-13A1-434A-A122-6EDBBFA6FD1B}" type="sibTrans" cxnId="{F1435715-0C3E-4CA4-965C-22FB3C5E9328}">
      <dgm:prSet/>
      <dgm:spPr/>
      <dgm:t>
        <a:bodyPr/>
        <a:lstStyle/>
        <a:p>
          <a:endParaRPr lang="en-US"/>
        </a:p>
      </dgm:t>
    </dgm:pt>
    <dgm:pt modelId="{B83679A3-0695-48AC-B8BE-6368A1FC1E67}">
      <dgm:prSet/>
      <dgm:spPr/>
      <dgm:t>
        <a:bodyPr/>
        <a:lstStyle/>
        <a:p>
          <a:r>
            <a:rPr lang="en-US" dirty="0"/>
            <a:t>Digital Elements Integrated </a:t>
          </a:r>
        </a:p>
        <a:p>
          <a:r>
            <a:rPr lang="en-US" dirty="0"/>
            <a:t>(11/2/2024):</a:t>
          </a:r>
        </a:p>
      </dgm:t>
    </dgm:pt>
    <dgm:pt modelId="{3F17C159-24F6-46AB-86C6-61D5BBE6E842}" type="parTrans" cxnId="{3B6777CE-7F10-41D3-AE81-13B1C2184376}">
      <dgm:prSet/>
      <dgm:spPr/>
      <dgm:t>
        <a:bodyPr/>
        <a:lstStyle/>
        <a:p>
          <a:endParaRPr lang="en-US"/>
        </a:p>
      </dgm:t>
    </dgm:pt>
    <dgm:pt modelId="{B5128356-0B1D-4BF6-B4F7-5F3D4284B676}" type="sibTrans" cxnId="{3B6777CE-7F10-41D3-AE81-13B1C2184376}">
      <dgm:prSet/>
      <dgm:spPr/>
      <dgm:t>
        <a:bodyPr/>
        <a:lstStyle/>
        <a:p>
          <a:endParaRPr lang="en-US"/>
        </a:p>
      </dgm:t>
    </dgm:pt>
    <dgm:pt modelId="{5111F80F-3CA9-4722-BC9D-1D6E4C278A1A}">
      <dgm:prSet/>
      <dgm:spPr/>
      <dgm:t>
        <a:bodyPr/>
        <a:lstStyle/>
        <a:p>
          <a:r>
            <a:rPr lang="en-US" dirty="0"/>
            <a:t>Successfully connected and integrated all digital components.</a:t>
          </a:r>
        </a:p>
      </dgm:t>
    </dgm:pt>
    <dgm:pt modelId="{C17CEEF3-582C-41A1-B1C8-2B79B02FE9A5}" type="parTrans" cxnId="{5B7016EB-D5E6-46D3-A85A-B2CC5B196078}">
      <dgm:prSet/>
      <dgm:spPr/>
      <dgm:t>
        <a:bodyPr/>
        <a:lstStyle/>
        <a:p>
          <a:endParaRPr lang="en-US"/>
        </a:p>
      </dgm:t>
    </dgm:pt>
    <dgm:pt modelId="{09AA3E3F-02E9-4425-9ABD-06BEF84A6352}" type="sibTrans" cxnId="{5B7016EB-D5E6-46D3-A85A-B2CC5B196078}">
      <dgm:prSet/>
      <dgm:spPr/>
      <dgm:t>
        <a:bodyPr/>
        <a:lstStyle/>
        <a:p>
          <a:endParaRPr lang="en-US"/>
        </a:p>
      </dgm:t>
    </dgm:pt>
    <dgm:pt modelId="{51AD5E10-4E49-4EDB-9253-FDC905D1EBE8}">
      <dgm:prSet/>
      <dgm:spPr/>
      <dgm:t>
        <a:bodyPr/>
        <a:lstStyle/>
        <a:p>
          <a:r>
            <a:rPr lang="en-US" dirty="0"/>
            <a:t>Java Code Installed on Device (Week 18/2/2024):</a:t>
          </a:r>
        </a:p>
      </dgm:t>
    </dgm:pt>
    <dgm:pt modelId="{0F928004-2ADD-4124-8332-360815A2C098}" type="parTrans" cxnId="{54C94C5C-548B-4EBA-A230-1F2EBD814F3E}">
      <dgm:prSet/>
      <dgm:spPr/>
      <dgm:t>
        <a:bodyPr/>
        <a:lstStyle/>
        <a:p>
          <a:endParaRPr lang="en-US"/>
        </a:p>
      </dgm:t>
    </dgm:pt>
    <dgm:pt modelId="{4118C4E3-5927-4F70-82B3-B322569136D1}" type="sibTrans" cxnId="{54C94C5C-548B-4EBA-A230-1F2EBD814F3E}">
      <dgm:prSet/>
      <dgm:spPr/>
      <dgm:t>
        <a:bodyPr/>
        <a:lstStyle/>
        <a:p>
          <a:endParaRPr lang="en-US"/>
        </a:p>
      </dgm:t>
    </dgm:pt>
    <dgm:pt modelId="{AEF906DA-108C-4F8D-8D4D-E0A2F9E0E84D}">
      <dgm:prSet/>
      <dgm:spPr/>
      <dgm:t>
        <a:bodyPr/>
        <a:lstStyle/>
        <a:p>
          <a:r>
            <a:rPr lang="en-US" dirty="0"/>
            <a:t>Completed the installation of Java code onto the Smart Bump Alert Device.</a:t>
          </a:r>
        </a:p>
      </dgm:t>
    </dgm:pt>
    <dgm:pt modelId="{AA20FB60-B6BE-48B8-9AA8-D800FD22303D}" type="parTrans" cxnId="{F0147D85-345B-4778-AC17-1887F2E00D36}">
      <dgm:prSet/>
      <dgm:spPr/>
      <dgm:t>
        <a:bodyPr/>
        <a:lstStyle/>
        <a:p>
          <a:endParaRPr lang="en-US"/>
        </a:p>
      </dgm:t>
    </dgm:pt>
    <dgm:pt modelId="{5C3606C2-5DAA-48BD-9CA4-83FC15D9C929}" type="sibTrans" cxnId="{F0147D85-345B-4778-AC17-1887F2E00D36}">
      <dgm:prSet/>
      <dgm:spPr/>
      <dgm:t>
        <a:bodyPr/>
        <a:lstStyle/>
        <a:p>
          <a:endParaRPr lang="en-US"/>
        </a:p>
      </dgm:t>
    </dgm:pt>
    <dgm:pt modelId="{0696E26A-A503-403F-83CF-E50287602F7E}">
      <dgm:prSet/>
      <dgm:spPr/>
      <dgm:t>
        <a:bodyPr/>
        <a:lstStyle/>
        <a:p>
          <a:r>
            <a:rPr lang="en-US" dirty="0"/>
            <a:t>First Prototype Assembled and Tested </a:t>
          </a:r>
        </a:p>
        <a:p>
          <a:r>
            <a:rPr lang="en-US" dirty="0"/>
            <a:t>(18/3/2024):</a:t>
          </a:r>
        </a:p>
      </dgm:t>
    </dgm:pt>
    <dgm:pt modelId="{B9D31270-DEF3-43D0-B708-9A30D1B2FC6C}" type="parTrans" cxnId="{166324D7-35BE-4648-B9CA-414C72CBCEE4}">
      <dgm:prSet/>
      <dgm:spPr/>
      <dgm:t>
        <a:bodyPr/>
        <a:lstStyle/>
        <a:p>
          <a:endParaRPr lang="en-US"/>
        </a:p>
      </dgm:t>
    </dgm:pt>
    <dgm:pt modelId="{5501EDD5-62AF-43A4-8E4C-D15CAF714888}" type="sibTrans" cxnId="{166324D7-35BE-4648-B9CA-414C72CBCEE4}">
      <dgm:prSet/>
      <dgm:spPr/>
      <dgm:t>
        <a:bodyPr/>
        <a:lstStyle/>
        <a:p>
          <a:endParaRPr lang="en-US"/>
        </a:p>
      </dgm:t>
    </dgm:pt>
    <dgm:pt modelId="{63AF1EC9-1115-4E1D-A896-4A5BAE8711C6}">
      <dgm:prSet/>
      <dgm:spPr/>
      <dgm:t>
        <a:bodyPr/>
        <a:lstStyle/>
        <a:p>
          <a:r>
            <a:rPr lang="en-US" dirty="0"/>
            <a:t>Assembled hardware components into the initial prototype and conducted comprehensive testing.</a:t>
          </a:r>
        </a:p>
      </dgm:t>
    </dgm:pt>
    <dgm:pt modelId="{A5A3DCFD-8549-48FD-9DC3-55FE944EF324}" type="parTrans" cxnId="{8331E1C9-1898-4BE3-875E-9E99CE287F8D}">
      <dgm:prSet/>
      <dgm:spPr/>
      <dgm:t>
        <a:bodyPr/>
        <a:lstStyle/>
        <a:p>
          <a:endParaRPr lang="en-US"/>
        </a:p>
      </dgm:t>
    </dgm:pt>
    <dgm:pt modelId="{1D11F05B-C61F-4712-BB19-456EF7DF1EFE}" type="sibTrans" cxnId="{8331E1C9-1898-4BE3-875E-9E99CE287F8D}">
      <dgm:prSet/>
      <dgm:spPr/>
      <dgm:t>
        <a:bodyPr/>
        <a:lstStyle/>
        <a:p>
          <a:endParaRPr lang="en-US"/>
        </a:p>
      </dgm:t>
    </dgm:pt>
    <dgm:pt modelId="{AF80AAAD-30E4-482E-8F4A-9D7B53824CAF}">
      <dgm:prSet/>
      <dgm:spPr/>
      <dgm:t>
        <a:bodyPr/>
        <a:lstStyle/>
        <a:p>
          <a:r>
            <a:rPr lang="en-US" dirty="0"/>
            <a:t>Iterative Refinement Completed (17/4/2024):</a:t>
          </a:r>
        </a:p>
      </dgm:t>
    </dgm:pt>
    <dgm:pt modelId="{21269F0B-5848-4D8C-8878-E8DADD943C20}" type="parTrans" cxnId="{6F425326-FDB6-4931-ACC6-475625B8A8C1}">
      <dgm:prSet/>
      <dgm:spPr/>
      <dgm:t>
        <a:bodyPr/>
        <a:lstStyle/>
        <a:p>
          <a:endParaRPr lang="en-US"/>
        </a:p>
      </dgm:t>
    </dgm:pt>
    <dgm:pt modelId="{8FD04E34-A233-4412-958D-B347CF3CE2BB}" type="sibTrans" cxnId="{6F425326-FDB6-4931-ACC6-475625B8A8C1}">
      <dgm:prSet/>
      <dgm:spPr/>
      <dgm:t>
        <a:bodyPr/>
        <a:lstStyle/>
        <a:p>
          <a:endParaRPr lang="en-US"/>
        </a:p>
      </dgm:t>
    </dgm:pt>
    <dgm:pt modelId="{FA42E318-F50E-4BBA-8E34-026F0B6B13BE}">
      <dgm:prSet/>
      <dgm:spPr/>
      <dgm:t>
        <a:bodyPr/>
        <a:lstStyle/>
        <a:p>
          <a:r>
            <a:rPr lang="en-US" dirty="0"/>
            <a:t>Reviewed feedback, made necessary refinements to both hardware and software components.</a:t>
          </a:r>
        </a:p>
      </dgm:t>
    </dgm:pt>
    <dgm:pt modelId="{FA33E9F7-EA39-4DC4-B556-71B6BC7AF959}" type="parTrans" cxnId="{5AD4D1A1-BA21-49F1-8229-1C2BF2F1AEE5}">
      <dgm:prSet/>
      <dgm:spPr/>
      <dgm:t>
        <a:bodyPr/>
        <a:lstStyle/>
        <a:p>
          <a:endParaRPr lang="en-US"/>
        </a:p>
      </dgm:t>
    </dgm:pt>
    <dgm:pt modelId="{0763AF68-99E5-470F-AB63-6D726CF51FD9}" type="sibTrans" cxnId="{5AD4D1A1-BA21-49F1-8229-1C2BF2F1AEE5}">
      <dgm:prSet/>
      <dgm:spPr/>
      <dgm:t>
        <a:bodyPr/>
        <a:lstStyle/>
        <a:p>
          <a:endParaRPr lang="en-US"/>
        </a:p>
      </dgm:t>
    </dgm:pt>
    <dgm:pt modelId="{F1812BAA-78F7-48C7-96B5-375029BCCDCF}">
      <dgm:prSet/>
      <dgm:spPr/>
      <dgm:t>
        <a:bodyPr/>
        <a:lstStyle/>
        <a:p>
          <a:r>
            <a:rPr lang="en-US" dirty="0"/>
            <a:t>Data Collection Implemented (31/4/2024):</a:t>
          </a:r>
        </a:p>
      </dgm:t>
    </dgm:pt>
    <dgm:pt modelId="{CBF72C7C-3220-431B-9AA7-C1D68D1F31FF}" type="parTrans" cxnId="{CA7B59B0-56CE-46A9-AFF8-2DF91EBFE0BC}">
      <dgm:prSet/>
      <dgm:spPr/>
      <dgm:t>
        <a:bodyPr/>
        <a:lstStyle/>
        <a:p>
          <a:endParaRPr lang="en-US"/>
        </a:p>
      </dgm:t>
    </dgm:pt>
    <dgm:pt modelId="{9BAA91EB-96E2-476B-B1A6-790A897B0281}" type="sibTrans" cxnId="{CA7B59B0-56CE-46A9-AFF8-2DF91EBFE0BC}">
      <dgm:prSet/>
      <dgm:spPr/>
      <dgm:t>
        <a:bodyPr/>
        <a:lstStyle/>
        <a:p>
          <a:endParaRPr lang="en-US"/>
        </a:p>
      </dgm:t>
    </dgm:pt>
    <dgm:pt modelId="{273B7D9D-5E6C-46A1-9A66-705B9BC77772}">
      <dgm:prSet/>
      <dgm:spPr/>
      <dgm:t>
        <a:bodyPr/>
        <a:lstStyle/>
        <a:p>
          <a:r>
            <a:rPr lang="en-US" dirty="0"/>
            <a:t>Operational integration of the real-time data collection strategy.</a:t>
          </a:r>
        </a:p>
      </dgm:t>
    </dgm:pt>
    <dgm:pt modelId="{3E509D86-16A9-4E8E-B97F-D0EED5158720}" type="parTrans" cxnId="{638AFC73-1757-4146-90DC-A0D282B68E61}">
      <dgm:prSet/>
      <dgm:spPr/>
      <dgm:t>
        <a:bodyPr/>
        <a:lstStyle/>
        <a:p>
          <a:endParaRPr lang="en-US"/>
        </a:p>
      </dgm:t>
    </dgm:pt>
    <dgm:pt modelId="{2898F287-27E1-4EE9-B676-45C912821543}" type="sibTrans" cxnId="{638AFC73-1757-4146-90DC-A0D282B68E61}">
      <dgm:prSet/>
      <dgm:spPr/>
      <dgm:t>
        <a:bodyPr/>
        <a:lstStyle/>
        <a:p>
          <a:endParaRPr lang="en-US"/>
        </a:p>
      </dgm:t>
    </dgm:pt>
    <dgm:pt modelId="{775D2D96-C72C-45B2-B8F6-E17B941D659E}">
      <dgm:prSet/>
      <dgm:spPr/>
      <dgm:t>
        <a:bodyPr/>
        <a:lstStyle/>
        <a:p>
          <a:r>
            <a:rPr lang="en-US" dirty="0"/>
            <a:t>Finalized Device Ready for Production (21/5/2024):</a:t>
          </a:r>
        </a:p>
      </dgm:t>
    </dgm:pt>
    <dgm:pt modelId="{B898866C-5FC9-44FE-8DB6-9CEBE63EB297}" type="parTrans" cxnId="{B6AFAF22-E39B-4834-AB9B-0E59EEEFC1D0}">
      <dgm:prSet/>
      <dgm:spPr/>
      <dgm:t>
        <a:bodyPr/>
        <a:lstStyle/>
        <a:p>
          <a:endParaRPr lang="en-US"/>
        </a:p>
      </dgm:t>
    </dgm:pt>
    <dgm:pt modelId="{0269132E-810E-4787-91B2-950A0ED90329}" type="sibTrans" cxnId="{B6AFAF22-E39B-4834-AB9B-0E59EEEFC1D0}">
      <dgm:prSet/>
      <dgm:spPr/>
      <dgm:t>
        <a:bodyPr/>
        <a:lstStyle/>
        <a:p>
          <a:endParaRPr lang="en-US"/>
        </a:p>
      </dgm:t>
    </dgm:pt>
    <dgm:pt modelId="{64955E11-5266-49BF-92A6-B4D1C2692FCB}">
      <dgm:prSet/>
      <dgm:spPr/>
      <dgm:t>
        <a:bodyPr/>
        <a:lstStyle/>
        <a:p>
          <a:pPr rtl="0"/>
          <a:r>
            <a:rPr lang="en-US" dirty="0"/>
            <a:t>Completed version of the </a:t>
          </a:r>
          <a:r>
            <a:rPr lang="en-US" dirty="0">
              <a:latin typeface="The Serif Hand Black"/>
            </a:rPr>
            <a:t>Smart Bump Alert Device ready for manufacturing.</a:t>
          </a:r>
          <a:endParaRPr lang="en-US" dirty="0"/>
        </a:p>
      </dgm:t>
    </dgm:pt>
    <dgm:pt modelId="{30A32318-9533-452F-81C2-86710747FEDF}" type="parTrans" cxnId="{6DC5E1EC-F877-4BE7-B703-F999BD719154}">
      <dgm:prSet/>
      <dgm:spPr/>
      <dgm:t>
        <a:bodyPr/>
        <a:lstStyle/>
        <a:p>
          <a:endParaRPr lang="en-US"/>
        </a:p>
      </dgm:t>
    </dgm:pt>
    <dgm:pt modelId="{CD1803B0-AE7B-41F4-88C6-4E3404E2DCF3}" type="sibTrans" cxnId="{6DC5E1EC-F877-4BE7-B703-F999BD719154}">
      <dgm:prSet/>
      <dgm:spPr/>
      <dgm:t>
        <a:bodyPr/>
        <a:lstStyle/>
        <a:p>
          <a:endParaRPr lang="en-US"/>
        </a:p>
      </dgm:t>
    </dgm:pt>
    <dgm:pt modelId="{73465E0B-921D-4E73-9C5B-F18A9261169F}" type="pres">
      <dgm:prSet presAssocID="{1E4982A8-E9B0-45D4-AF01-AE120C61B964}" presName="diagram" presStyleCnt="0">
        <dgm:presLayoutVars>
          <dgm:dir/>
          <dgm:resizeHandles val="exact"/>
        </dgm:presLayoutVars>
      </dgm:prSet>
      <dgm:spPr/>
    </dgm:pt>
    <dgm:pt modelId="{33E3D852-805D-420B-8A79-0B9B5ADFFCF6}" type="pres">
      <dgm:prSet presAssocID="{80A634C9-921E-4AE6-93D3-566BEFDFE6DA}" presName="node" presStyleLbl="node1" presStyleIdx="0" presStyleCnt="18">
        <dgm:presLayoutVars>
          <dgm:bulletEnabled val="1"/>
        </dgm:presLayoutVars>
      </dgm:prSet>
      <dgm:spPr/>
    </dgm:pt>
    <dgm:pt modelId="{387768CA-F279-41CF-AC58-CD66E506F2BA}" type="pres">
      <dgm:prSet presAssocID="{7332B4A4-C014-4A17-ACF9-6EF2B04A3ABF}" presName="sibTrans" presStyleCnt="0"/>
      <dgm:spPr/>
    </dgm:pt>
    <dgm:pt modelId="{3D1745F6-A0CB-4888-B910-3D44D09B4C80}" type="pres">
      <dgm:prSet presAssocID="{AB809A60-8130-4163-85B6-B053EE36458E}" presName="node" presStyleLbl="node1" presStyleIdx="1" presStyleCnt="18">
        <dgm:presLayoutVars>
          <dgm:bulletEnabled val="1"/>
        </dgm:presLayoutVars>
      </dgm:prSet>
      <dgm:spPr/>
    </dgm:pt>
    <dgm:pt modelId="{BEE676C1-9F7B-4924-8102-92D227E4397B}" type="pres">
      <dgm:prSet presAssocID="{EFAA19EB-9343-46F2-9A03-FCE879914988}" presName="sibTrans" presStyleCnt="0"/>
      <dgm:spPr/>
    </dgm:pt>
    <dgm:pt modelId="{E627AB78-1E41-4C56-92AA-7600949E0741}" type="pres">
      <dgm:prSet presAssocID="{87B05FD0-61EE-46B1-8E52-9666077A190D}" presName="node" presStyleLbl="node1" presStyleIdx="2" presStyleCnt="18">
        <dgm:presLayoutVars>
          <dgm:bulletEnabled val="1"/>
        </dgm:presLayoutVars>
      </dgm:prSet>
      <dgm:spPr/>
    </dgm:pt>
    <dgm:pt modelId="{AA33F20F-6EE9-4803-B91E-4B6BD7F643E5}" type="pres">
      <dgm:prSet presAssocID="{8FB8077B-454E-469A-A548-C3AABCABD39D}" presName="sibTrans" presStyleCnt="0"/>
      <dgm:spPr/>
    </dgm:pt>
    <dgm:pt modelId="{D08AC90A-C0D0-41BE-B6A0-E4F67BC1AB8B}" type="pres">
      <dgm:prSet presAssocID="{8F753329-0353-4F1A-81EF-64A43E84F5C2}" presName="node" presStyleLbl="node1" presStyleIdx="3" presStyleCnt="18">
        <dgm:presLayoutVars>
          <dgm:bulletEnabled val="1"/>
        </dgm:presLayoutVars>
      </dgm:prSet>
      <dgm:spPr/>
    </dgm:pt>
    <dgm:pt modelId="{672E3F38-AC1D-4519-AFEA-293B2384F32D}" type="pres">
      <dgm:prSet presAssocID="{6D2D44DC-C645-42A2-931C-F5CA5692AE9F}" presName="sibTrans" presStyleCnt="0"/>
      <dgm:spPr/>
    </dgm:pt>
    <dgm:pt modelId="{CA48BFFD-1F8B-4A33-844C-514EFAD59F7F}" type="pres">
      <dgm:prSet presAssocID="{FAE11818-A220-42E3-B574-CBDAA2F9C4E0}" presName="node" presStyleLbl="node1" presStyleIdx="4" presStyleCnt="18">
        <dgm:presLayoutVars>
          <dgm:bulletEnabled val="1"/>
        </dgm:presLayoutVars>
      </dgm:prSet>
      <dgm:spPr/>
    </dgm:pt>
    <dgm:pt modelId="{AB1068DB-C797-4500-B824-16181CB781CB}" type="pres">
      <dgm:prSet presAssocID="{EA68772B-714D-489A-9827-7B33A8410EC5}" presName="sibTrans" presStyleCnt="0"/>
      <dgm:spPr/>
    </dgm:pt>
    <dgm:pt modelId="{5645647C-3222-46D4-B81D-2820636F3965}" type="pres">
      <dgm:prSet presAssocID="{01C9D9AD-D601-4DB8-B121-B08ABED04733}" presName="node" presStyleLbl="node1" presStyleIdx="5" presStyleCnt="18">
        <dgm:presLayoutVars>
          <dgm:bulletEnabled val="1"/>
        </dgm:presLayoutVars>
      </dgm:prSet>
      <dgm:spPr/>
    </dgm:pt>
    <dgm:pt modelId="{B5FB8E05-472B-4322-AB7B-7AFCC99D4701}" type="pres">
      <dgm:prSet presAssocID="{C2BD2DDB-13A1-434A-A122-6EDBBFA6FD1B}" presName="sibTrans" presStyleCnt="0"/>
      <dgm:spPr/>
    </dgm:pt>
    <dgm:pt modelId="{16A82BD4-91B6-44C6-8432-282AAD8F6DDE}" type="pres">
      <dgm:prSet presAssocID="{B83679A3-0695-48AC-B8BE-6368A1FC1E67}" presName="node" presStyleLbl="node1" presStyleIdx="6" presStyleCnt="18">
        <dgm:presLayoutVars>
          <dgm:bulletEnabled val="1"/>
        </dgm:presLayoutVars>
      </dgm:prSet>
      <dgm:spPr/>
    </dgm:pt>
    <dgm:pt modelId="{624F2293-648A-493E-B7C4-E2634FCCDD65}" type="pres">
      <dgm:prSet presAssocID="{B5128356-0B1D-4BF6-B4F7-5F3D4284B676}" presName="sibTrans" presStyleCnt="0"/>
      <dgm:spPr/>
    </dgm:pt>
    <dgm:pt modelId="{B2253ED1-92A3-40E3-B820-10866E90CDC7}" type="pres">
      <dgm:prSet presAssocID="{5111F80F-3CA9-4722-BC9D-1D6E4C278A1A}" presName="node" presStyleLbl="node1" presStyleIdx="7" presStyleCnt="18">
        <dgm:presLayoutVars>
          <dgm:bulletEnabled val="1"/>
        </dgm:presLayoutVars>
      </dgm:prSet>
      <dgm:spPr/>
    </dgm:pt>
    <dgm:pt modelId="{EE55B683-6632-44A4-AAEF-BDF17830E9DB}" type="pres">
      <dgm:prSet presAssocID="{09AA3E3F-02E9-4425-9ABD-06BEF84A6352}" presName="sibTrans" presStyleCnt="0"/>
      <dgm:spPr/>
    </dgm:pt>
    <dgm:pt modelId="{136F36A0-D842-457C-B8BD-2BC2ABB9E26A}" type="pres">
      <dgm:prSet presAssocID="{51AD5E10-4E49-4EDB-9253-FDC905D1EBE8}" presName="node" presStyleLbl="node1" presStyleIdx="8" presStyleCnt="18">
        <dgm:presLayoutVars>
          <dgm:bulletEnabled val="1"/>
        </dgm:presLayoutVars>
      </dgm:prSet>
      <dgm:spPr/>
    </dgm:pt>
    <dgm:pt modelId="{79373051-9912-47DD-8EB1-62C81563C33E}" type="pres">
      <dgm:prSet presAssocID="{4118C4E3-5927-4F70-82B3-B322569136D1}" presName="sibTrans" presStyleCnt="0"/>
      <dgm:spPr/>
    </dgm:pt>
    <dgm:pt modelId="{08F5AB9E-C825-44DA-94BF-8DEC7CEEFA0A}" type="pres">
      <dgm:prSet presAssocID="{AEF906DA-108C-4F8D-8D4D-E0A2F9E0E84D}" presName="node" presStyleLbl="node1" presStyleIdx="9" presStyleCnt="18">
        <dgm:presLayoutVars>
          <dgm:bulletEnabled val="1"/>
        </dgm:presLayoutVars>
      </dgm:prSet>
      <dgm:spPr/>
    </dgm:pt>
    <dgm:pt modelId="{4C99B22E-3454-4D79-AD99-9E727DA5C68A}" type="pres">
      <dgm:prSet presAssocID="{5C3606C2-5DAA-48BD-9CA4-83FC15D9C929}" presName="sibTrans" presStyleCnt="0"/>
      <dgm:spPr/>
    </dgm:pt>
    <dgm:pt modelId="{6D09C4DB-48C8-43D9-A194-AE718B2C229B}" type="pres">
      <dgm:prSet presAssocID="{0696E26A-A503-403F-83CF-E50287602F7E}" presName="node" presStyleLbl="node1" presStyleIdx="10" presStyleCnt="18">
        <dgm:presLayoutVars>
          <dgm:bulletEnabled val="1"/>
        </dgm:presLayoutVars>
      </dgm:prSet>
      <dgm:spPr/>
    </dgm:pt>
    <dgm:pt modelId="{22023349-0E46-4079-8630-9C66206A64F2}" type="pres">
      <dgm:prSet presAssocID="{5501EDD5-62AF-43A4-8E4C-D15CAF714888}" presName="sibTrans" presStyleCnt="0"/>
      <dgm:spPr/>
    </dgm:pt>
    <dgm:pt modelId="{651089F4-1010-419D-966A-7D0F7CA708F0}" type="pres">
      <dgm:prSet presAssocID="{63AF1EC9-1115-4E1D-A896-4A5BAE8711C6}" presName="node" presStyleLbl="node1" presStyleIdx="11" presStyleCnt="18">
        <dgm:presLayoutVars>
          <dgm:bulletEnabled val="1"/>
        </dgm:presLayoutVars>
      </dgm:prSet>
      <dgm:spPr/>
    </dgm:pt>
    <dgm:pt modelId="{61ADC2D1-8C25-4603-A869-593B52FB4D6C}" type="pres">
      <dgm:prSet presAssocID="{1D11F05B-C61F-4712-BB19-456EF7DF1EFE}" presName="sibTrans" presStyleCnt="0"/>
      <dgm:spPr/>
    </dgm:pt>
    <dgm:pt modelId="{5F9F87F8-4C9E-450A-B104-9DC6B6084902}" type="pres">
      <dgm:prSet presAssocID="{AF80AAAD-30E4-482E-8F4A-9D7B53824CAF}" presName="node" presStyleLbl="node1" presStyleIdx="12" presStyleCnt="18">
        <dgm:presLayoutVars>
          <dgm:bulletEnabled val="1"/>
        </dgm:presLayoutVars>
      </dgm:prSet>
      <dgm:spPr/>
    </dgm:pt>
    <dgm:pt modelId="{C435B6CB-B844-4EAF-B67D-6EFB0897B8F7}" type="pres">
      <dgm:prSet presAssocID="{8FD04E34-A233-4412-958D-B347CF3CE2BB}" presName="sibTrans" presStyleCnt="0"/>
      <dgm:spPr/>
    </dgm:pt>
    <dgm:pt modelId="{CD7CB98E-8514-4E29-922D-C0B92A7515D8}" type="pres">
      <dgm:prSet presAssocID="{FA42E318-F50E-4BBA-8E34-026F0B6B13BE}" presName="node" presStyleLbl="node1" presStyleIdx="13" presStyleCnt="18">
        <dgm:presLayoutVars>
          <dgm:bulletEnabled val="1"/>
        </dgm:presLayoutVars>
      </dgm:prSet>
      <dgm:spPr/>
    </dgm:pt>
    <dgm:pt modelId="{63C21B3A-4FAD-4265-B062-9385B0DF9321}" type="pres">
      <dgm:prSet presAssocID="{0763AF68-99E5-470F-AB63-6D726CF51FD9}" presName="sibTrans" presStyleCnt="0"/>
      <dgm:spPr/>
    </dgm:pt>
    <dgm:pt modelId="{14F7BC8B-6AC9-4A0C-9F03-37B2D8BABB41}" type="pres">
      <dgm:prSet presAssocID="{F1812BAA-78F7-48C7-96B5-375029BCCDCF}" presName="node" presStyleLbl="node1" presStyleIdx="14" presStyleCnt="18">
        <dgm:presLayoutVars>
          <dgm:bulletEnabled val="1"/>
        </dgm:presLayoutVars>
      </dgm:prSet>
      <dgm:spPr/>
    </dgm:pt>
    <dgm:pt modelId="{0FDCFD9A-C20F-422C-9792-C49220F3B2E2}" type="pres">
      <dgm:prSet presAssocID="{9BAA91EB-96E2-476B-B1A6-790A897B0281}" presName="sibTrans" presStyleCnt="0"/>
      <dgm:spPr/>
    </dgm:pt>
    <dgm:pt modelId="{9410FBCB-652C-4189-80DC-FFB0AF432935}" type="pres">
      <dgm:prSet presAssocID="{273B7D9D-5E6C-46A1-9A66-705B9BC77772}" presName="node" presStyleLbl="node1" presStyleIdx="15" presStyleCnt="18">
        <dgm:presLayoutVars>
          <dgm:bulletEnabled val="1"/>
        </dgm:presLayoutVars>
      </dgm:prSet>
      <dgm:spPr/>
    </dgm:pt>
    <dgm:pt modelId="{3F66A1D3-B74D-4A4D-9736-5548505ED04A}" type="pres">
      <dgm:prSet presAssocID="{2898F287-27E1-4EE9-B676-45C912821543}" presName="sibTrans" presStyleCnt="0"/>
      <dgm:spPr/>
    </dgm:pt>
    <dgm:pt modelId="{BCC1FCA3-CB9A-4680-9881-A6F799FF38A7}" type="pres">
      <dgm:prSet presAssocID="{775D2D96-C72C-45B2-B8F6-E17B941D659E}" presName="node" presStyleLbl="node1" presStyleIdx="16" presStyleCnt="18">
        <dgm:presLayoutVars>
          <dgm:bulletEnabled val="1"/>
        </dgm:presLayoutVars>
      </dgm:prSet>
      <dgm:spPr/>
    </dgm:pt>
    <dgm:pt modelId="{42E9F3C7-D875-42B7-B61D-54AD4B62ABD8}" type="pres">
      <dgm:prSet presAssocID="{0269132E-810E-4787-91B2-950A0ED90329}" presName="sibTrans" presStyleCnt="0"/>
      <dgm:spPr/>
    </dgm:pt>
    <dgm:pt modelId="{88F7C085-4A7E-4DC5-8245-135E97B1FE1A}" type="pres">
      <dgm:prSet presAssocID="{64955E11-5266-49BF-92A6-B4D1C2692FCB}" presName="node" presStyleLbl="node1" presStyleIdx="17" presStyleCnt="18">
        <dgm:presLayoutVars>
          <dgm:bulletEnabled val="1"/>
        </dgm:presLayoutVars>
      </dgm:prSet>
      <dgm:spPr/>
    </dgm:pt>
  </dgm:ptLst>
  <dgm:cxnLst>
    <dgm:cxn modelId="{62021800-05F1-4088-A0E2-E96E03BE231F}" type="presOf" srcId="{FAE11818-A220-42E3-B574-CBDAA2F9C4E0}" destId="{CA48BFFD-1F8B-4A33-844C-514EFAD59F7F}" srcOrd="0" destOrd="0" presId="urn:microsoft.com/office/officeart/2005/8/layout/default"/>
    <dgm:cxn modelId="{3E3ACA11-028A-4E6B-A497-15D90B2ED396}" srcId="{1E4982A8-E9B0-45D4-AF01-AE120C61B964}" destId="{FAE11818-A220-42E3-B574-CBDAA2F9C4E0}" srcOrd="4" destOrd="0" parTransId="{06AE16B2-9ED5-48DC-8267-E7D8BAB9D339}" sibTransId="{EA68772B-714D-489A-9827-7B33A8410EC5}"/>
    <dgm:cxn modelId="{F1435715-0C3E-4CA4-965C-22FB3C5E9328}" srcId="{1E4982A8-E9B0-45D4-AF01-AE120C61B964}" destId="{01C9D9AD-D601-4DB8-B121-B08ABED04733}" srcOrd="5" destOrd="0" parTransId="{1F9E7097-2AD4-4A98-AC6B-75E0ACBDA1B6}" sibTransId="{C2BD2DDB-13A1-434A-A122-6EDBBFA6FD1B}"/>
    <dgm:cxn modelId="{DF036B18-7C64-4B5A-BAC1-27335A1915D2}" type="presOf" srcId="{8F753329-0353-4F1A-81EF-64A43E84F5C2}" destId="{D08AC90A-C0D0-41BE-B6A0-E4F67BC1AB8B}" srcOrd="0" destOrd="0" presId="urn:microsoft.com/office/officeart/2005/8/layout/default"/>
    <dgm:cxn modelId="{3390E518-4736-4ABB-AC91-C97A1AEBFCB0}" type="presOf" srcId="{775D2D96-C72C-45B2-B8F6-E17B941D659E}" destId="{BCC1FCA3-CB9A-4680-9881-A6F799FF38A7}" srcOrd="0" destOrd="0" presId="urn:microsoft.com/office/officeart/2005/8/layout/default"/>
    <dgm:cxn modelId="{8AC5F31E-3D59-4957-B389-A4C2DA2EA3B6}" type="presOf" srcId="{0696E26A-A503-403F-83CF-E50287602F7E}" destId="{6D09C4DB-48C8-43D9-A194-AE718B2C229B}" srcOrd="0" destOrd="0" presId="urn:microsoft.com/office/officeart/2005/8/layout/default"/>
    <dgm:cxn modelId="{B6AFAF22-E39B-4834-AB9B-0E59EEEFC1D0}" srcId="{1E4982A8-E9B0-45D4-AF01-AE120C61B964}" destId="{775D2D96-C72C-45B2-B8F6-E17B941D659E}" srcOrd="16" destOrd="0" parTransId="{B898866C-5FC9-44FE-8DB6-9CEBE63EB297}" sibTransId="{0269132E-810E-4787-91B2-950A0ED90329}"/>
    <dgm:cxn modelId="{6F425326-FDB6-4931-ACC6-475625B8A8C1}" srcId="{1E4982A8-E9B0-45D4-AF01-AE120C61B964}" destId="{AF80AAAD-30E4-482E-8F4A-9D7B53824CAF}" srcOrd="12" destOrd="0" parTransId="{21269F0B-5848-4D8C-8878-E8DADD943C20}" sibTransId="{8FD04E34-A233-4412-958D-B347CF3CE2BB}"/>
    <dgm:cxn modelId="{21496937-1291-4F52-B87A-1FFCBABD2EFF}" type="presOf" srcId="{64955E11-5266-49BF-92A6-B4D1C2692FCB}" destId="{88F7C085-4A7E-4DC5-8245-135E97B1FE1A}" srcOrd="0" destOrd="0" presId="urn:microsoft.com/office/officeart/2005/8/layout/default"/>
    <dgm:cxn modelId="{E256EE3B-D175-4BDF-B5C2-B02852A7B8F3}" type="presOf" srcId="{273B7D9D-5E6C-46A1-9A66-705B9BC77772}" destId="{9410FBCB-652C-4189-80DC-FFB0AF432935}" srcOrd="0" destOrd="0" presId="urn:microsoft.com/office/officeart/2005/8/layout/default"/>
    <dgm:cxn modelId="{54C94C5C-548B-4EBA-A230-1F2EBD814F3E}" srcId="{1E4982A8-E9B0-45D4-AF01-AE120C61B964}" destId="{51AD5E10-4E49-4EDB-9253-FDC905D1EBE8}" srcOrd="8" destOrd="0" parTransId="{0F928004-2ADD-4124-8332-360815A2C098}" sibTransId="{4118C4E3-5927-4F70-82B3-B322569136D1}"/>
    <dgm:cxn modelId="{E715E363-2EC1-492E-A7FA-9605431B13D8}" srcId="{1E4982A8-E9B0-45D4-AF01-AE120C61B964}" destId="{AB809A60-8130-4163-85B6-B053EE36458E}" srcOrd="1" destOrd="0" parTransId="{BFD8C690-DD77-4FD2-8924-778376DDDDEC}" sibTransId="{EFAA19EB-9343-46F2-9A03-FCE879914988}"/>
    <dgm:cxn modelId="{0482CE6F-3274-42E6-981D-9CFA6AF5EDC8}" type="presOf" srcId="{01C9D9AD-D601-4DB8-B121-B08ABED04733}" destId="{5645647C-3222-46D4-B81D-2820636F3965}" srcOrd="0" destOrd="0" presId="urn:microsoft.com/office/officeart/2005/8/layout/default"/>
    <dgm:cxn modelId="{638AFC73-1757-4146-90DC-A0D282B68E61}" srcId="{1E4982A8-E9B0-45D4-AF01-AE120C61B964}" destId="{273B7D9D-5E6C-46A1-9A66-705B9BC77772}" srcOrd="15" destOrd="0" parTransId="{3E509D86-16A9-4E8E-B97F-D0EED5158720}" sibTransId="{2898F287-27E1-4EE9-B676-45C912821543}"/>
    <dgm:cxn modelId="{27501C74-A382-4887-8097-83C84214B0D8}" srcId="{1E4982A8-E9B0-45D4-AF01-AE120C61B964}" destId="{8F753329-0353-4F1A-81EF-64A43E84F5C2}" srcOrd="3" destOrd="0" parTransId="{9EA245A3-2076-4DAF-B1D6-6E3659F2C858}" sibTransId="{6D2D44DC-C645-42A2-931C-F5CA5692AE9F}"/>
    <dgm:cxn modelId="{383DCE82-018B-4A03-8153-73C0A6FDAC16}" type="presOf" srcId="{63AF1EC9-1115-4E1D-A896-4A5BAE8711C6}" destId="{651089F4-1010-419D-966A-7D0F7CA708F0}" srcOrd="0" destOrd="0" presId="urn:microsoft.com/office/officeart/2005/8/layout/default"/>
    <dgm:cxn modelId="{C0127B83-2123-4A3E-8A8A-C2D4181C4EA8}" type="presOf" srcId="{F1812BAA-78F7-48C7-96B5-375029BCCDCF}" destId="{14F7BC8B-6AC9-4A0C-9F03-37B2D8BABB41}" srcOrd="0" destOrd="0" presId="urn:microsoft.com/office/officeart/2005/8/layout/default"/>
    <dgm:cxn modelId="{F0147D85-345B-4778-AC17-1887F2E00D36}" srcId="{1E4982A8-E9B0-45D4-AF01-AE120C61B964}" destId="{AEF906DA-108C-4F8D-8D4D-E0A2F9E0E84D}" srcOrd="9" destOrd="0" parTransId="{AA20FB60-B6BE-48B8-9AA8-D800FD22303D}" sibTransId="{5C3606C2-5DAA-48BD-9CA4-83FC15D9C929}"/>
    <dgm:cxn modelId="{2F12F489-445A-45CB-A703-7247C0DFB947}" type="presOf" srcId="{AF80AAAD-30E4-482E-8F4A-9D7B53824CAF}" destId="{5F9F87F8-4C9E-450A-B104-9DC6B6084902}" srcOrd="0" destOrd="0" presId="urn:microsoft.com/office/officeart/2005/8/layout/default"/>
    <dgm:cxn modelId="{027D4290-A596-44D1-A7E1-63E51731D922}" type="presOf" srcId="{AEF906DA-108C-4F8D-8D4D-E0A2F9E0E84D}" destId="{08F5AB9E-C825-44DA-94BF-8DEC7CEEFA0A}" srcOrd="0" destOrd="0" presId="urn:microsoft.com/office/officeart/2005/8/layout/default"/>
    <dgm:cxn modelId="{5AD4D1A1-BA21-49F1-8229-1C2BF2F1AEE5}" srcId="{1E4982A8-E9B0-45D4-AF01-AE120C61B964}" destId="{FA42E318-F50E-4BBA-8E34-026F0B6B13BE}" srcOrd="13" destOrd="0" parTransId="{FA33E9F7-EA39-4DC4-B556-71B6BC7AF959}" sibTransId="{0763AF68-99E5-470F-AB63-6D726CF51FD9}"/>
    <dgm:cxn modelId="{46E29BA6-C362-4A79-8F80-8FFA7BA759D8}" type="presOf" srcId="{51AD5E10-4E49-4EDB-9253-FDC905D1EBE8}" destId="{136F36A0-D842-457C-B8BD-2BC2ABB9E26A}" srcOrd="0" destOrd="0" presId="urn:microsoft.com/office/officeart/2005/8/layout/default"/>
    <dgm:cxn modelId="{732075A7-BEFE-40DF-8BBF-7403BF6FF14D}" type="presOf" srcId="{AB809A60-8130-4163-85B6-B053EE36458E}" destId="{3D1745F6-A0CB-4888-B910-3D44D09B4C80}" srcOrd="0" destOrd="0" presId="urn:microsoft.com/office/officeart/2005/8/layout/default"/>
    <dgm:cxn modelId="{CA7B59B0-56CE-46A9-AFF8-2DF91EBFE0BC}" srcId="{1E4982A8-E9B0-45D4-AF01-AE120C61B964}" destId="{F1812BAA-78F7-48C7-96B5-375029BCCDCF}" srcOrd="14" destOrd="0" parTransId="{CBF72C7C-3220-431B-9AA7-C1D68D1F31FF}" sibTransId="{9BAA91EB-96E2-476B-B1A6-790A897B0281}"/>
    <dgm:cxn modelId="{1423ABBC-24C2-4ED6-A028-B837CCECE513}" type="presOf" srcId="{FA42E318-F50E-4BBA-8E34-026F0B6B13BE}" destId="{CD7CB98E-8514-4E29-922D-C0B92A7515D8}" srcOrd="0" destOrd="0" presId="urn:microsoft.com/office/officeart/2005/8/layout/default"/>
    <dgm:cxn modelId="{7C521DC9-8A2E-4921-848F-D2368D924041}" type="presOf" srcId="{80A634C9-921E-4AE6-93D3-566BEFDFE6DA}" destId="{33E3D852-805D-420B-8A79-0B9B5ADFFCF6}" srcOrd="0" destOrd="0" presId="urn:microsoft.com/office/officeart/2005/8/layout/default"/>
    <dgm:cxn modelId="{8331E1C9-1898-4BE3-875E-9E99CE287F8D}" srcId="{1E4982A8-E9B0-45D4-AF01-AE120C61B964}" destId="{63AF1EC9-1115-4E1D-A896-4A5BAE8711C6}" srcOrd="11" destOrd="0" parTransId="{A5A3DCFD-8549-48FD-9DC3-55FE944EF324}" sibTransId="{1D11F05B-C61F-4712-BB19-456EF7DF1EFE}"/>
    <dgm:cxn modelId="{3B6777CE-7F10-41D3-AE81-13B1C2184376}" srcId="{1E4982A8-E9B0-45D4-AF01-AE120C61B964}" destId="{B83679A3-0695-48AC-B8BE-6368A1FC1E67}" srcOrd="6" destOrd="0" parTransId="{3F17C159-24F6-46AB-86C6-61D5BBE6E842}" sibTransId="{B5128356-0B1D-4BF6-B4F7-5F3D4284B676}"/>
    <dgm:cxn modelId="{166324D7-35BE-4648-B9CA-414C72CBCEE4}" srcId="{1E4982A8-E9B0-45D4-AF01-AE120C61B964}" destId="{0696E26A-A503-403F-83CF-E50287602F7E}" srcOrd="10" destOrd="0" parTransId="{B9D31270-DEF3-43D0-B708-9A30D1B2FC6C}" sibTransId="{5501EDD5-62AF-43A4-8E4C-D15CAF714888}"/>
    <dgm:cxn modelId="{EF4DE1DD-A133-43F4-A76D-20DFE493CB33}" srcId="{1E4982A8-E9B0-45D4-AF01-AE120C61B964}" destId="{87B05FD0-61EE-46B1-8E52-9666077A190D}" srcOrd="2" destOrd="0" parTransId="{1490DCD8-B8FD-4AE8-BA39-1E2F2A43A798}" sibTransId="{8FB8077B-454E-469A-A548-C3AABCABD39D}"/>
    <dgm:cxn modelId="{5A54DFE0-4F7E-4EFB-B9A0-BC694EB620F4}" type="presOf" srcId="{B83679A3-0695-48AC-B8BE-6368A1FC1E67}" destId="{16A82BD4-91B6-44C6-8432-282AAD8F6DDE}" srcOrd="0" destOrd="0" presId="urn:microsoft.com/office/officeart/2005/8/layout/default"/>
    <dgm:cxn modelId="{5B7016EB-D5E6-46D3-A85A-B2CC5B196078}" srcId="{1E4982A8-E9B0-45D4-AF01-AE120C61B964}" destId="{5111F80F-3CA9-4722-BC9D-1D6E4C278A1A}" srcOrd="7" destOrd="0" parTransId="{C17CEEF3-582C-41A1-B1C8-2B79B02FE9A5}" sibTransId="{09AA3E3F-02E9-4425-9ABD-06BEF84A6352}"/>
    <dgm:cxn modelId="{6DC5E1EC-F877-4BE7-B703-F999BD719154}" srcId="{1E4982A8-E9B0-45D4-AF01-AE120C61B964}" destId="{64955E11-5266-49BF-92A6-B4D1C2692FCB}" srcOrd="17" destOrd="0" parTransId="{30A32318-9533-452F-81C2-86710747FEDF}" sibTransId="{CD1803B0-AE7B-41F4-88C6-4E3404E2DCF3}"/>
    <dgm:cxn modelId="{DA2394EF-60D5-4BBD-B22F-6C752E53B74B}" type="presOf" srcId="{5111F80F-3CA9-4722-BC9D-1D6E4C278A1A}" destId="{B2253ED1-92A3-40E3-B820-10866E90CDC7}" srcOrd="0" destOrd="0" presId="urn:microsoft.com/office/officeart/2005/8/layout/default"/>
    <dgm:cxn modelId="{2F02D3F4-2627-4275-A8B7-AA1E2B2A6BF6}" type="presOf" srcId="{1E4982A8-E9B0-45D4-AF01-AE120C61B964}" destId="{73465E0B-921D-4E73-9C5B-F18A9261169F}" srcOrd="0" destOrd="0" presId="urn:microsoft.com/office/officeart/2005/8/layout/default"/>
    <dgm:cxn modelId="{B7EBFEFE-C181-4AB0-A578-13015A1FB7A5}" type="presOf" srcId="{87B05FD0-61EE-46B1-8E52-9666077A190D}" destId="{E627AB78-1E41-4C56-92AA-7600949E0741}" srcOrd="0" destOrd="0" presId="urn:microsoft.com/office/officeart/2005/8/layout/default"/>
    <dgm:cxn modelId="{AF6232FF-1E6D-4830-AAFA-F428F2CCCDEA}" srcId="{1E4982A8-E9B0-45D4-AF01-AE120C61B964}" destId="{80A634C9-921E-4AE6-93D3-566BEFDFE6DA}" srcOrd="0" destOrd="0" parTransId="{1E0EC122-616A-43FF-B8B3-C0C49204CA65}" sibTransId="{7332B4A4-C014-4A17-ACF9-6EF2B04A3ABF}"/>
    <dgm:cxn modelId="{7D839033-F1B5-4969-8BE9-76099809BE69}" type="presParOf" srcId="{73465E0B-921D-4E73-9C5B-F18A9261169F}" destId="{33E3D852-805D-420B-8A79-0B9B5ADFFCF6}" srcOrd="0" destOrd="0" presId="urn:microsoft.com/office/officeart/2005/8/layout/default"/>
    <dgm:cxn modelId="{42349AA2-3FAD-4F53-9DBF-EA52EC5C5944}" type="presParOf" srcId="{73465E0B-921D-4E73-9C5B-F18A9261169F}" destId="{387768CA-F279-41CF-AC58-CD66E506F2BA}" srcOrd="1" destOrd="0" presId="urn:microsoft.com/office/officeart/2005/8/layout/default"/>
    <dgm:cxn modelId="{DA952563-5B7B-4689-8A62-B247AB778392}" type="presParOf" srcId="{73465E0B-921D-4E73-9C5B-F18A9261169F}" destId="{3D1745F6-A0CB-4888-B910-3D44D09B4C80}" srcOrd="2" destOrd="0" presId="urn:microsoft.com/office/officeart/2005/8/layout/default"/>
    <dgm:cxn modelId="{14ACAE3E-918F-4CC6-A501-13A27C10E38C}" type="presParOf" srcId="{73465E0B-921D-4E73-9C5B-F18A9261169F}" destId="{BEE676C1-9F7B-4924-8102-92D227E4397B}" srcOrd="3" destOrd="0" presId="urn:microsoft.com/office/officeart/2005/8/layout/default"/>
    <dgm:cxn modelId="{9436F08F-DC48-45C8-8B36-63C6824A67D8}" type="presParOf" srcId="{73465E0B-921D-4E73-9C5B-F18A9261169F}" destId="{E627AB78-1E41-4C56-92AA-7600949E0741}" srcOrd="4" destOrd="0" presId="urn:microsoft.com/office/officeart/2005/8/layout/default"/>
    <dgm:cxn modelId="{30A4E36C-7A79-4A9B-A59F-DCFA28A15445}" type="presParOf" srcId="{73465E0B-921D-4E73-9C5B-F18A9261169F}" destId="{AA33F20F-6EE9-4803-B91E-4B6BD7F643E5}" srcOrd="5" destOrd="0" presId="urn:microsoft.com/office/officeart/2005/8/layout/default"/>
    <dgm:cxn modelId="{BDD9B0C7-8D96-462B-A8CC-B70F144EC1BA}" type="presParOf" srcId="{73465E0B-921D-4E73-9C5B-F18A9261169F}" destId="{D08AC90A-C0D0-41BE-B6A0-E4F67BC1AB8B}" srcOrd="6" destOrd="0" presId="urn:microsoft.com/office/officeart/2005/8/layout/default"/>
    <dgm:cxn modelId="{77291C23-2106-4139-B6C7-AA8711AA54E1}" type="presParOf" srcId="{73465E0B-921D-4E73-9C5B-F18A9261169F}" destId="{672E3F38-AC1D-4519-AFEA-293B2384F32D}" srcOrd="7" destOrd="0" presId="urn:microsoft.com/office/officeart/2005/8/layout/default"/>
    <dgm:cxn modelId="{AD93BA43-6620-462C-8BF7-E59D5159C930}" type="presParOf" srcId="{73465E0B-921D-4E73-9C5B-F18A9261169F}" destId="{CA48BFFD-1F8B-4A33-844C-514EFAD59F7F}" srcOrd="8" destOrd="0" presId="urn:microsoft.com/office/officeart/2005/8/layout/default"/>
    <dgm:cxn modelId="{DD23888F-63BF-47B2-8136-2A435BFBFBCE}" type="presParOf" srcId="{73465E0B-921D-4E73-9C5B-F18A9261169F}" destId="{AB1068DB-C797-4500-B824-16181CB781CB}" srcOrd="9" destOrd="0" presId="urn:microsoft.com/office/officeart/2005/8/layout/default"/>
    <dgm:cxn modelId="{45671BFA-B6A4-470B-A926-F715AC815587}" type="presParOf" srcId="{73465E0B-921D-4E73-9C5B-F18A9261169F}" destId="{5645647C-3222-46D4-B81D-2820636F3965}" srcOrd="10" destOrd="0" presId="urn:microsoft.com/office/officeart/2005/8/layout/default"/>
    <dgm:cxn modelId="{DE63C18E-6786-43FD-9A4E-7CEBB5CADA95}" type="presParOf" srcId="{73465E0B-921D-4E73-9C5B-F18A9261169F}" destId="{B5FB8E05-472B-4322-AB7B-7AFCC99D4701}" srcOrd="11" destOrd="0" presId="urn:microsoft.com/office/officeart/2005/8/layout/default"/>
    <dgm:cxn modelId="{F3D5CB54-DAFB-485C-B88E-A18E884A27BF}" type="presParOf" srcId="{73465E0B-921D-4E73-9C5B-F18A9261169F}" destId="{16A82BD4-91B6-44C6-8432-282AAD8F6DDE}" srcOrd="12" destOrd="0" presId="urn:microsoft.com/office/officeart/2005/8/layout/default"/>
    <dgm:cxn modelId="{D9CCCF20-F22F-4B1E-A6DC-D53235EEE3BB}" type="presParOf" srcId="{73465E0B-921D-4E73-9C5B-F18A9261169F}" destId="{624F2293-648A-493E-B7C4-E2634FCCDD65}" srcOrd="13" destOrd="0" presId="urn:microsoft.com/office/officeart/2005/8/layout/default"/>
    <dgm:cxn modelId="{02D2A4A8-C33A-483F-8B13-A017EED2D8D3}" type="presParOf" srcId="{73465E0B-921D-4E73-9C5B-F18A9261169F}" destId="{B2253ED1-92A3-40E3-B820-10866E90CDC7}" srcOrd="14" destOrd="0" presId="urn:microsoft.com/office/officeart/2005/8/layout/default"/>
    <dgm:cxn modelId="{E1071B19-AFF3-4855-B3E9-79F879EF40A6}" type="presParOf" srcId="{73465E0B-921D-4E73-9C5B-F18A9261169F}" destId="{EE55B683-6632-44A4-AAEF-BDF17830E9DB}" srcOrd="15" destOrd="0" presId="urn:microsoft.com/office/officeart/2005/8/layout/default"/>
    <dgm:cxn modelId="{DE35D86E-2C19-4D0C-982C-CA58304216FF}" type="presParOf" srcId="{73465E0B-921D-4E73-9C5B-F18A9261169F}" destId="{136F36A0-D842-457C-B8BD-2BC2ABB9E26A}" srcOrd="16" destOrd="0" presId="urn:microsoft.com/office/officeart/2005/8/layout/default"/>
    <dgm:cxn modelId="{7688B0C4-FC6E-4E90-8AEF-7EB9A108D331}" type="presParOf" srcId="{73465E0B-921D-4E73-9C5B-F18A9261169F}" destId="{79373051-9912-47DD-8EB1-62C81563C33E}" srcOrd="17" destOrd="0" presId="urn:microsoft.com/office/officeart/2005/8/layout/default"/>
    <dgm:cxn modelId="{E4B49F45-A42D-496E-ABA1-3E29095A4F63}" type="presParOf" srcId="{73465E0B-921D-4E73-9C5B-F18A9261169F}" destId="{08F5AB9E-C825-44DA-94BF-8DEC7CEEFA0A}" srcOrd="18" destOrd="0" presId="urn:microsoft.com/office/officeart/2005/8/layout/default"/>
    <dgm:cxn modelId="{A6D776D7-4DB8-4BC6-B6D3-146C74419514}" type="presParOf" srcId="{73465E0B-921D-4E73-9C5B-F18A9261169F}" destId="{4C99B22E-3454-4D79-AD99-9E727DA5C68A}" srcOrd="19" destOrd="0" presId="urn:microsoft.com/office/officeart/2005/8/layout/default"/>
    <dgm:cxn modelId="{7477F855-A826-423B-BA02-4DE27A4417B7}" type="presParOf" srcId="{73465E0B-921D-4E73-9C5B-F18A9261169F}" destId="{6D09C4DB-48C8-43D9-A194-AE718B2C229B}" srcOrd="20" destOrd="0" presId="urn:microsoft.com/office/officeart/2005/8/layout/default"/>
    <dgm:cxn modelId="{316CD628-9DAB-4715-B7F8-839D80D30719}" type="presParOf" srcId="{73465E0B-921D-4E73-9C5B-F18A9261169F}" destId="{22023349-0E46-4079-8630-9C66206A64F2}" srcOrd="21" destOrd="0" presId="urn:microsoft.com/office/officeart/2005/8/layout/default"/>
    <dgm:cxn modelId="{F19EC701-84A6-4DB8-9B92-A94F9430A276}" type="presParOf" srcId="{73465E0B-921D-4E73-9C5B-F18A9261169F}" destId="{651089F4-1010-419D-966A-7D0F7CA708F0}" srcOrd="22" destOrd="0" presId="urn:microsoft.com/office/officeart/2005/8/layout/default"/>
    <dgm:cxn modelId="{CD5C698C-C4F0-4F98-A2FE-1A5768B4D76F}" type="presParOf" srcId="{73465E0B-921D-4E73-9C5B-F18A9261169F}" destId="{61ADC2D1-8C25-4603-A869-593B52FB4D6C}" srcOrd="23" destOrd="0" presId="urn:microsoft.com/office/officeart/2005/8/layout/default"/>
    <dgm:cxn modelId="{58B72E82-29ED-4F0C-98D9-FA16FDF896E4}" type="presParOf" srcId="{73465E0B-921D-4E73-9C5B-F18A9261169F}" destId="{5F9F87F8-4C9E-450A-B104-9DC6B6084902}" srcOrd="24" destOrd="0" presId="urn:microsoft.com/office/officeart/2005/8/layout/default"/>
    <dgm:cxn modelId="{ABAFB4BC-0B52-4266-9ACD-FE8ABC6C3416}" type="presParOf" srcId="{73465E0B-921D-4E73-9C5B-F18A9261169F}" destId="{C435B6CB-B844-4EAF-B67D-6EFB0897B8F7}" srcOrd="25" destOrd="0" presId="urn:microsoft.com/office/officeart/2005/8/layout/default"/>
    <dgm:cxn modelId="{22D826F7-261D-4D83-9E33-CA0A81BA6099}" type="presParOf" srcId="{73465E0B-921D-4E73-9C5B-F18A9261169F}" destId="{CD7CB98E-8514-4E29-922D-C0B92A7515D8}" srcOrd="26" destOrd="0" presId="urn:microsoft.com/office/officeart/2005/8/layout/default"/>
    <dgm:cxn modelId="{4D7B52B8-0431-4883-AAEF-C166B7613036}" type="presParOf" srcId="{73465E0B-921D-4E73-9C5B-F18A9261169F}" destId="{63C21B3A-4FAD-4265-B062-9385B0DF9321}" srcOrd="27" destOrd="0" presId="urn:microsoft.com/office/officeart/2005/8/layout/default"/>
    <dgm:cxn modelId="{F43491EE-ACEE-47BA-BB90-C15315EEAC34}" type="presParOf" srcId="{73465E0B-921D-4E73-9C5B-F18A9261169F}" destId="{14F7BC8B-6AC9-4A0C-9F03-37B2D8BABB41}" srcOrd="28" destOrd="0" presId="urn:microsoft.com/office/officeart/2005/8/layout/default"/>
    <dgm:cxn modelId="{FDA6A292-8939-4AD4-A92F-01571A1D6219}" type="presParOf" srcId="{73465E0B-921D-4E73-9C5B-F18A9261169F}" destId="{0FDCFD9A-C20F-422C-9792-C49220F3B2E2}" srcOrd="29" destOrd="0" presId="urn:microsoft.com/office/officeart/2005/8/layout/default"/>
    <dgm:cxn modelId="{E38CC645-4900-48C3-A101-C275CB03B0CB}" type="presParOf" srcId="{73465E0B-921D-4E73-9C5B-F18A9261169F}" destId="{9410FBCB-652C-4189-80DC-FFB0AF432935}" srcOrd="30" destOrd="0" presId="urn:microsoft.com/office/officeart/2005/8/layout/default"/>
    <dgm:cxn modelId="{4A74B2FB-C324-4A7D-9B3A-B75277041B43}" type="presParOf" srcId="{73465E0B-921D-4E73-9C5B-F18A9261169F}" destId="{3F66A1D3-B74D-4A4D-9736-5548505ED04A}" srcOrd="31" destOrd="0" presId="urn:microsoft.com/office/officeart/2005/8/layout/default"/>
    <dgm:cxn modelId="{68256703-0EB7-4219-AE44-F77E7868F658}" type="presParOf" srcId="{73465E0B-921D-4E73-9C5B-F18A9261169F}" destId="{BCC1FCA3-CB9A-4680-9881-A6F799FF38A7}" srcOrd="32" destOrd="0" presId="urn:microsoft.com/office/officeart/2005/8/layout/default"/>
    <dgm:cxn modelId="{37AC198E-AA09-4FC2-A450-0C5B83936134}" type="presParOf" srcId="{73465E0B-921D-4E73-9C5B-F18A9261169F}" destId="{42E9F3C7-D875-42B7-B61D-54AD4B62ABD8}" srcOrd="33" destOrd="0" presId="urn:microsoft.com/office/officeart/2005/8/layout/default"/>
    <dgm:cxn modelId="{491C127E-E3B8-4AC4-A133-9646F65B7756}" type="presParOf" srcId="{73465E0B-921D-4E73-9C5B-F18A9261169F}" destId="{88F7C085-4A7E-4DC5-8245-135E97B1FE1A}" srcOrd="3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AFF32D-05C5-4EF9-90E9-9ED6CFFD25C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44479DB-4B7C-47EE-8EE5-F9F54A1C5869}">
      <dgm:prSet/>
      <dgm:spPr/>
      <dgm:t>
        <a:bodyPr/>
        <a:lstStyle/>
        <a:p>
          <a:r>
            <a:rPr lang="en-US" b="1" dirty="0"/>
            <a:t>Driver Safety:</a:t>
          </a:r>
          <a:endParaRPr lang="en-US" dirty="0"/>
        </a:p>
      </dgm:t>
    </dgm:pt>
    <dgm:pt modelId="{61115476-3F31-409C-97BC-C6903AE94DE0}" type="parTrans" cxnId="{7FC8A771-437D-4CDA-B64D-D01BD83A2006}">
      <dgm:prSet/>
      <dgm:spPr/>
      <dgm:t>
        <a:bodyPr/>
        <a:lstStyle/>
        <a:p>
          <a:endParaRPr lang="en-US"/>
        </a:p>
      </dgm:t>
    </dgm:pt>
    <dgm:pt modelId="{C812CDC0-112D-4875-A724-04C570ADDF01}" type="sibTrans" cxnId="{7FC8A771-437D-4CDA-B64D-D01BD83A2006}">
      <dgm:prSet/>
      <dgm:spPr/>
      <dgm:t>
        <a:bodyPr/>
        <a:lstStyle/>
        <a:p>
          <a:endParaRPr lang="en-US"/>
        </a:p>
      </dgm:t>
    </dgm:pt>
    <dgm:pt modelId="{59C35FD2-152A-47B9-B4F7-D4C734776EE9}">
      <dgm:prSet/>
      <dgm:spPr/>
      <dgm:t>
        <a:bodyPr/>
        <a:lstStyle/>
        <a:p>
          <a:r>
            <a:rPr lang="en-US" b="1" dirty="0"/>
            <a:t>Priority:</a:t>
          </a:r>
          <a:r>
            <a:rPr lang="en-US" dirty="0"/>
            <a:t> High</a:t>
          </a:r>
        </a:p>
      </dgm:t>
    </dgm:pt>
    <dgm:pt modelId="{B1888A5C-BD1F-48E9-814A-100267A88D42}" type="parTrans" cxnId="{A4F55C27-75A8-40B2-BFCF-97BDC24B3FDF}">
      <dgm:prSet/>
      <dgm:spPr/>
      <dgm:t>
        <a:bodyPr/>
        <a:lstStyle/>
        <a:p>
          <a:endParaRPr lang="en-US"/>
        </a:p>
      </dgm:t>
    </dgm:pt>
    <dgm:pt modelId="{AEE730C5-C991-4543-9ED5-6D0E1052F407}" type="sibTrans" cxnId="{A4F55C27-75A8-40B2-BFCF-97BDC24B3FDF}">
      <dgm:prSet/>
      <dgm:spPr/>
      <dgm:t>
        <a:bodyPr/>
        <a:lstStyle/>
        <a:p>
          <a:endParaRPr lang="en-US"/>
        </a:p>
      </dgm:t>
    </dgm:pt>
    <dgm:pt modelId="{28C389B8-EA58-4135-8733-9D1AD5F99982}">
      <dgm:prSet/>
      <dgm:spPr/>
      <dgm:t>
        <a:bodyPr/>
        <a:lstStyle/>
        <a:p>
          <a:r>
            <a:rPr lang="en-US" b="1" dirty="0"/>
            <a:t>Explanation:</a:t>
          </a:r>
          <a:r>
            <a:rPr lang="en-US" dirty="0"/>
            <a:t> The primary goal is to enhance driver safety by providing timely and accurate alerts for speed bumps.</a:t>
          </a:r>
        </a:p>
      </dgm:t>
    </dgm:pt>
    <dgm:pt modelId="{FEED6781-9291-458E-9D58-0231AD9996A3}" type="parTrans" cxnId="{60E73F4B-0FA8-4FBB-9B32-4C80C181E5D5}">
      <dgm:prSet/>
      <dgm:spPr/>
      <dgm:t>
        <a:bodyPr/>
        <a:lstStyle/>
        <a:p>
          <a:endParaRPr lang="en-US"/>
        </a:p>
      </dgm:t>
    </dgm:pt>
    <dgm:pt modelId="{B9362AAD-4931-42BD-AA9E-F20AE695C6B0}" type="sibTrans" cxnId="{60E73F4B-0FA8-4FBB-9B32-4C80C181E5D5}">
      <dgm:prSet/>
      <dgm:spPr/>
      <dgm:t>
        <a:bodyPr/>
        <a:lstStyle/>
        <a:p>
          <a:endParaRPr lang="en-US"/>
        </a:p>
      </dgm:t>
    </dgm:pt>
    <dgm:pt modelId="{30077B2E-DBC3-41C7-A324-C91CB84B82FB}">
      <dgm:prSet/>
      <dgm:spPr/>
      <dgm:t>
        <a:bodyPr/>
        <a:lstStyle/>
        <a:p>
          <a:r>
            <a:rPr lang="en-US" b="1" dirty="0"/>
            <a:t>Clear Display in Sunlight:</a:t>
          </a:r>
          <a:endParaRPr lang="en-US" dirty="0"/>
        </a:p>
      </dgm:t>
    </dgm:pt>
    <dgm:pt modelId="{8104A041-52D9-4E80-91D3-AAC32C011B7C}" type="parTrans" cxnId="{F6EB5C20-0D3D-4605-AB53-6F2966D78849}">
      <dgm:prSet/>
      <dgm:spPr/>
      <dgm:t>
        <a:bodyPr/>
        <a:lstStyle/>
        <a:p>
          <a:endParaRPr lang="en-US"/>
        </a:p>
      </dgm:t>
    </dgm:pt>
    <dgm:pt modelId="{A101AC6F-9488-4FB1-931B-1CAB3CCD82AB}" type="sibTrans" cxnId="{F6EB5C20-0D3D-4605-AB53-6F2966D78849}">
      <dgm:prSet/>
      <dgm:spPr/>
      <dgm:t>
        <a:bodyPr/>
        <a:lstStyle/>
        <a:p>
          <a:endParaRPr lang="en-US"/>
        </a:p>
      </dgm:t>
    </dgm:pt>
    <dgm:pt modelId="{7C23DC39-5E63-4E03-AC38-386FFB551F6D}">
      <dgm:prSet/>
      <dgm:spPr/>
      <dgm:t>
        <a:bodyPr/>
        <a:lstStyle/>
        <a:p>
          <a:r>
            <a:rPr lang="en-US" b="1" dirty="0"/>
            <a:t>Priority:</a:t>
          </a:r>
          <a:r>
            <a:rPr lang="en-US" dirty="0"/>
            <a:t> High</a:t>
          </a:r>
        </a:p>
      </dgm:t>
    </dgm:pt>
    <dgm:pt modelId="{F2648E09-AB8A-4092-B79C-EC154AAD38A1}" type="parTrans" cxnId="{5EB4BD22-AFF0-481C-A21C-2B3A24BA191D}">
      <dgm:prSet/>
      <dgm:spPr/>
      <dgm:t>
        <a:bodyPr/>
        <a:lstStyle/>
        <a:p>
          <a:endParaRPr lang="en-US"/>
        </a:p>
      </dgm:t>
    </dgm:pt>
    <dgm:pt modelId="{FD550315-215C-46AE-8A09-37749B844EFF}" type="sibTrans" cxnId="{5EB4BD22-AFF0-481C-A21C-2B3A24BA191D}">
      <dgm:prSet/>
      <dgm:spPr/>
      <dgm:t>
        <a:bodyPr/>
        <a:lstStyle/>
        <a:p>
          <a:endParaRPr lang="en-US"/>
        </a:p>
      </dgm:t>
    </dgm:pt>
    <dgm:pt modelId="{D08074E0-FAFF-4C38-9FFB-5BD0AC763FE8}">
      <dgm:prSet/>
      <dgm:spPr/>
      <dgm:t>
        <a:bodyPr/>
        <a:lstStyle/>
        <a:p>
          <a:r>
            <a:rPr lang="en-US" b="1" dirty="0"/>
            <a:t>Explanation:</a:t>
          </a:r>
          <a:r>
            <a:rPr lang="en-US" dirty="0"/>
            <a:t> Ensuring the display's visibility in bright sunlight is crucial for effective communication with the </a:t>
          </a:r>
          <a:r>
            <a:rPr lang="en-US"/>
            <a:t>driver..</a:t>
          </a:r>
          <a:endParaRPr lang="en-US" dirty="0"/>
        </a:p>
      </dgm:t>
    </dgm:pt>
    <dgm:pt modelId="{761708CB-32EA-493A-A942-D80942F48B3E}" type="parTrans" cxnId="{83BEF859-37B2-4DAC-940D-EA703096AD6B}">
      <dgm:prSet/>
      <dgm:spPr/>
      <dgm:t>
        <a:bodyPr/>
        <a:lstStyle/>
        <a:p>
          <a:endParaRPr lang="en-US"/>
        </a:p>
      </dgm:t>
    </dgm:pt>
    <dgm:pt modelId="{B196195D-1DFA-46FC-97D3-B9FC0EA0954D}" type="sibTrans" cxnId="{83BEF859-37B2-4DAC-940D-EA703096AD6B}">
      <dgm:prSet/>
      <dgm:spPr/>
      <dgm:t>
        <a:bodyPr/>
        <a:lstStyle/>
        <a:p>
          <a:endParaRPr lang="en-US"/>
        </a:p>
      </dgm:t>
    </dgm:pt>
    <dgm:pt modelId="{1FA68BA4-2643-47B4-A3A7-22349DC3291F}">
      <dgm:prSet/>
      <dgm:spPr/>
      <dgm:t>
        <a:bodyPr/>
        <a:lstStyle/>
        <a:p>
          <a:r>
            <a:rPr lang="en-US" b="1" dirty="0"/>
            <a:t>Real-Time Response:</a:t>
          </a:r>
          <a:endParaRPr lang="en-US" dirty="0"/>
        </a:p>
      </dgm:t>
    </dgm:pt>
    <dgm:pt modelId="{E4420ACF-C778-4D66-B67A-A6E01355B3B4}" type="parTrans" cxnId="{4A24DD46-B9FB-4EF7-9EF1-9CC8234E9599}">
      <dgm:prSet/>
      <dgm:spPr/>
      <dgm:t>
        <a:bodyPr/>
        <a:lstStyle/>
        <a:p>
          <a:endParaRPr lang="en-US"/>
        </a:p>
      </dgm:t>
    </dgm:pt>
    <dgm:pt modelId="{2178A86E-510D-4AD6-A133-9E99C3EAD63D}" type="sibTrans" cxnId="{4A24DD46-B9FB-4EF7-9EF1-9CC8234E9599}">
      <dgm:prSet/>
      <dgm:spPr/>
      <dgm:t>
        <a:bodyPr/>
        <a:lstStyle/>
        <a:p>
          <a:endParaRPr lang="en-US"/>
        </a:p>
      </dgm:t>
    </dgm:pt>
    <dgm:pt modelId="{3C3BF057-7B0F-4836-9F2F-18F074A41DF0}">
      <dgm:prSet/>
      <dgm:spPr/>
      <dgm:t>
        <a:bodyPr/>
        <a:lstStyle/>
        <a:p>
          <a:r>
            <a:rPr lang="en-US" b="1" dirty="0"/>
            <a:t>Priority:</a:t>
          </a:r>
          <a:r>
            <a:rPr lang="en-US" dirty="0"/>
            <a:t> High</a:t>
          </a:r>
        </a:p>
      </dgm:t>
    </dgm:pt>
    <dgm:pt modelId="{E2A76B2F-5FD6-4C88-B570-DBC11C7F83D9}" type="parTrans" cxnId="{88799661-B722-4199-8A57-30A8DC478712}">
      <dgm:prSet/>
      <dgm:spPr/>
      <dgm:t>
        <a:bodyPr/>
        <a:lstStyle/>
        <a:p>
          <a:endParaRPr lang="en-US"/>
        </a:p>
      </dgm:t>
    </dgm:pt>
    <dgm:pt modelId="{C8FBFF73-C1D6-42AB-99D7-E54A7D83ABD5}" type="sibTrans" cxnId="{88799661-B722-4199-8A57-30A8DC478712}">
      <dgm:prSet/>
      <dgm:spPr/>
      <dgm:t>
        <a:bodyPr/>
        <a:lstStyle/>
        <a:p>
          <a:endParaRPr lang="en-US"/>
        </a:p>
      </dgm:t>
    </dgm:pt>
    <dgm:pt modelId="{0049CA91-7360-43DC-913D-16503B6F9910}">
      <dgm:prSet/>
      <dgm:spPr/>
      <dgm:t>
        <a:bodyPr/>
        <a:lstStyle/>
        <a:p>
          <a:r>
            <a:rPr lang="en-US" b="1" dirty="0"/>
            <a:t>Explanation:</a:t>
          </a:r>
          <a:r>
            <a:rPr lang="en-US" dirty="0"/>
            <a:t> Achieving a real-time response to speed bump detection is essential for immediate driver awareness and safety.</a:t>
          </a:r>
        </a:p>
      </dgm:t>
    </dgm:pt>
    <dgm:pt modelId="{C7D84369-4018-4956-BBE7-051005309333}" type="parTrans" cxnId="{F36CE452-D6BD-491E-96CC-111A6D985C68}">
      <dgm:prSet/>
      <dgm:spPr/>
      <dgm:t>
        <a:bodyPr/>
        <a:lstStyle/>
        <a:p>
          <a:endParaRPr lang="en-US"/>
        </a:p>
      </dgm:t>
    </dgm:pt>
    <dgm:pt modelId="{A9029310-90F4-424E-BF9F-77E93953F6D8}" type="sibTrans" cxnId="{F36CE452-D6BD-491E-96CC-111A6D985C68}">
      <dgm:prSet/>
      <dgm:spPr/>
      <dgm:t>
        <a:bodyPr/>
        <a:lstStyle/>
        <a:p>
          <a:endParaRPr lang="en-US"/>
        </a:p>
      </dgm:t>
    </dgm:pt>
    <dgm:pt modelId="{B1C4E4D1-110D-45A3-854C-0D6128424287}">
      <dgm:prSet/>
      <dgm:spPr/>
      <dgm:t>
        <a:bodyPr/>
        <a:lstStyle/>
        <a:p>
          <a:r>
            <a:rPr lang="en-US" b="1" dirty="0"/>
            <a:t>Adaptability:</a:t>
          </a:r>
          <a:endParaRPr lang="en-US" dirty="0"/>
        </a:p>
      </dgm:t>
    </dgm:pt>
    <dgm:pt modelId="{0B9F9263-DEC8-4ADF-8723-D570341290F9}" type="parTrans" cxnId="{85DBF02F-571C-40DA-97E4-A214E6555C90}">
      <dgm:prSet/>
      <dgm:spPr/>
      <dgm:t>
        <a:bodyPr/>
        <a:lstStyle/>
        <a:p>
          <a:endParaRPr lang="en-US"/>
        </a:p>
      </dgm:t>
    </dgm:pt>
    <dgm:pt modelId="{2B0F1844-11DE-43DB-B8E6-43F655C13B3B}" type="sibTrans" cxnId="{85DBF02F-571C-40DA-97E4-A214E6555C90}">
      <dgm:prSet/>
      <dgm:spPr/>
      <dgm:t>
        <a:bodyPr/>
        <a:lstStyle/>
        <a:p>
          <a:endParaRPr lang="en-US"/>
        </a:p>
      </dgm:t>
    </dgm:pt>
    <dgm:pt modelId="{60600326-48A2-4454-9DEB-190C2681089D}">
      <dgm:prSet/>
      <dgm:spPr/>
      <dgm:t>
        <a:bodyPr/>
        <a:lstStyle/>
        <a:p>
          <a:r>
            <a:rPr lang="en-US" b="1" dirty="0"/>
            <a:t>Priority:</a:t>
          </a:r>
          <a:r>
            <a:rPr lang="en-US" dirty="0"/>
            <a:t> Moderate</a:t>
          </a:r>
        </a:p>
      </dgm:t>
    </dgm:pt>
    <dgm:pt modelId="{DA9FE74B-1EDB-44E6-BCC4-7193447678A5}" type="parTrans" cxnId="{A0DE0F5F-4E15-4371-A041-DB96CC904F5A}">
      <dgm:prSet/>
      <dgm:spPr/>
      <dgm:t>
        <a:bodyPr/>
        <a:lstStyle/>
        <a:p>
          <a:endParaRPr lang="en-US"/>
        </a:p>
      </dgm:t>
    </dgm:pt>
    <dgm:pt modelId="{345AAF40-32BD-4635-AF81-7255EE1B238E}" type="sibTrans" cxnId="{A0DE0F5F-4E15-4371-A041-DB96CC904F5A}">
      <dgm:prSet/>
      <dgm:spPr/>
      <dgm:t>
        <a:bodyPr/>
        <a:lstStyle/>
        <a:p>
          <a:endParaRPr lang="en-US"/>
        </a:p>
      </dgm:t>
    </dgm:pt>
    <dgm:pt modelId="{48B63B82-5C93-46A5-9D7E-EF541F498A4B}">
      <dgm:prSet/>
      <dgm:spPr/>
      <dgm:t>
        <a:bodyPr/>
        <a:lstStyle/>
        <a:p>
          <a:r>
            <a:rPr lang="en-US" b="1" dirty="0"/>
            <a:t>Explanation:</a:t>
          </a:r>
          <a:r>
            <a:rPr lang="en-US" dirty="0"/>
            <a:t> While important, adaptability to various car models is a secondary priority compared to the core objectives of safety and real-time functionality.</a:t>
          </a:r>
        </a:p>
      </dgm:t>
    </dgm:pt>
    <dgm:pt modelId="{37CC6A90-E62C-4DC4-BBC5-11962A93AE76}" type="parTrans" cxnId="{A0BDD5D3-A335-4242-B8AE-07A1F48F96BF}">
      <dgm:prSet/>
      <dgm:spPr/>
      <dgm:t>
        <a:bodyPr/>
        <a:lstStyle/>
        <a:p>
          <a:endParaRPr lang="en-US"/>
        </a:p>
      </dgm:t>
    </dgm:pt>
    <dgm:pt modelId="{DE3FC766-42E7-4EC3-8541-F68F9BDCE932}" type="sibTrans" cxnId="{A0BDD5D3-A335-4242-B8AE-07A1F48F96BF}">
      <dgm:prSet/>
      <dgm:spPr/>
      <dgm:t>
        <a:bodyPr/>
        <a:lstStyle/>
        <a:p>
          <a:endParaRPr lang="en-US"/>
        </a:p>
      </dgm:t>
    </dgm:pt>
    <dgm:pt modelId="{FF87CDB2-7C8E-4B7B-9D6A-19618AEE2DFF}" type="pres">
      <dgm:prSet presAssocID="{EAAFF32D-05C5-4EF9-90E9-9ED6CFFD25C8}" presName="Name0" presStyleCnt="0">
        <dgm:presLayoutVars>
          <dgm:dir/>
          <dgm:animLvl val="lvl"/>
          <dgm:resizeHandles val="exact"/>
        </dgm:presLayoutVars>
      </dgm:prSet>
      <dgm:spPr/>
    </dgm:pt>
    <dgm:pt modelId="{2427B485-09FB-457E-8291-DAA738F31077}" type="pres">
      <dgm:prSet presAssocID="{044479DB-4B7C-47EE-8EE5-F9F54A1C5869}" presName="composite" presStyleCnt="0"/>
      <dgm:spPr/>
    </dgm:pt>
    <dgm:pt modelId="{EC86B825-05DA-45D1-B437-A574A10B1C01}" type="pres">
      <dgm:prSet presAssocID="{044479DB-4B7C-47EE-8EE5-F9F54A1C5869}" presName="parTx" presStyleLbl="alignNode1" presStyleIdx="0" presStyleCnt="4">
        <dgm:presLayoutVars>
          <dgm:chMax val="0"/>
          <dgm:chPref val="0"/>
          <dgm:bulletEnabled val="1"/>
        </dgm:presLayoutVars>
      </dgm:prSet>
      <dgm:spPr/>
    </dgm:pt>
    <dgm:pt modelId="{81C54D3A-94B4-4371-B78C-CD736A9CF4E5}" type="pres">
      <dgm:prSet presAssocID="{044479DB-4B7C-47EE-8EE5-F9F54A1C5869}" presName="desTx" presStyleLbl="alignAccFollowNode1" presStyleIdx="0" presStyleCnt="4">
        <dgm:presLayoutVars>
          <dgm:bulletEnabled val="1"/>
        </dgm:presLayoutVars>
      </dgm:prSet>
      <dgm:spPr/>
    </dgm:pt>
    <dgm:pt modelId="{31D11D55-B525-4680-AF68-73998307A914}" type="pres">
      <dgm:prSet presAssocID="{C812CDC0-112D-4875-A724-04C570ADDF01}" presName="space" presStyleCnt="0"/>
      <dgm:spPr/>
    </dgm:pt>
    <dgm:pt modelId="{F91102E6-F497-45AB-AB57-542B24604029}" type="pres">
      <dgm:prSet presAssocID="{30077B2E-DBC3-41C7-A324-C91CB84B82FB}" presName="composite" presStyleCnt="0"/>
      <dgm:spPr/>
    </dgm:pt>
    <dgm:pt modelId="{B6B05C4F-8875-4F4F-BEC3-CBCCE4C6FFC2}" type="pres">
      <dgm:prSet presAssocID="{30077B2E-DBC3-41C7-A324-C91CB84B82FB}" presName="parTx" presStyleLbl="alignNode1" presStyleIdx="1" presStyleCnt="4">
        <dgm:presLayoutVars>
          <dgm:chMax val="0"/>
          <dgm:chPref val="0"/>
          <dgm:bulletEnabled val="1"/>
        </dgm:presLayoutVars>
      </dgm:prSet>
      <dgm:spPr/>
    </dgm:pt>
    <dgm:pt modelId="{33F9E207-4BD1-4347-8BBA-497955C61A52}" type="pres">
      <dgm:prSet presAssocID="{30077B2E-DBC3-41C7-A324-C91CB84B82FB}" presName="desTx" presStyleLbl="alignAccFollowNode1" presStyleIdx="1" presStyleCnt="4">
        <dgm:presLayoutVars>
          <dgm:bulletEnabled val="1"/>
        </dgm:presLayoutVars>
      </dgm:prSet>
      <dgm:spPr/>
    </dgm:pt>
    <dgm:pt modelId="{A775EE6A-EFF4-48B1-92F1-6081D9578386}" type="pres">
      <dgm:prSet presAssocID="{A101AC6F-9488-4FB1-931B-1CAB3CCD82AB}" presName="space" presStyleCnt="0"/>
      <dgm:spPr/>
    </dgm:pt>
    <dgm:pt modelId="{E82BA8C1-910C-4E46-8133-8C12FBAB8388}" type="pres">
      <dgm:prSet presAssocID="{1FA68BA4-2643-47B4-A3A7-22349DC3291F}" presName="composite" presStyleCnt="0"/>
      <dgm:spPr/>
    </dgm:pt>
    <dgm:pt modelId="{9A0DF58F-0111-439C-B68D-9C1BD017566E}" type="pres">
      <dgm:prSet presAssocID="{1FA68BA4-2643-47B4-A3A7-22349DC3291F}" presName="parTx" presStyleLbl="alignNode1" presStyleIdx="2" presStyleCnt="4">
        <dgm:presLayoutVars>
          <dgm:chMax val="0"/>
          <dgm:chPref val="0"/>
          <dgm:bulletEnabled val="1"/>
        </dgm:presLayoutVars>
      </dgm:prSet>
      <dgm:spPr/>
    </dgm:pt>
    <dgm:pt modelId="{5749E2F5-D4D1-46CD-824A-0ECE96813D16}" type="pres">
      <dgm:prSet presAssocID="{1FA68BA4-2643-47B4-A3A7-22349DC3291F}" presName="desTx" presStyleLbl="alignAccFollowNode1" presStyleIdx="2" presStyleCnt="4">
        <dgm:presLayoutVars>
          <dgm:bulletEnabled val="1"/>
        </dgm:presLayoutVars>
      </dgm:prSet>
      <dgm:spPr/>
    </dgm:pt>
    <dgm:pt modelId="{C70AACA6-8215-435F-85BC-94A63C4BBEE2}" type="pres">
      <dgm:prSet presAssocID="{2178A86E-510D-4AD6-A133-9E99C3EAD63D}" presName="space" presStyleCnt="0"/>
      <dgm:spPr/>
    </dgm:pt>
    <dgm:pt modelId="{B42AE208-23AA-49F7-87EE-538F72BEBE4E}" type="pres">
      <dgm:prSet presAssocID="{B1C4E4D1-110D-45A3-854C-0D6128424287}" presName="composite" presStyleCnt="0"/>
      <dgm:spPr/>
    </dgm:pt>
    <dgm:pt modelId="{27039E24-EA28-486B-BC4F-F23D19F433ED}" type="pres">
      <dgm:prSet presAssocID="{B1C4E4D1-110D-45A3-854C-0D6128424287}" presName="parTx" presStyleLbl="alignNode1" presStyleIdx="3" presStyleCnt="4">
        <dgm:presLayoutVars>
          <dgm:chMax val="0"/>
          <dgm:chPref val="0"/>
          <dgm:bulletEnabled val="1"/>
        </dgm:presLayoutVars>
      </dgm:prSet>
      <dgm:spPr/>
    </dgm:pt>
    <dgm:pt modelId="{5ADB7A84-A506-45E0-8211-0E29D661FA54}" type="pres">
      <dgm:prSet presAssocID="{B1C4E4D1-110D-45A3-854C-0D6128424287}" presName="desTx" presStyleLbl="alignAccFollowNode1" presStyleIdx="3" presStyleCnt="4">
        <dgm:presLayoutVars>
          <dgm:bulletEnabled val="1"/>
        </dgm:presLayoutVars>
      </dgm:prSet>
      <dgm:spPr/>
    </dgm:pt>
  </dgm:ptLst>
  <dgm:cxnLst>
    <dgm:cxn modelId="{9ADE0406-7F14-4942-AB0E-34FE4A5F9C4B}" type="presOf" srcId="{28C389B8-EA58-4135-8733-9D1AD5F99982}" destId="{81C54D3A-94B4-4371-B78C-CD736A9CF4E5}" srcOrd="0" destOrd="1" presId="urn:microsoft.com/office/officeart/2005/8/layout/hList1"/>
    <dgm:cxn modelId="{2363CD09-E990-45A7-8BD6-704071ED2988}" type="presOf" srcId="{48B63B82-5C93-46A5-9D7E-EF541F498A4B}" destId="{5ADB7A84-A506-45E0-8211-0E29D661FA54}" srcOrd="0" destOrd="1" presId="urn:microsoft.com/office/officeart/2005/8/layout/hList1"/>
    <dgm:cxn modelId="{AAF5B00D-60E4-4E79-99E6-83F1C8AB6455}" type="presOf" srcId="{D08074E0-FAFF-4C38-9FFB-5BD0AC763FE8}" destId="{33F9E207-4BD1-4347-8BBA-497955C61A52}" srcOrd="0" destOrd="1" presId="urn:microsoft.com/office/officeart/2005/8/layout/hList1"/>
    <dgm:cxn modelId="{2BE4590F-458B-4683-9ED0-A1328F616DE4}" type="presOf" srcId="{EAAFF32D-05C5-4EF9-90E9-9ED6CFFD25C8}" destId="{FF87CDB2-7C8E-4B7B-9D6A-19618AEE2DFF}" srcOrd="0" destOrd="0" presId="urn:microsoft.com/office/officeart/2005/8/layout/hList1"/>
    <dgm:cxn modelId="{F6EB5C20-0D3D-4605-AB53-6F2966D78849}" srcId="{EAAFF32D-05C5-4EF9-90E9-9ED6CFFD25C8}" destId="{30077B2E-DBC3-41C7-A324-C91CB84B82FB}" srcOrd="1" destOrd="0" parTransId="{8104A041-52D9-4E80-91D3-AAC32C011B7C}" sibTransId="{A101AC6F-9488-4FB1-931B-1CAB3CCD82AB}"/>
    <dgm:cxn modelId="{5EB4BD22-AFF0-481C-A21C-2B3A24BA191D}" srcId="{30077B2E-DBC3-41C7-A324-C91CB84B82FB}" destId="{7C23DC39-5E63-4E03-AC38-386FFB551F6D}" srcOrd="0" destOrd="0" parTransId="{F2648E09-AB8A-4092-B79C-EC154AAD38A1}" sibTransId="{FD550315-215C-46AE-8A09-37749B844EFF}"/>
    <dgm:cxn modelId="{A4F55C27-75A8-40B2-BFCF-97BDC24B3FDF}" srcId="{044479DB-4B7C-47EE-8EE5-F9F54A1C5869}" destId="{59C35FD2-152A-47B9-B4F7-D4C734776EE9}" srcOrd="0" destOrd="0" parTransId="{B1888A5C-BD1F-48E9-814A-100267A88D42}" sibTransId="{AEE730C5-C991-4543-9ED5-6D0E1052F407}"/>
    <dgm:cxn modelId="{85DBF02F-571C-40DA-97E4-A214E6555C90}" srcId="{EAAFF32D-05C5-4EF9-90E9-9ED6CFFD25C8}" destId="{B1C4E4D1-110D-45A3-854C-0D6128424287}" srcOrd="3" destOrd="0" parTransId="{0B9F9263-DEC8-4ADF-8723-D570341290F9}" sibTransId="{2B0F1844-11DE-43DB-B8E6-43F655C13B3B}"/>
    <dgm:cxn modelId="{06471A40-563E-410F-A889-0D354463C4B4}" type="presOf" srcId="{30077B2E-DBC3-41C7-A324-C91CB84B82FB}" destId="{B6B05C4F-8875-4F4F-BEC3-CBCCE4C6FFC2}" srcOrd="0" destOrd="0" presId="urn:microsoft.com/office/officeart/2005/8/layout/hList1"/>
    <dgm:cxn modelId="{A0DE0F5F-4E15-4371-A041-DB96CC904F5A}" srcId="{B1C4E4D1-110D-45A3-854C-0D6128424287}" destId="{60600326-48A2-4454-9DEB-190C2681089D}" srcOrd="0" destOrd="0" parTransId="{DA9FE74B-1EDB-44E6-BCC4-7193447678A5}" sibTransId="{345AAF40-32BD-4635-AF81-7255EE1B238E}"/>
    <dgm:cxn modelId="{88799661-B722-4199-8A57-30A8DC478712}" srcId="{1FA68BA4-2643-47B4-A3A7-22349DC3291F}" destId="{3C3BF057-7B0F-4836-9F2F-18F074A41DF0}" srcOrd="0" destOrd="0" parTransId="{E2A76B2F-5FD6-4C88-B570-DBC11C7F83D9}" sibTransId="{C8FBFF73-C1D6-42AB-99D7-E54A7D83ABD5}"/>
    <dgm:cxn modelId="{4A24DD46-B9FB-4EF7-9EF1-9CC8234E9599}" srcId="{EAAFF32D-05C5-4EF9-90E9-9ED6CFFD25C8}" destId="{1FA68BA4-2643-47B4-A3A7-22349DC3291F}" srcOrd="2" destOrd="0" parTransId="{E4420ACF-C778-4D66-B67A-A6E01355B3B4}" sibTransId="{2178A86E-510D-4AD6-A133-9E99C3EAD63D}"/>
    <dgm:cxn modelId="{60E73F4B-0FA8-4FBB-9B32-4C80C181E5D5}" srcId="{044479DB-4B7C-47EE-8EE5-F9F54A1C5869}" destId="{28C389B8-EA58-4135-8733-9D1AD5F99982}" srcOrd="1" destOrd="0" parTransId="{FEED6781-9291-458E-9D58-0231AD9996A3}" sibTransId="{B9362AAD-4931-42BD-AA9E-F20AE695C6B0}"/>
    <dgm:cxn modelId="{E669864F-F0DA-4379-AE21-F0338693B76B}" type="presOf" srcId="{7C23DC39-5E63-4E03-AC38-386FFB551F6D}" destId="{33F9E207-4BD1-4347-8BBA-497955C61A52}" srcOrd="0" destOrd="0" presId="urn:microsoft.com/office/officeart/2005/8/layout/hList1"/>
    <dgm:cxn modelId="{7FC8A771-437D-4CDA-B64D-D01BD83A2006}" srcId="{EAAFF32D-05C5-4EF9-90E9-9ED6CFFD25C8}" destId="{044479DB-4B7C-47EE-8EE5-F9F54A1C5869}" srcOrd="0" destOrd="0" parTransId="{61115476-3F31-409C-97BC-C6903AE94DE0}" sibTransId="{C812CDC0-112D-4875-A724-04C570ADDF01}"/>
    <dgm:cxn modelId="{F36CE452-D6BD-491E-96CC-111A6D985C68}" srcId="{1FA68BA4-2643-47B4-A3A7-22349DC3291F}" destId="{0049CA91-7360-43DC-913D-16503B6F9910}" srcOrd="1" destOrd="0" parTransId="{C7D84369-4018-4956-BBE7-051005309333}" sibTransId="{A9029310-90F4-424E-BF9F-77E93953F6D8}"/>
    <dgm:cxn modelId="{EC76B379-96ED-419D-9A9E-6D292701CE9B}" type="presOf" srcId="{0049CA91-7360-43DC-913D-16503B6F9910}" destId="{5749E2F5-D4D1-46CD-824A-0ECE96813D16}" srcOrd="0" destOrd="1" presId="urn:microsoft.com/office/officeart/2005/8/layout/hList1"/>
    <dgm:cxn modelId="{83BEF859-37B2-4DAC-940D-EA703096AD6B}" srcId="{30077B2E-DBC3-41C7-A324-C91CB84B82FB}" destId="{D08074E0-FAFF-4C38-9FFB-5BD0AC763FE8}" srcOrd="1" destOrd="0" parTransId="{761708CB-32EA-493A-A942-D80942F48B3E}" sibTransId="{B196195D-1DFA-46FC-97D3-B9FC0EA0954D}"/>
    <dgm:cxn modelId="{97A612A1-3758-46F7-9758-1495F18A4191}" type="presOf" srcId="{1FA68BA4-2643-47B4-A3A7-22349DC3291F}" destId="{9A0DF58F-0111-439C-B68D-9C1BD017566E}" srcOrd="0" destOrd="0" presId="urn:microsoft.com/office/officeart/2005/8/layout/hList1"/>
    <dgm:cxn modelId="{6AAA01B8-8B26-45A9-AC78-3D2A95DCC237}" type="presOf" srcId="{60600326-48A2-4454-9DEB-190C2681089D}" destId="{5ADB7A84-A506-45E0-8211-0E29D661FA54}" srcOrd="0" destOrd="0" presId="urn:microsoft.com/office/officeart/2005/8/layout/hList1"/>
    <dgm:cxn modelId="{206E03B8-842B-4AE3-90DC-240207CFED94}" type="presOf" srcId="{B1C4E4D1-110D-45A3-854C-0D6128424287}" destId="{27039E24-EA28-486B-BC4F-F23D19F433ED}" srcOrd="0" destOrd="0" presId="urn:microsoft.com/office/officeart/2005/8/layout/hList1"/>
    <dgm:cxn modelId="{48CA68CC-36DB-4470-B06D-1661BD800E77}" type="presOf" srcId="{044479DB-4B7C-47EE-8EE5-F9F54A1C5869}" destId="{EC86B825-05DA-45D1-B437-A574A10B1C01}" srcOrd="0" destOrd="0" presId="urn:microsoft.com/office/officeart/2005/8/layout/hList1"/>
    <dgm:cxn modelId="{A0BDD5D3-A335-4242-B8AE-07A1F48F96BF}" srcId="{B1C4E4D1-110D-45A3-854C-0D6128424287}" destId="{48B63B82-5C93-46A5-9D7E-EF541F498A4B}" srcOrd="1" destOrd="0" parTransId="{37CC6A90-E62C-4DC4-BBC5-11962A93AE76}" sibTransId="{DE3FC766-42E7-4EC3-8541-F68F9BDCE932}"/>
    <dgm:cxn modelId="{3860A5D8-53C8-4E3C-A93C-FE382F4561E5}" type="presOf" srcId="{59C35FD2-152A-47B9-B4F7-D4C734776EE9}" destId="{81C54D3A-94B4-4371-B78C-CD736A9CF4E5}" srcOrd="0" destOrd="0" presId="urn:microsoft.com/office/officeart/2005/8/layout/hList1"/>
    <dgm:cxn modelId="{A7EE0FFC-BA1F-4E84-9F2F-1FE558247168}" type="presOf" srcId="{3C3BF057-7B0F-4836-9F2F-18F074A41DF0}" destId="{5749E2F5-D4D1-46CD-824A-0ECE96813D16}" srcOrd="0" destOrd="0" presId="urn:microsoft.com/office/officeart/2005/8/layout/hList1"/>
    <dgm:cxn modelId="{9F069690-D935-411C-B0D0-C17ED11AF6B1}" type="presParOf" srcId="{FF87CDB2-7C8E-4B7B-9D6A-19618AEE2DFF}" destId="{2427B485-09FB-457E-8291-DAA738F31077}" srcOrd="0" destOrd="0" presId="urn:microsoft.com/office/officeart/2005/8/layout/hList1"/>
    <dgm:cxn modelId="{D13FAC9A-7546-402A-9687-070B261F76B8}" type="presParOf" srcId="{2427B485-09FB-457E-8291-DAA738F31077}" destId="{EC86B825-05DA-45D1-B437-A574A10B1C01}" srcOrd="0" destOrd="0" presId="urn:microsoft.com/office/officeart/2005/8/layout/hList1"/>
    <dgm:cxn modelId="{E7AE5B1D-F18B-4275-9083-6D2226DAECDA}" type="presParOf" srcId="{2427B485-09FB-457E-8291-DAA738F31077}" destId="{81C54D3A-94B4-4371-B78C-CD736A9CF4E5}" srcOrd="1" destOrd="0" presId="urn:microsoft.com/office/officeart/2005/8/layout/hList1"/>
    <dgm:cxn modelId="{91DA6D91-A4D8-4EDE-9ACB-B0528479031C}" type="presParOf" srcId="{FF87CDB2-7C8E-4B7B-9D6A-19618AEE2DFF}" destId="{31D11D55-B525-4680-AF68-73998307A914}" srcOrd="1" destOrd="0" presId="urn:microsoft.com/office/officeart/2005/8/layout/hList1"/>
    <dgm:cxn modelId="{7E10F5E6-125F-4CA1-A380-BB0D5F99571A}" type="presParOf" srcId="{FF87CDB2-7C8E-4B7B-9D6A-19618AEE2DFF}" destId="{F91102E6-F497-45AB-AB57-542B24604029}" srcOrd="2" destOrd="0" presId="urn:microsoft.com/office/officeart/2005/8/layout/hList1"/>
    <dgm:cxn modelId="{FD18FD21-A3CE-4BAE-A366-CCECF424FE4F}" type="presParOf" srcId="{F91102E6-F497-45AB-AB57-542B24604029}" destId="{B6B05C4F-8875-4F4F-BEC3-CBCCE4C6FFC2}" srcOrd="0" destOrd="0" presId="urn:microsoft.com/office/officeart/2005/8/layout/hList1"/>
    <dgm:cxn modelId="{90FE3781-1B14-4446-BCCF-6BE7D2883A7D}" type="presParOf" srcId="{F91102E6-F497-45AB-AB57-542B24604029}" destId="{33F9E207-4BD1-4347-8BBA-497955C61A52}" srcOrd="1" destOrd="0" presId="urn:microsoft.com/office/officeart/2005/8/layout/hList1"/>
    <dgm:cxn modelId="{245AE634-A5B5-495E-9438-F01D5D45491A}" type="presParOf" srcId="{FF87CDB2-7C8E-4B7B-9D6A-19618AEE2DFF}" destId="{A775EE6A-EFF4-48B1-92F1-6081D9578386}" srcOrd="3" destOrd="0" presId="urn:microsoft.com/office/officeart/2005/8/layout/hList1"/>
    <dgm:cxn modelId="{626BC024-EE1C-41EB-A8BE-4481102AE052}" type="presParOf" srcId="{FF87CDB2-7C8E-4B7B-9D6A-19618AEE2DFF}" destId="{E82BA8C1-910C-4E46-8133-8C12FBAB8388}" srcOrd="4" destOrd="0" presId="urn:microsoft.com/office/officeart/2005/8/layout/hList1"/>
    <dgm:cxn modelId="{2E260F4B-07A8-4AF6-8537-FC9BA56709BC}" type="presParOf" srcId="{E82BA8C1-910C-4E46-8133-8C12FBAB8388}" destId="{9A0DF58F-0111-439C-B68D-9C1BD017566E}" srcOrd="0" destOrd="0" presId="urn:microsoft.com/office/officeart/2005/8/layout/hList1"/>
    <dgm:cxn modelId="{2874C6F6-6C13-4CC4-B1EC-18AD185A38C6}" type="presParOf" srcId="{E82BA8C1-910C-4E46-8133-8C12FBAB8388}" destId="{5749E2F5-D4D1-46CD-824A-0ECE96813D16}" srcOrd="1" destOrd="0" presId="urn:microsoft.com/office/officeart/2005/8/layout/hList1"/>
    <dgm:cxn modelId="{5F3387F1-5DE9-4E3E-90DE-0DBE99A7D0A2}" type="presParOf" srcId="{FF87CDB2-7C8E-4B7B-9D6A-19618AEE2DFF}" destId="{C70AACA6-8215-435F-85BC-94A63C4BBEE2}" srcOrd="5" destOrd="0" presId="urn:microsoft.com/office/officeart/2005/8/layout/hList1"/>
    <dgm:cxn modelId="{E6805772-D834-4AEF-8AA2-4B40DF8D4DE0}" type="presParOf" srcId="{FF87CDB2-7C8E-4B7B-9D6A-19618AEE2DFF}" destId="{B42AE208-23AA-49F7-87EE-538F72BEBE4E}" srcOrd="6" destOrd="0" presId="urn:microsoft.com/office/officeart/2005/8/layout/hList1"/>
    <dgm:cxn modelId="{E547CDDF-7DEC-4D72-A020-8B9B000FA985}" type="presParOf" srcId="{B42AE208-23AA-49F7-87EE-538F72BEBE4E}" destId="{27039E24-EA28-486B-BC4F-F23D19F433ED}" srcOrd="0" destOrd="0" presId="urn:microsoft.com/office/officeart/2005/8/layout/hList1"/>
    <dgm:cxn modelId="{354E94F1-9C60-4663-8A25-5E6987843CB8}" type="presParOf" srcId="{B42AE208-23AA-49F7-87EE-538F72BEBE4E}" destId="{5ADB7A84-A506-45E0-8211-0E29D661FA5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3D852-805D-420B-8A79-0B9B5ADFFCF6}">
      <dsp:nvSpPr>
        <dsp:cNvPr id="0" name=""/>
        <dsp:cNvSpPr/>
      </dsp:nvSpPr>
      <dsp:spPr>
        <a:xfrm>
          <a:off x="1284"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Equipment Procurement Complete (7/1/2024):</a:t>
          </a:r>
        </a:p>
      </dsp:txBody>
      <dsp:txXfrm>
        <a:off x="1284" y="507493"/>
        <a:ext cx="1618486" cy="971091"/>
      </dsp:txXfrm>
    </dsp:sp>
    <dsp:sp modelId="{3D1745F6-A0CB-4888-B910-3D44D09B4C80}">
      <dsp:nvSpPr>
        <dsp:cNvPr id="0" name=""/>
        <dsp:cNvSpPr/>
      </dsp:nvSpPr>
      <dsp:spPr>
        <a:xfrm>
          <a:off x="1781619"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Acquired microcontroller, GPS module, SIM card, and necessary components.</a:t>
          </a:r>
        </a:p>
      </dsp:txBody>
      <dsp:txXfrm>
        <a:off x="1781619" y="507493"/>
        <a:ext cx="1618486" cy="971091"/>
      </dsp:txXfrm>
    </dsp:sp>
    <dsp:sp modelId="{E627AB78-1E41-4C56-92AA-7600949E0741}">
      <dsp:nvSpPr>
        <dsp:cNvPr id="0" name=""/>
        <dsp:cNvSpPr/>
      </dsp:nvSpPr>
      <dsp:spPr>
        <a:xfrm>
          <a:off x="3561954"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Java Code Development Completed </a:t>
          </a:r>
        </a:p>
        <a:p>
          <a:pPr marL="0" lvl="0" indent="0" algn="ctr" defTabSz="666750">
            <a:lnSpc>
              <a:spcPct val="90000"/>
            </a:lnSpc>
            <a:spcBef>
              <a:spcPct val="0"/>
            </a:spcBef>
            <a:spcAft>
              <a:spcPct val="35000"/>
            </a:spcAft>
            <a:buNone/>
          </a:pPr>
          <a:r>
            <a:rPr lang="en-US" sz="1500" kern="1200" dirty="0"/>
            <a:t>(14/1/2024)</a:t>
          </a:r>
        </a:p>
      </dsp:txBody>
      <dsp:txXfrm>
        <a:off x="3561954" y="507493"/>
        <a:ext cx="1618486" cy="971091"/>
      </dsp:txXfrm>
    </dsp:sp>
    <dsp:sp modelId="{D08AC90A-C0D0-41BE-B6A0-E4F67BC1AB8B}">
      <dsp:nvSpPr>
        <dsp:cNvPr id="0" name=""/>
        <dsp:cNvSpPr/>
      </dsp:nvSpPr>
      <dsp:spPr>
        <a:xfrm>
          <a:off x="5342288"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Developed, tested, and finalized the Java code for the Smart Bump Alert System.</a:t>
          </a:r>
        </a:p>
      </dsp:txBody>
      <dsp:txXfrm>
        <a:off x="5342288" y="507493"/>
        <a:ext cx="1618486" cy="971091"/>
      </dsp:txXfrm>
    </dsp:sp>
    <dsp:sp modelId="{CA48BFFD-1F8B-4A33-844C-514EFAD59F7F}">
      <dsp:nvSpPr>
        <dsp:cNvPr id="0" name=""/>
        <dsp:cNvSpPr/>
      </dsp:nvSpPr>
      <dsp:spPr>
        <a:xfrm>
          <a:off x="7122623"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 Strategy Defined (21/1/2023):</a:t>
          </a:r>
        </a:p>
      </dsp:txBody>
      <dsp:txXfrm>
        <a:off x="7122623" y="507493"/>
        <a:ext cx="1618486" cy="971091"/>
      </dsp:txXfrm>
    </dsp:sp>
    <dsp:sp modelId="{5645647C-3222-46D4-B81D-2820636F3965}">
      <dsp:nvSpPr>
        <dsp:cNvPr id="0" name=""/>
        <dsp:cNvSpPr/>
      </dsp:nvSpPr>
      <dsp:spPr>
        <a:xfrm>
          <a:off x="8902958"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Documented and finalized the strategy for initial and real-time data collection.</a:t>
          </a:r>
        </a:p>
      </dsp:txBody>
      <dsp:txXfrm>
        <a:off x="8902958" y="507493"/>
        <a:ext cx="1618486" cy="971091"/>
      </dsp:txXfrm>
    </dsp:sp>
    <dsp:sp modelId="{16A82BD4-91B6-44C6-8432-282AAD8F6DDE}">
      <dsp:nvSpPr>
        <dsp:cNvPr id="0" name=""/>
        <dsp:cNvSpPr/>
      </dsp:nvSpPr>
      <dsp:spPr>
        <a:xfrm>
          <a:off x="1284"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Digital Elements Integrated </a:t>
          </a:r>
        </a:p>
        <a:p>
          <a:pPr marL="0" lvl="0" indent="0" algn="ctr" defTabSz="666750">
            <a:lnSpc>
              <a:spcPct val="90000"/>
            </a:lnSpc>
            <a:spcBef>
              <a:spcPct val="0"/>
            </a:spcBef>
            <a:spcAft>
              <a:spcPct val="35000"/>
            </a:spcAft>
            <a:buNone/>
          </a:pPr>
          <a:r>
            <a:rPr lang="en-US" sz="1500" kern="1200" dirty="0"/>
            <a:t>(11/2/2024):</a:t>
          </a:r>
        </a:p>
      </dsp:txBody>
      <dsp:txXfrm>
        <a:off x="1284" y="1640434"/>
        <a:ext cx="1618486" cy="971091"/>
      </dsp:txXfrm>
    </dsp:sp>
    <dsp:sp modelId="{B2253ED1-92A3-40E3-B820-10866E90CDC7}">
      <dsp:nvSpPr>
        <dsp:cNvPr id="0" name=""/>
        <dsp:cNvSpPr/>
      </dsp:nvSpPr>
      <dsp:spPr>
        <a:xfrm>
          <a:off x="1781619"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Successfully connected and integrated all digital components.</a:t>
          </a:r>
        </a:p>
      </dsp:txBody>
      <dsp:txXfrm>
        <a:off x="1781619" y="1640434"/>
        <a:ext cx="1618486" cy="971091"/>
      </dsp:txXfrm>
    </dsp:sp>
    <dsp:sp modelId="{136F36A0-D842-457C-B8BD-2BC2ABB9E26A}">
      <dsp:nvSpPr>
        <dsp:cNvPr id="0" name=""/>
        <dsp:cNvSpPr/>
      </dsp:nvSpPr>
      <dsp:spPr>
        <a:xfrm>
          <a:off x="3561954"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Java Code Installed on Device (Week 18/2/2024):</a:t>
          </a:r>
        </a:p>
      </dsp:txBody>
      <dsp:txXfrm>
        <a:off x="3561954" y="1640434"/>
        <a:ext cx="1618486" cy="971091"/>
      </dsp:txXfrm>
    </dsp:sp>
    <dsp:sp modelId="{08F5AB9E-C825-44DA-94BF-8DEC7CEEFA0A}">
      <dsp:nvSpPr>
        <dsp:cNvPr id="0" name=""/>
        <dsp:cNvSpPr/>
      </dsp:nvSpPr>
      <dsp:spPr>
        <a:xfrm>
          <a:off x="5342288"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Completed the installation of Java code onto the Smart Bump Alert Device.</a:t>
          </a:r>
        </a:p>
      </dsp:txBody>
      <dsp:txXfrm>
        <a:off x="5342288" y="1640434"/>
        <a:ext cx="1618486" cy="971091"/>
      </dsp:txXfrm>
    </dsp:sp>
    <dsp:sp modelId="{6D09C4DB-48C8-43D9-A194-AE718B2C229B}">
      <dsp:nvSpPr>
        <dsp:cNvPr id="0" name=""/>
        <dsp:cNvSpPr/>
      </dsp:nvSpPr>
      <dsp:spPr>
        <a:xfrm>
          <a:off x="7122623"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First Prototype Assembled and Tested </a:t>
          </a:r>
        </a:p>
        <a:p>
          <a:pPr marL="0" lvl="0" indent="0" algn="ctr" defTabSz="666750">
            <a:lnSpc>
              <a:spcPct val="90000"/>
            </a:lnSpc>
            <a:spcBef>
              <a:spcPct val="0"/>
            </a:spcBef>
            <a:spcAft>
              <a:spcPct val="35000"/>
            </a:spcAft>
            <a:buNone/>
          </a:pPr>
          <a:r>
            <a:rPr lang="en-US" sz="1500" kern="1200" dirty="0"/>
            <a:t>(18/3/2024):</a:t>
          </a:r>
        </a:p>
      </dsp:txBody>
      <dsp:txXfrm>
        <a:off x="7122623" y="1640434"/>
        <a:ext cx="1618486" cy="971091"/>
      </dsp:txXfrm>
    </dsp:sp>
    <dsp:sp modelId="{651089F4-1010-419D-966A-7D0F7CA708F0}">
      <dsp:nvSpPr>
        <dsp:cNvPr id="0" name=""/>
        <dsp:cNvSpPr/>
      </dsp:nvSpPr>
      <dsp:spPr>
        <a:xfrm>
          <a:off x="8902958"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Assembled hardware components into the initial prototype and conducted comprehensive testing.</a:t>
          </a:r>
        </a:p>
      </dsp:txBody>
      <dsp:txXfrm>
        <a:off x="8902958" y="1640434"/>
        <a:ext cx="1618486" cy="971091"/>
      </dsp:txXfrm>
    </dsp:sp>
    <dsp:sp modelId="{5F9F87F8-4C9E-450A-B104-9DC6B6084902}">
      <dsp:nvSpPr>
        <dsp:cNvPr id="0" name=""/>
        <dsp:cNvSpPr/>
      </dsp:nvSpPr>
      <dsp:spPr>
        <a:xfrm>
          <a:off x="1284"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Iterative Refinement Completed (17/4/2024):</a:t>
          </a:r>
        </a:p>
      </dsp:txBody>
      <dsp:txXfrm>
        <a:off x="1284" y="2773374"/>
        <a:ext cx="1618486" cy="971091"/>
      </dsp:txXfrm>
    </dsp:sp>
    <dsp:sp modelId="{CD7CB98E-8514-4E29-922D-C0B92A7515D8}">
      <dsp:nvSpPr>
        <dsp:cNvPr id="0" name=""/>
        <dsp:cNvSpPr/>
      </dsp:nvSpPr>
      <dsp:spPr>
        <a:xfrm>
          <a:off x="1781619"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Reviewed feedback, made necessary refinements to both hardware and software components.</a:t>
          </a:r>
        </a:p>
      </dsp:txBody>
      <dsp:txXfrm>
        <a:off x="1781619" y="2773374"/>
        <a:ext cx="1618486" cy="971091"/>
      </dsp:txXfrm>
    </dsp:sp>
    <dsp:sp modelId="{14F7BC8B-6AC9-4A0C-9F03-37B2D8BABB41}">
      <dsp:nvSpPr>
        <dsp:cNvPr id="0" name=""/>
        <dsp:cNvSpPr/>
      </dsp:nvSpPr>
      <dsp:spPr>
        <a:xfrm>
          <a:off x="3561954"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 Implemented (31/4/2024):</a:t>
          </a:r>
        </a:p>
      </dsp:txBody>
      <dsp:txXfrm>
        <a:off x="3561954" y="2773374"/>
        <a:ext cx="1618486" cy="971091"/>
      </dsp:txXfrm>
    </dsp:sp>
    <dsp:sp modelId="{9410FBCB-652C-4189-80DC-FFB0AF432935}">
      <dsp:nvSpPr>
        <dsp:cNvPr id="0" name=""/>
        <dsp:cNvSpPr/>
      </dsp:nvSpPr>
      <dsp:spPr>
        <a:xfrm>
          <a:off x="5342288"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Operational integration of the real-time data collection strategy.</a:t>
          </a:r>
        </a:p>
      </dsp:txBody>
      <dsp:txXfrm>
        <a:off x="5342288" y="2773374"/>
        <a:ext cx="1618486" cy="971091"/>
      </dsp:txXfrm>
    </dsp:sp>
    <dsp:sp modelId="{BCC1FCA3-CB9A-4680-9881-A6F799FF38A7}">
      <dsp:nvSpPr>
        <dsp:cNvPr id="0" name=""/>
        <dsp:cNvSpPr/>
      </dsp:nvSpPr>
      <dsp:spPr>
        <a:xfrm>
          <a:off x="7122623"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Finalized Device Ready for Production (21/5/2024):</a:t>
          </a:r>
        </a:p>
      </dsp:txBody>
      <dsp:txXfrm>
        <a:off x="7122623" y="2773374"/>
        <a:ext cx="1618486" cy="971091"/>
      </dsp:txXfrm>
    </dsp:sp>
    <dsp:sp modelId="{88F7C085-4A7E-4DC5-8245-135E97B1FE1A}">
      <dsp:nvSpPr>
        <dsp:cNvPr id="0" name=""/>
        <dsp:cNvSpPr/>
      </dsp:nvSpPr>
      <dsp:spPr>
        <a:xfrm>
          <a:off x="8902958"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Completed version of the </a:t>
          </a:r>
          <a:r>
            <a:rPr lang="en-US" sz="1500" kern="1200" dirty="0">
              <a:latin typeface="The Serif Hand Black"/>
            </a:rPr>
            <a:t>Smart Bump Alert Device ready for manufacturing.</a:t>
          </a:r>
          <a:endParaRPr lang="en-US" sz="1500" kern="1200" dirty="0"/>
        </a:p>
      </dsp:txBody>
      <dsp:txXfrm>
        <a:off x="8902958" y="2773374"/>
        <a:ext cx="1618486" cy="971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6B825-05DA-45D1-B437-A574A10B1C01}">
      <dsp:nvSpPr>
        <dsp:cNvPr id="0" name=""/>
        <dsp:cNvSpPr/>
      </dsp:nvSpPr>
      <dsp:spPr>
        <a:xfrm>
          <a:off x="4104" y="171258"/>
          <a:ext cx="2467796" cy="633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Driver Safety:</a:t>
          </a:r>
          <a:endParaRPr lang="en-US" sz="2200" kern="1200" dirty="0"/>
        </a:p>
      </dsp:txBody>
      <dsp:txXfrm>
        <a:off x="4104" y="171258"/>
        <a:ext cx="2467796" cy="633600"/>
      </dsp:txXfrm>
    </dsp:sp>
    <dsp:sp modelId="{81C54D3A-94B4-4371-B78C-CD736A9CF4E5}">
      <dsp:nvSpPr>
        <dsp:cNvPr id="0" name=""/>
        <dsp:cNvSpPr/>
      </dsp:nvSpPr>
      <dsp:spPr>
        <a:xfrm>
          <a:off x="4104" y="804858"/>
          <a:ext cx="2467796" cy="250282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High</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The primary goal is to enhance driver safety by providing timely and accurate alerts for speed bumps.</a:t>
          </a:r>
        </a:p>
      </dsp:txBody>
      <dsp:txXfrm>
        <a:off x="4104" y="804858"/>
        <a:ext cx="2467796" cy="2502823"/>
      </dsp:txXfrm>
    </dsp:sp>
    <dsp:sp modelId="{B6B05C4F-8875-4F4F-BEC3-CBCCE4C6FFC2}">
      <dsp:nvSpPr>
        <dsp:cNvPr id="0" name=""/>
        <dsp:cNvSpPr/>
      </dsp:nvSpPr>
      <dsp:spPr>
        <a:xfrm>
          <a:off x="2817392" y="171258"/>
          <a:ext cx="2467796" cy="633600"/>
        </a:xfrm>
        <a:prstGeom prst="rect">
          <a:avLst/>
        </a:prstGeom>
        <a:solidFill>
          <a:schemeClr val="accent2">
            <a:hueOff val="-816517"/>
            <a:satOff val="-3771"/>
            <a:lumOff val="-785"/>
            <a:alphaOff val="0"/>
          </a:schemeClr>
        </a:solidFill>
        <a:ln w="12700" cap="flat" cmpd="sng" algn="ctr">
          <a:solidFill>
            <a:schemeClr val="accent2">
              <a:hueOff val="-816517"/>
              <a:satOff val="-3771"/>
              <a:lumOff val="-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Clear Display in Sunlight:</a:t>
          </a:r>
          <a:endParaRPr lang="en-US" sz="2200" kern="1200" dirty="0"/>
        </a:p>
      </dsp:txBody>
      <dsp:txXfrm>
        <a:off x="2817392" y="171258"/>
        <a:ext cx="2467796" cy="633600"/>
      </dsp:txXfrm>
    </dsp:sp>
    <dsp:sp modelId="{33F9E207-4BD1-4347-8BBA-497955C61A52}">
      <dsp:nvSpPr>
        <dsp:cNvPr id="0" name=""/>
        <dsp:cNvSpPr/>
      </dsp:nvSpPr>
      <dsp:spPr>
        <a:xfrm>
          <a:off x="2817392" y="804858"/>
          <a:ext cx="2467796" cy="2502823"/>
        </a:xfrm>
        <a:prstGeom prst="rect">
          <a:avLst/>
        </a:prstGeom>
        <a:solidFill>
          <a:schemeClr val="accent2">
            <a:tint val="40000"/>
            <a:alpha val="90000"/>
            <a:hueOff val="-1115085"/>
            <a:satOff val="-2777"/>
            <a:lumOff val="-346"/>
            <a:alphaOff val="0"/>
          </a:schemeClr>
        </a:solidFill>
        <a:ln w="12700" cap="flat" cmpd="sng" algn="ctr">
          <a:solidFill>
            <a:schemeClr val="accent2">
              <a:tint val="40000"/>
              <a:alpha val="90000"/>
              <a:hueOff val="-1115085"/>
              <a:satOff val="-2777"/>
              <a:lumOff val="-3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High</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Ensuring the display's visibility in bright sunlight is crucial for effective communication with the </a:t>
          </a:r>
          <a:r>
            <a:rPr lang="en-US" sz="2200" kern="1200"/>
            <a:t>driver..</a:t>
          </a:r>
          <a:endParaRPr lang="en-US" sz="2200" kern="1200" dirty="0"/>
        </a:p>
      </dsp:txBody>
      <dsp:txXfrm>
        <a:off x="2817392" y="804858"/>
        <a:ext cx="2467796" cy="2502823"/>
      </dsp:txXfrm>
    </dsp:sp>
    <dsp:sp modelId="{9A0DF58F-0111-439C-B68D-9C1BD017566E}">
      <dsp:nvSpPr>
        <dsp:cNvPr id="0" name=""/>
        <dsp:cNvSpPr/>
      </dsp:nvSpPr>
      <dsp:spPr>
        <a:xfrm>
          <a:off x="5630680" y="171258"/>
          <a:ext cx="2467796" cy="633600"/>
        </a:xfrm>
        <a:prstGeom prst="rect">
          <a:avLst/>
        </a:prstGeom>
        <a:solidFill>
          <a:schemeClr val="accent2">
            <a:hueOff val="-1633033"/>
            <a:satOff val="-7543"/>
            <a:lumOff val="-1569"/>
            <a:alphaOff val="0"/>
          </a:schemeClr>
        </a:solidFill>
        <a:ln w="12700" cap="flat" cmpd="sng" algn="ctr">
          <a:solidFill>
            <a:schemeClr val="accent2">
              <a:hueOff val="-1633033"/>
              <a:satOff val="-7543"/>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Real-Time Response:</a:t>
          </a:r>
          <a:endParaRPr lang="en-US" sz="2200" kern="1200" dirty="0"/>
        </a:p>
      </dsp:txBody>
      <dsp:txXfrm>
        <a:off x="5630680" y="171258"/>
        <a:ext cx="2467796" cy="633600"/>
      </dsp:txXfrm>
    </dsp:sp>
    <dsp:sp modelId="{5749E2F5-D4D1-46CD-824A-0ECE96813D16}">
      <dsp:nvSpPr>
        <dsp:cNvPr id="0" name=""/>
        <dsp:cNvSpPr/>
      </dsp:nvSpPr>
      <dsp:spPr>
        <a:xfrm>
          <a:off x="5630680" y="804858"/>
          <a:ext cx="2467796" cy="2502823"/>
        </a:xfrm>
        <a:prstGeom prst="rect">
          <a:avLst/>
        </a:prstGeom>
        <a:solidFill>
          <a:schemeClr val="accent2">
            <a:tint val="40000"/>
            <a:alpha val="90000"/>
            <a:hueOff val="-2230170"/>
            <a:satOff val="-5555"/>
            <a:lumOff val="-692"/>
            <a:alphaOff val="0"/>
          </a:schemeClr>
        </a:solidFill>
        <a:ln w="12700" cap="flat" cmpd="sng" algn="ctr">
          <a:solidFill>
            <a:schemeClr val="accent2">
              <a:tint val="40000"/>
              <a:alpha val="90000"/>
              <a:hueOff val="-2230170"/>
              <a:satOff val="-5555"/>
              <a:lumOff val="-6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High</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Achieving a real-time response to speed bump detection is essential for immediate driver awareness and safety.</a:t>
          </a:r>
        </a:p>
      </dsp:txBody>
      <dsp:txXfrm>
        <a:off x="5630680" y="804858"/>
        <a:ext cx="2467796" cy="2502823"/>
      </dsp:txXfrm>
    </dsp:sp>
    <dsp:sp modelId="{27039E24-EA28-486B-BC4F-F23D19F433ED}">
      <dsp:nvSpPr>
        <dsp:cNvPr id="0" name=""/>
        <dsp:cNvSpPr/>
      </dsp:nvSpPr>
      <dsp:spPr>
        <a:xfrm>
          <a:off x="8443968" y="171258"/>
          <a:ext cx="2467796" cy="633600"/>
        </a:xfrm>
        <a:prstGeom prst="rect">
          <a:avLst/>
        </a:prstGeom>
        <a:solidFill>
          <a:schemeClr val="accent2">
            <a:hueOff val="-2449550"/>
            <a:satOff val="-11314"/>
            <a:lumOff val="-2354"/>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Adaptability:</a:t>
          </a:r>
          <a:endParaRPr lang="en-US" sz="2200" kern="1200" dirty="0"/>
        </a:p>
      </dsp:txBody>
      <dsp:txXfrm>
        <a:off x="8443968" y="171258"/>
        <a:ext cx="2467796" cy="633600"/>
      </dsp:txXfrm>
    </dsp:sp>
    <dsp:sp modelId="{5ADB7A84-A506-45E0-8211-0E29D661FA54}">
      <dsp:nvSpPr>
        <dsp:cNvPr id="0" name=""/>
        <dsp:cNvSpPr/>
      </dsp:nvSpPr>
      <dsp:spPr>
        <a:xfrm>
          <a:off x="8443968" y="804858"/>
          <a:ext cx="2467796" cy="2502823"/>
        </a:xfrm>
        <a:prstGeom prst="rect">
          <a:avLst/>
        </a:prstGeom>
        <a:solidFill>
          <a:schemeClr val="accent2">
            <a:tint val="40000"/>
            <a:alpha val="90000"/>
            <a:hueOff val="-3345255"/>
            <a:satOff val="-8332"/>
            <a:lumOff val="-1038"/>
            <a:alphaOff val="0"/>
          </a:schemeClr>
        </a:solidFill>
        <a:ln w="12700" cap="flat" cmpd="sng" algn="ctr">
          <a:solidFill>
            <a:schemeClr val="accent2">
              <a:tint val="40000"/>
              <a:alpha val="90000"/>
              <a:hueOff val="-3345255"/>
              <a:satOff val="-8332"/>
              <a:lumOff val="-10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t>Priority:</a:t>
          </a:r>
          <a:r>
            <a:rPr lang="en-US" sz="2200" kern="1200" dirty="0"/>
            <a:t> Moderate</a:t>
          </a:r>
        </a:p>
        <a:p>
          <a:pPr marL="228600" lvl="1" indent="-228600" algn="l" defTabSz="977900">
            <a:lnSpc>
              <a:spcPct val="90000"/>
            </a:lnSpc>
            <a:spcBef>
              <a:spcPct val="0"/>
            </a:spcBef>
            <a:spcAft>
              <a:spcPct val="15000"/>
            </a:spcAft>
            <a:buChar char="•"/>
          </a:pPr>
          <a:r>
            <a:rPr lang="en-US" sz="2200" b="1" kern="1200" dirty="0"/>
            <a:t>Explanation:</a:t>
          </a:r>
          <a:r>
            <a:rPr lang="en-US" sz="2200" kern="1200" dirty="0"/>
            <a:t> While important, adaptability to various car models is a secondary priority compared to the core objectives of safety and real-time functionality.</a:t>
          </a:r>
        </a:p>
      </dsp:txBody>
      <dsp:txXfrm>
        <a:off x="8443968" y="804858"/>
        <a:ext cx="2467796" cy="25028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12/21/2023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7474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12/21/2023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063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12/21/2023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3919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12/21/2023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667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12/21/2023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917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12/21/2023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295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12/21/2023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878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12/21/2023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161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12/21/2023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9775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12/21/2023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50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12/21/2023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85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12/21/2023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2313905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15" r:id="rId6"/>
    <p:sldLayoutId id="2147483811" r:id="rId7"/>
    <p:sldLayoutId id="2147483812" r:id="rId8"/>
    <p:sldLayoutId id="2147483813" r:id="rId9"/>
    <p:sldLayoutId id="2147483814" r:id="rId10"/>
    <p:sldLayoutId id="214748381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affic light trails at night">
            <a:extLst>
              <a:ext uri="{FF2B5EF4-FFF2-40B4-BE49-F238E27FC236}">
                <a16:creationId xmlns:a16="http://schemas.microsoft.com/office/drawing/2014/main" id="{B2BCC480-A962-4373-6BE6-8260524DEB46}"/>
              </a:ext>
            </a:extLst>
          </p:cNvPr>
          <p:cNvPicPr>
            <a:picLocks noChangeAspect="1"/>
          </p:cNvPicPr>
          <p:nvPr/>
        </p:nvPicPr>
        <p:blipFill rotWithShape="1">
          <a:blip r:embed="rId2">
            <a:alphaModFix amt="50000"/>
          </a:blip>
          <a:srcRect t="15015" r="-1" b="693"/>
          <a:stretch/>
        </p:blipFill>
        <p:spPr>
          <a:xfrm>
            <a:off x="20" y="10"/>
            <a:ext cx="12191979" cy="6857989"/>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US" b="1" i="1">
                <a:ea typeface="+mj-lt"/>
                <a:cs typeface="+mj-lt"/>
              </a:rPr>
              <a:t>Intelligent Speed Bump Alert System</a:t>
            </a:r>
            <a:endParaRPr lang="en-US" i="1">
              <a:ea typeface="Calibri Light"/>
              <a:cs typeface="Calibri Light"/>
            </a:endParaRPr>
          </a:p>
        </p:txBody>
      </p:sp>
      <p:sp>
        <p:nvSpPr>
          <p:cNvPr id="70"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xmln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ng exposure of lights">
            <a:extLst>
              <a:ext uri="{FF2B5EF4-FFF2-40B4-BE49-F238E27FC236}">
                <a16:creationId xmlns:a16="http://schemas.microsoft.com/office/drawing/2014/main" id="{9D1F6223-73AF-969C-DC19-DAEC9E8B56EE}"/>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36CF9491-CAC0-7943-FF11-847F0A8D06AD}"/>
              </a:ext>
            </a:extLst>
          </p:cNvPr>
          <p:cNvSpPr>
            <a:spLocks noGrp="1"/>
          </p:cNvSpPr>
          <p:nvPr>
            <p:ph type="title"/>
          </p:nvPr>
        </p:nvSpPr>
        <p:spPr>
          <a:xfrm>
            <a:off x="640080" y="853673"/>
            <a:ext cx="4023360" cy="5004794"/>
          </a:xfrm>
        </p:spPr>
        <p:txBody>
          <a:bodyPr>
            <a:normAutofit/>
          </a:bodyPr>
          <a:lstStyle/>
          <a:p>
            <a:r>
              <a:rPr lang="en-US" sz="7200" b="1">
                <a:ea typeface="+mj-lt"/>
                <a:cs typeface="+mj-lt"/>
              </a:rPr>
              <a:t>Executive Summary</a:t>
            </a:r>
            <a:endParaRPr lang="en-US" sz="7200">
              <a:ea typeface="+mj-lt"/>
              <a:cs typeface="+mj-lt"/>
            </a:endParaRPr>
          </a:p>
          <a:p>
            <a:endParaRPr lang="en-US" sz="7200"/>
          </a:p>
        </p:txBody>
      </p:sp>
      <p:sp>
        <p:nvSpPr>
          <p:cNvPr id="3" name="Content Placeholder 2">
            <a:extLst>
              <a:ext uri="{FF2B5EF4-FFF2-40B4-BE49-F238E27FC236}">
                <a16:creationId xmlns:a16="http://schemas.microsoft.com/office/drawing/2014/main" id="{C75F43B0-804B-B27D-F761-2A359B0D4A4F}"/>
              </a:ext>
            </a:extLst>
          </p:cNvPr>
          <p:cNvSpPr>
            <a:spLocks noGrp="1"/>
          </p:cNvSpPr>
          <p:nvPr>
            <p:ph idx="1"/>
          </p:nvPr>
        </p:nvSpPr>
        <p:spPr>
          <a:xfrm>
            <a:off x="5515576" y="770166"/>
            <a:ext cx="5892452" cy="5004794"/>
          </a:xfrm>
        </p:spPr>
        <p:txBody>
          <a:bodyPr vert="horz" lIns="91440" tIns="45720" rIns="91440" bIns="45720" rtlCol="0" anchor="ctr">
            <a:normAutofit/>
          </a:bodyPr>
          <a:lstStyle/>
          <a:p>
            <a:pPr marL="0" indent="0">
              <a:lnSpc>
                <a:spcPct val="100000"/>
              </a:lnSpc>
              <a:buNone/>
            </a:pPr>
            <a:r>
              <a:rPr lang="en-US" sz="2600" dirty="0">
                <a:ea typeface="+mn-lt"/>
                <a:cs typeface="+mn-lt"/>
              </a:rPr>
              <a:t>The Smart Bump Alert System aims to enhance road safety through a compact device in cars. It includes a tiny computer, GPS, SIM card, and a user-friendly screen, alerting drivers about upcoming speed bumps. Our project focuses on careful research and harnessing public support for data collection. In the future, we envision collaborating with the government to enhance road safety using our collected data. Additionally, potential partnerships with map companies could involve sharing our data to improve their maps. Our ultimate objective is to contribute to safer roads for everyone. This project will begin its application on  1/1/2024 and will be ready on 21/5/2024</a:t>
            </a:r>
            <a:r>
              <a:rPr lang="ar-JO" sz="2600" dirty="0">
                <a:ea typeface="+mn-lt"/>
                <a:cs typeface="+mn-lt"/>
              </a:rPr>
              <a:t> </a:t>
            </a:r>
            <a:r>
              <a:rPr lang="en-US" sz="2600" dirty="0">
                <a:ea typeface="+mn-lt"/>
                <a:cs typeface="+mn-lt"/>
              </a:rPr>
              <a:t>.</a:t>
            </a:r>
            <a:endParaRPr lang="en-US" sz="2600" dirty="0"/>
          </a:p>
          <a:p>
            <a:pPr marL="0" indent="0">
              <a:lnSpc>
                <a:spcPct val="100000"/>
              </a:lnSpc>
              <a:buNone/>
            </a:pPr>
            <a:br>
              <a:rPr lang="en-US" sz="2600" dirty="0"/>
            </a:br>
            <a:endParaRPr lang="en-US" sz="2600" dirty="0"/>
          </a:p>
          <a:p>
            <a:pPr>
              <a:lnSpc>
                <a:spcPct val="100000"/>
              </a:lnSpc>
            </a:pPr>
            <a:endParaRPr lang="en-US" sz="2600" dirty="0"/>
          </a:p>
        </p:txBody>
      </p:sp>
      <p:sp>
        <p:nvSpPr>
          <p:cNvPr id="25"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2993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chnological background">
            <a:extLst>
              <a:ext uri="{FF2B5EF4-FFF2-40B4-BE49-F238E27FC236}">
                <a16:creationId xmlns:a16="http://schemas.microsoft.com/office/drawing/2014/main" id="{C72A6132-6650-D896-A169-966017C41B16}"/>
              </a:ext>
            </a:extLst>
          </p:cNvPr>
          <p:cNvPicPr>
            <a:picLocks noChangeAspect="1"/>
          </p:cNvPicPr>
          <p:nvPr/>
        </p:nvPicPr>
        <p:blipFill rotWithShape="1">
          <a:blip r:embed="rId2">
            <a:alphaModFix amt="40000"/>
          </a:blip>
          <a:srcRect t="5686" b="10045"/>
          <a:stretch/>
        </p:blipFill>
        <p:spPr>
          <a:xfrm>
            <a:off x="-3027" y="10"/>
            <a:ext cx="12191979" cy="6857990"/>
          </a:xfrm>
          <a:prstGeom prst="rect">
            <a:avLst/>
          </a:prstGeom>
        </p:spPr>
      </p:pic>
      <p:sp>
        <p:nvSpPr>
          <p:cNvPr id="2" name="Title 1">
            <a:extLst>
              <a:ext uri="{FF2B5EF4-FFF2-40B4-BE49-F238E27FC236}">
                <a16:creationId xmlns:a16="http://schemas.microsoft.com/office/drawing/2014/main" id="{99334814-8814-F720-5899-91D1510B8763}"/>
              </a:ext>
            </a:extLst>
          </p:cNvPr>
          <p:cNvSpPr>
            <a:spLocks noGrp="1"/>
          </p:cNvSpPr>
          <p:nvPr>
            <p:ph type="title"/>
          </p:nvPr>
        </p:nvSpPr>
        <p:spPr>
          <a:xfrm>
            <a:off x="838200" y="365125"/>
            <a:ext cx="10515600" cy="1325563"/>
          </a:xfrm>
        </p:spPr>
        <p:txBody>
          <a:bodyPr>
            <a:normAutofit/>
          </a:bodyPr>
          <a:lstStyle/>
          <a:p>
            <a:r>
              <a:rPr lang="en-US" sz="7200" b="1" dirty="0">
                <a:ea typeface="+mn-lt"/>
                <a:cs typeface="+mn-lt"/>
              </a:rPr>
              <a:t>Project Deliverables and Objective</a:t>
            </a:r>
            <a:endParaRPr lang="en-US" sz="7200" dirty="0"/>
          </a:p>
        </p:txBody>
      </p:sp>
      <p:sp>
        <p:nvSpPr>
          <p:cNvPr id="2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CA9A9A-3E66-032B-5D2D-9B01CB33C45F}"/>
              </a:ext>
            </a:extLst>
          </p:cNvPr>
          <p:cNvSpPr>
            <a:spLocks noGrp="1"/>
          </p:cNvSpPr>
          <p:nvPr>
            <p:ph idx="1"/>
          </p:nvPr>
        </p:nvSpPr>
        <p:spPr>
          <a:xfrm>
            <a:off x="550653" y="1961314"/>
            <a:ext cx="4980318" cy="4766368"/>
          </a:xfrm>
        </p:spPr>
        <p:txBody>
          <a:bodyPr vert="horz" lIns="91440" tIns="45720" rIns="91440" bIns="45720" rtlCol="0" anchor="t">
            <a:noAutofit/>
          </a:bodyPr>
          <a:lstStyle/>
          <a:p>
            <a:pPr marL="0" indent="0">
              <a:lnSpc>
                <a:spcPct val="100000"/>
              </a:lnSpc>
              <a:buNone/>
            </a:pPr>
            <a:r>
              <a:rPr lang="en-US" sz="1800" b="1" dirty="0">
                <a:ea typeface="+mn-lt"/>
                <a:cs typeface="+mn-lt"/>
              </a:rPr>
              <a:t>Project </a:t>
            </a:r>
            <a:r>
              <a:rPr lang="en-US" sz="1600" b="1" dirty="0">
                <a:ea typeface="+mn-lt"/>
                <a:cs typeface="+mn-lt"/>
              </a:rPr>
              <a:t>Deliverables : </a:t>
            </a:r>
            <a:endParaRPr lang="en-US" sz="1600" b="1" dirty="0"/>
          </a:p>
          <a:p>
            <a:pPr>
              <a:lnSpc>
                <a:spcPct val="100000"/>
              </a:lnSpc>
              <a:buFont typeface="Arial"/>
              <a:buChar char="•"/>
            </a:pPr>
            <a:r>
              <a:rPr lang="en-US" sz="1700" b="1" dirty="0">
                <a:ea typeface="+mn-lt"/>
                <a:cs typeface="+mn-lt"/>
              </a:rPr>
              <a:t>Acquire Equipment </a:t>
            </a:r>
            <a:r>
              <a:rPr lang="en-US" sz="1700" b="1">
                <a:ea typeface="+mn-lt"/>
                <a:cs typeface="+mn-lt"/>
              </a:rPr>
              <a:t>and hire staff:</a:t>
            </a:r>
            <a:r>
              <a:rPr lang="en-US" sz="1700" b="1" dirty="0">
                <a:ea typeface="+mn-lt"/>
                <a:cs typeface="+mn-lt"/>
              </a:rPr>
              <a:t>  </a:t>
            </a:r>
            <a:r>
              <a:rPr lang="en-US" sz="1700" dirty="0">
                <a:ea typeface="+mn-lt"/>
                <a:cs typeface="+mn-lt"/>
              </a:rPr>
              <a:t>Procure microcontroller, GPS module, SIM card, and necessary elements.</a:t>
            </a:r>
            <a:endParaRPr lang="en-US" sz="1700" dirty="0"/>
          </a:p>
          <a:p>
            <a:pPr>
              <a:lnSpc>
                <a:spcPct val="100000"/>
              </a:lnSpc>
              <a:buFont typeface="Arial"/>
              <a:buChar char="•"/>
            </a:pPr>
            <a:r>
              <a:rPr lang="en-US" sz="1700" b="1" dirty="0">
                <a:ea typeface="+mn-lt"/>
                <a:cs typeface="+mn-lt"/>
              </a:rPr>
              <a:t>Java Code Development:  </a:t>
            </a:r>
            <a:r>
              <a:rPr lang="en-US" sz="1700" dirty="0">
                <a:ea typeface="+mn-lt"/>
                <a:cs typeface="+mn-lt"/>
              </a:rPr>
              <a:t>Write Java code for the Smart Bump Alert System.</a:t>
            </a:r>
            <a:endParaRPr lang="en-US" sz="1700" dirty="0"/>
          </a:p>
          <a:p>
            <a:pPr>
              <a:lnSpc>
                <a:spcPct val="100000"/>
              </a:lnSpc>
              <a:buFont typeface="Arial"/>
              <a:buChar char="•"/>
            </a:pPr>
            <a:r>
              <a:rPr lang="en-US" sz="1700" b="1" dirty="0">
                <a:ea typeface="+mn-lt"/>
                <a:cs typeface="+mn-lt"/>
              </a:rPr>
              <a:t>Data Collection Strategy:  </a:t>
            </a:r>
            <a:r>
              <a:rPr lang="en-US" sz="1700" dirty="0">
                <a:ea typeface="+mn-lt"/>
                <a:cs typeface="+mn-lt"/>
              </a:rPr>
              <a:t>Plan how to collect both initial and real-time data.</a:t>
            </a:r>
            <a:endParaRPr lang="en-US" sz="1700" dirty="0"/>
          </a:p>
          <a:p>
            <a:pPr>
              <a:lnSpc>
                <a:spcPct val="100000"/>
              </a:lnSpc>
              <a:buFont typeface="Arial"/>
              <a:buChar char="•"/>
            </a:pPr>
            <a:r>
              <a:rPr lang="en-US" sz="1700" b="1" dirty="0">
                <a:ea typeface="+mn-lt"/>
                <a:cs typeface="+mn-lt"/>
              </a:rPr>
              <a:t>Digital Elements Integration:  </a:t>
            </a:r>
            <a:r>
              <a:rPr lang="en-US" sz="1700" dirty="0">
                <a:ea typeface="+mn-lt"/>
                <a:cs typeface="+mn-lt"/>
              </a:rPr>
              <a:t>Connect and integrate digital components for seamless functionality.</a:t>
            </a:r>
            <a:endParaRPr lang="en-US" sz="1700" dirty="0"/>
          </a:p>
          <a:p>
            <a:pPr>
              <a:lnSpc>
                <a:spcPct val="100000"/>
              </a:lnSpc>
              <a:buFont typeface="Arial"/>
              <a:buChar char="•"/>
            </a:pPr>
            <a:r>
              <a:rPr lang="en-US" sz="1700" b="1" dirty="0">
                <a:ea typeface="+mn-lt"/>
                <a:cs typeface="+mn-lt"/>
              </a:rPr>
              <a:t>Code Installation:  </a:t>
            </a:r>
            <a:r>
              <a:rPr lang="en-US" sz="1700" dirty="0">
                <a:ea typeface="+mn-lt"/>
                <a:cs typeface="+mn-lt"/>
              </a:rPr>
              <a:t>Install Java code onto the Smart Bump Alert Device.</a:t>
            </a:r>
            <a:endParaRPr lang="en-US" sz="1700" dirty="0"/>
          </a:p>
          <a:p>
            <a:pPr>
              <a:lnSpc>
                <a:spcPct val="100000"/>
              </a:lnSpc>
              <a:buFont typeface="Arial"/>
              <a:buChar char="•"/>
            </a:pPr>
            <a:r>
              <a:rPr lang="en-US" sz="1700" b="1" dirty="0">
                <a:ea typeface="+mn-lt"/>
                <a:cs typeface="+mn-lt"/>
              </a:rPr>
              <a:t>First Prototype Assembly:  </a:t>
            </a:r>
            <a:r>
              <a:rPr lang="en-US" sz="1700" dirty="0">
                <a:ea typeface="+mn-lt"/>
                <a:cs typeface="+mn-lt"/>
              </a:rPr>
              <a:t>Assemble hardware components for the initial prototype.</a:t>
            </a:r>
            <a:endParaRPr lang="en-US" sz="1700" dirty="0"/>
          </a:p>
          <a:p>
            <a:pPr>
              <a:lnSpc>
                <a:spcPct val="100000"/>
              </a:lnSpc>
              <a:buFont typeface="Arial"/>
              <a:buChar char="•"/>
            </a:pPr>
            <a:r>
              <a:rPr lang="en-US" sz="1700" b="1" dirty="0">
                <a:ea typeface="+mn-lt"/>
                <a:cs typeface="+mn-lt"/>
              </a:rPr>
              <a:t>Prototype Testing:  </a:t>
            </a:r>
            <a:r>
              <a:rPr lang="en-US" sz="1700" dirty="0">
                <a:ea typeface="+mn-lt"/>
                <a:cs typeface="+mn-lt"/>
              </a:rPr>
              <a:t>Test the prototype thoroughly for effective operation.</a:t>
            </a:r>
            <a:endParaRPr lang="en-US" sz="1700" dirty="0"/>
          </a:p>
          <a:p>
            <a:pPr>
              <a:lnSpc>
                <a:spcPct val="100000"/>
              </a:lnSpc>
              <a:buFont typeface="Arial"/>
              <a:buChar char="•"/>
            </a:pPr>
            <a:r>
              <a:rPr lang="en-US" sz="1700" b="1" dirty="0">
                <a:ea typeface="+mn-lt"/>
                <a:cs typeface="+mn-lt"/>
              </a:rPr>
              <a:t>Feedback application:  </a:t>
            </a:r>
            <a:r>
              <a:rPr lang="en-US" sz="1700" dirty="0">
                <a:ea typeface="+mn-lt"/>
                <a:cs typeface="+mn-lt"/>
              </a:rPr>
              <a:t>Review feedback and refine both hardware and software.</a:t>
            </a:r>
          </a:p>
          <a:p>
            <a:pPr>
              <a:lnSpc>
                <a:spcPct val="100000"/>
              </a:lnSpc>
              <a:buFont typeface="Arial"/>
              <a:buChar char="•"/>
            </a:pPr>
            <a:r>
              <a:rPr lang="en-US" sz="1700" b="1" dirty="0">
                <a:ea typeface="+mn-lt"/>
                <a:cs typeface="+mn-lt"/>
              </a:rPr>
              <a:t>Data Collection Implementation:  </a:t>
            </a:r>
            <a:r>
              <a:rPr lang="en-US" sz="1700" dirty="0">
                <a:ea typeface="+mn-lt"/>
                <a:cs typeface="+mn-lt"/>
              </a:rPr>
              <a:t>Implement the data collection strategy.</a:t>
            </a:r>
            <a:endParaRPr lang="en-US" sz="1700" dirty="0"/>
          </a:p>
          <a:p>
            <a:pPr>
              <a:lnSpc>
                <a:spcPct val="100000"/>
              </a:lnSpc>
              <a:buFont typeface="Arial"/>
              <a:buChar char="•"/>
            </a:pPr>
            <a:r>
              <a:rPr lang="en-US" sz="1700" b="1" dirty="0">
                <a:ea typeface="+mn-lt"/>
                <a:cs typeface="+mn-lt"/>
              </a:rPr>
              <a:t>Final Prototype Development:  </a:t>
            </a:r>
            <a:r>
              <a:rPr lang="en-US" sz="1700" dirty="0">
                <a:ea typeface="+mn-lt"/>
                <a:cs typeface="+mn-lt"/>
              </a:rPr>
              <a:t>Develop the finalized Smart Bump Alert Device</a:t>
            </a:r>
            <a:r>
              <a:rPr lang="en-US" sz="1200" dirty="0">
                <a:ea typeface="+mn-lt"/>
                <a:cs typeface="+mn-lt"/>
              </a:rPr>
              <a:t>.</a:t>
            </a:r>
            <a:endParaRPr lang="en-US" sz="1600" dirty="0">
              <a:ea typeface="+mn-lt"/>
              <a:cs typeface="+mn-lt"/>
            </a:endParaRPr>
          </a:p>
          <a:p>
            <a:pPr>
              <a:lnSpc>
                <a:spcPct val="100000"/>
              </a:lnSpc>
              <a:buFont typeface="Arial"/>
              <a:buChar char="•"/>
            </a:pPr>
            <a:endParaRPr lang="en-US" sz="1000" b="1" dirty="0">
              <a:latin typeface="Arial"/>
              <a:cs typeface="Arial"/>
            </a:endParaRPr>
          </a:p>
          <a:p>
            <a:pPr marL="0" indent="0">
              <a:lnSpc>
                <a:spcPct val="100000"/>
              </a:lnSpc>
              <a:buNone/>
            </a:pPr>
            <a:endParaRPr lang="en-US" sz="1200" dirty="0"/>
          </a:p>
          <a:p>
            <a:pPr marL="0" indent="0">
              <a:lnSpc>
                <a:spcPct val="100000"/>
              </a:lnSpc>
              <a:buNone/>
            </a:pPr>
            <a:endParaRPr lang="en-US" sz="1200" b="1" dirty="0"/>
          </a:p>
          <a:p>
            <a:pPr marL="0" indent="0">
              <a:lnSpc>
                <a:spcPct val="100000"/>
              </a:lnSpc>
              <a:buNone/>
            </a:pPr>
            <a:endParaRPr lang="en-US" sz="1200" b="1" dirty="0"/>
          </a:p>
        </p:txBody>
      </p:sp>
      <p:sp>
        <p:nvSpPr>
          <p:cNvPr id="8" name="Content Placeholder 2">
            <a:extLst>
              <a:ext uri="{FF2B5EF4-FFF2-40B4-BE49-F238E27FC236}">
                <a16:creationId xmlns:a16="http://schemas.microsoft.com/office/drawing/2014/main" id="{384CB7E1-FE4B-0795-3666-22309D77401D}"/>
              </a:ext>
            </a:extLst>
          </p:cNvPr>
          <p:cNvSpPr txBox="1">
            <a:spLocks/>
          </p:cNvSpPr>
          <p:nvPr/>
        </p:nvSpPr>
        <p:spPr>
          <a:xfrm>
            <a:off x="5529951" y="1961314"/>
            <a:ext cx="4989963" cy="4785659"/>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t>Project </a:t>
            </a:r>
            <a:r>
              <a:rPr lang="en-US" sz="1800" b="1" dirty="0">
                <a:ea typeface="+mn-lt"/>
                <a:cs typeface="+mn-lt"/>
              </a:rPr>
              <a:t>Objective </a:t>
            </a:r>
            <a:r>
              <a:rPr lang="en-US" sz="1800" b="1" dirty="0"/>
              <a:t> </a:t>
            </a:r>
            <a:r>
              <a:rPr lang="en-US" sz="1800" b="1" dirty="0">
                <a:ea typeface="+mn-lt"/>
                <a:cs typeface="+mn-lt"/>
              </a:rPr>
              <a:t>: </a:t>
            </a:r>
            <a:endParaRPr lang="en-US" dirty="0"/>
          </a:p>
          <a:p>
            <a:pPr marL="0" indent="0">
              <a:lnSpc>
                <a:spcPct val="100000"/>
              </a:lnSpc>
              <a:buNone/>
            </a:pPr>
            <a:endParaRPr lang="en-US" sz="1800" b="1" dirty="0">
              <a:ea typeface="+mn-lt"/>
              <a:cs typeface="+mn-lt"/>
            </a:endParaRPr>
          </a:p>
          <a:p>
            <a:pPr>
              <a:buFont typeface="Arial"/>
              <a:buChar char="•"/>
            </a:pPr>
            <a:r>
              <a:rPr lang="en-US" sz="1800" b="1" dirty="0">
                <a:ea typeface="+mn-lt"/>
                <a:cs typeface="+mn-lt"/>
              </a:rPr>
              <a:t>Smart Bump Alert Device first prototype:</a:t>
            </a:r>
            <a:endParaRPr lang="en-US" dirty="0">
              <a:ea typeface="+mn-lt"/>
              <a:cs typeface="+mn-lt"/>
            </a:endParaRPr>
          </a:p>
          <a:p>
            <a:pPr lvl="1" indent="0">
              <a:buNone/>
            </a:pPr>
            <a:r>
              <a:rPr lang="en-US" sz="1800" dirty="0">
                <a:ea typeface="+mn-lt"/>
                <a:cs typeface="+mn-lt"/>
              </a:rPr>
              <a:t>Fully functional hardware device with integrated microcontroller, GPS, SIM card, and user-friendly display.</a:t>
            </a:r>
            <a:endParaRPr lang="en-US" dirty="0">
              <a:ea typeface="+mn-lt"/>
              <a:cs typeface="+mn-lt"/>
            </a:endParaRPr>
          </a:p>
          <a:p>
            <a:pPr>
              <a:buFont typeface="Arial"/>
              <a:buChar char="•"/>
            </a:pPr>
            <a:r>
              <a:rPr lang="en-US" sz="1800" b="1" dirty="0">
                <a:ea typeface="+mn-lt"/>
                <a:cs typeface="+mn-lt"/>
              </a:rPr>
              <a:t>Collected Data:</a:t>
            </a:r>
            <a:endParaRPr lang="en-US" dirty="0">
              <a:ea typeface="+mn-lt"/>
              <a:cs typeface="+mn-lt"/>
            </a:endParaRPr>
          </a:p>
          <a:p>
            <a:pPr lvl="1" indent="0">
              <a:buNone/>
            </a:pPr>
            <a:r>
              <a:rPr lang="en-US" sz="1800" dirty="0">
                <a:ea typeface="+mn-lt"/>
                <a:cs typeface="+mn-lt"/>
              </a:rPr>
              <a:t>Collected initial dataset.</a:t>
            </a:r>
            <a:endParaRPr lang="en-US" dirty="0">
              <a:ea typeface="+mn-lt"/>
              <a:cs typeface="+mn-lt"/>
            </a:endParaRPr>
          </a:p>
          <a:p>
            <a:pPr lvl="1" indent="0">
              <a:buNone/>
            </a:pPr>
            <a:br>
              <a:rPr lang="en-US" dirty="0"/>
            </a:br>
            <a:endParaRPr lang="en-US" dirty="0"/>
          </a:p>
          <a:p>
            <a:pPr marL="0" indent="0">
              <a:lnSpc>
                <a:spcPct val="100000"/>
              </a:lnSpc>
              <a:buNone/>
            </a:pPr>
            <a:endParaRPr lang="en-US" sz="1800" b="1" dirty="0">
              <a:latin typeface="The Hand Bold"/>
              <a:ea typeface="+mn-lt"/>
              <a:cs typeface="Arial"/>
            </a:endParaRPr>
          </a:p>
          <a:p>
            <a:pPr>
              <a:lnSpc>
                <a:spcPct val="100000"/>
              </a:lnSpc>
              <a:buFont typeface="Arial"/>
              <a:buChar char="•"/>
            </a:pPr>
            <a:endParaRPr lang="en-US" sz="1000" b="1" dirty="0">
              <a:latin typeface="Arial"/>
              <a:ea typeface="+mn-lt"/>
              <a:cs typeface="Arial"/>
            </a:endParaRPr>
          </a:p>
          <a:p>
            <a:pPr marL="0" indent="0">
              <a:lnSpc>
                <a:spcPct val="100000"/>
              </a:lnSpc>
              <a:buNone/>
            </a:pPr>
            <a:endParaRPr lang="en-US" sz="1200" dirty="0">
              <a:latin typeface="The Hand Bold"/>
              <a:cs typeface="Arial"/>
            </a:endParaRPr>
          </a:p>
          <a:p>
            <a:pPr marL="0" indent="0">
              <a:lnSpc>
                <a:spcPct val="100000"/>
              </a:lnSpc>
              <a:buFont typeface="Arial" panose="020B0604020202020204" pitchFamily="34" charset="0"/>
              <a:buNone/>
            </a:pPr>
            <a:endParaRPr lang="en-US" sz="1200" b="1" dirty="0"/>
          </a:p>
          <a:p>
            <a:pPr marL="0" indent="0">
              <a:lnSpc>
                <a:spcPct val="100000"/>
              </a:lnSpc>
              <a:buFont typeface="Arial" panose="020B0604020202020204" pitchFamily="34" charset="0"/>
              <a:buNone/>
            </a:pPr>
            <a:endParaRPr lang="en-US" sz="1200" b="1" dirty="0"/>
          </a:p>
        </p:txBody>
      </p:sp>
    </p:spTree>
    <p:extLst>
      <p:ext uri="{BB962C8B-B14F-4D97-AF65-F5344CB8AC3E}">
        <p14:creationId xmlns:p14="http://schemas.microsoft.com/office/powerpoint/2010/main" val="2046224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5CE3-72D6-A915-E75D-210371A13B09}"/>
              </a:ext>
            </a:extLst>
          </p:cNvPr>
          <p:cNvSpPr>
            <a:spLocks noGrp="1"/>
          </p:cNvSpPr>
          <p:nvPr>
            <p:ph type="title"/>
          </p:nvPr>
        </p:nvSpPr>
        <p:spPr/>
        <p:txBody>
          <a:bodyPr>
            <a:normAutofit/>
          </a:bodyPr>
          <a:lstStyle/>
          <a:p>
            <a:r>
              <a:rPr lang="en-US" sz="6000">
                <a:ea typeface="+mj-lt"/>
                <a:cs typeface="+mj-lt"/>
              </a:rPr>
              <a:t>Mile stones</a:t>
            </a:r>
            <a:endParaRPr lang="en-US" sz="6000"/>
          </a:p>
        </p:txBody>
      </p:sp>
      <p:graphicFrame>
        <p:nvGraphicFramePr>
          <p:cNvPr id="5" name="Content Placeholder 2">
            <a:extLst>
              <a:ext uri="{FF2B5EF4-FFF2-40B4-BE49-F238E27FC236}">
                <a16:creationId xmlns:a16="http://schemas.microsoft.com/office/drawing/2014/main" id="{66620475-7479-6C21-37C7-75C55D251C9F}"/>
              </a:ext>
            </a:extLst>
          </p:cNvPr>
          <p:cNvGraphicFramePr>
            <a:graphicFrameLocks noGrp="1"/>
          </p:cNvGraphicFramePr>
          <p:nvPr>
            <p:ph idx="1"/>
            <p:extLst>
              <p:ext uri="{D42A27DB-BD31-4B8C-83A1-F6EECF244321}">
                <p14:modId xmlns:p14="http://schemas.microsoft.com/office/powerpoint/2010/main" val="3957386378"/>
              </p:ext>
            </p:extLst>
          </p:nvPr>
        </p:nvGraphicFramePr>
        <p:xfrm>
          <a:off x="840142" y="1929384"/>
          <a:ext cx="10522729"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4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A17BC9A-4AA3-469C-FE39-3F76E02664DD}"/>
              </a:ext>
            </a:extLst>
          </p:cNvPr>
          <p:cNvPicPr>
            <a:picLocks noChangeAspect="1"/>
          </p:cNvPicPr>
          <p:nvPr/>
        </p:nvPicPr>
        <p:blipFill rotWithShape="1">
          <a:blip r:embed="rId2">
            <a:alphaModFix amt="40000"/>
          </a:blip>
          <a:srcRect t="1414" b="14317"/>
          <a:stretch/>
        </p:blipFill>
        <p:spPr>
          <a:xfrm>
            <a:off x="1768" y="-625"/>
            <a:ext cx="12191979" cy="6857990"/>
          </a:xfrm>
          <a:prstGeom prst="rect">
            <a:avLst/>
          </a:prstGeom>
        </p:spPr>
      </p:pic>
      <p:sp>
        <p:nvSpPr>
          <p:cNvPr id="18"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810C9F-63E4-3810-293E-8CDA4C54B383}"/>
              </a:ext>
            </a:extLst>
          </p:cNvPr>
          <p:cNvSpPr>
            <a:spLocks noGrp="1"/>
          </p:cNvSpPr>
          <p:nvPr>
            <p:ph idx="1"/>
          </p:nvPr>
        </p:nvSpPr>
        <p:spPr>
          <a:xfrm>
            <a:off x="838200" y="2004446"/>
            <a:ext cx="4227343" cy="4220635"/>
          </a:xfrm>
        </p:spPr>
        <p:txBody>
          <a:bodyPr vert="horz" lIns="91440" tIns="45720" rIns="91440" bIns="45720" rtlCol="0" anchor="t">
            <a:normAutofit/>
          </a:bodyPr>
          <a:lstStyle/>
          <a:p>
            <a:pPr>
              <a:buNone/>
            </a:pPr>
            <a:r>
              <a:rPr lang="en-US" sz="2400" dirty="0">
                <a:solidFill>
                  <a:srgbClr val="FFFFFF"/>
                </a:solidFill>
                <a:latin typeface="The Hand Bold"/>
                <a:ea typeface="+mn-lt"/>
                <a:cs typeface="+mn-lt"/>
              </a:rPr>
              <a:t>Technical Requirements:</a:t>
            </a:r>
          </a:p>
          <a:p>
            <a:r>
              <a:rPr lang="en-US" sz="2400" dirty="0">
                <a:solidFill>
                  <a:srgbClr val="FFFFFF"/>
                </a:solidFill>
                <a:latin typeface="The Hand Bold"/>
                <a:ea typeface="+mn-lt"/>
                <a:cs typeface="+mn-lt"/>
              </a:rPr>
              <a:t>Supplies:</a:t>
            </a:r>
          </a:p>
          <a:p>
            <a:pPr marL="0" indent="0">
              <a:lnSpc>
                <a:spcPct val="100000"/>
              </a:lnSpc>
              <a:buNone/>
            </a:pPr>
            <a:r>
              <a:rPr lang="en-US" sz="2000" b="1" dirty="0">
                <a:latin typeface="The Hand Bold"/>
              </a:rPr>
              <a:t>Microcontroller, GPS Module , SIM Card, User-Friendly Display ,</a:t>
            </a:r>
            <a:r>
              <a:rPr lang="en-US" sz="2000" b="1" dirty="0"/>
              <a:t>Other components like wires ,etc.  </a:t>
            </a:r>
          </a:p>
          <a:p>
            <a:pPr>
              <a:lnSpc>
                <a:spcPct val="100000"/>
              </a:lnSpc>
            </a:pPr>
            <a:r>
              <a:rPr lang="en-US" sz="2000" b="1" dirty="0"/>
              <a:t>Human resources:</a:t>
            </a:r>
          </a:p>
          <a:p>
            <a:pPr marL="0" indent="0">
              <a:lnSpc>
                <a:spcPct val="100000"/>
              </a:lnSpc>
              <a:buNone/>
            </a:pPr>
            <a:r>
              <a:rPr lang="en-US" sz="2000" b="1" dirty="0"/>
              <a:t>Computer engineer , computer scientist , network specialist , drivers.</a:t>
            </a:r>
          </a:p>
          <a:p>
            <a:pPr marL="0" indent="0">
              <a:lnSpc>
                <a:spcPct val="100000"/>
              </a:lnSpc>
              <a:buNone/>
            </a:pPr>
            <a:endParaRPr lang="en-US" sz="2000" b="1" dirty="0"/>
          </a:p>
          <a:p>
            <a:pPr marL="0" indent="0">
              <a:lnSpc>
                <a:spcPct val="100000"/>
              </a:lnSpc>
              <a:buNone/>
            </a:pPr>
            <a:endParaRPr lang="en-US" sz="2000" b="1" dirty="0"/>
          </a:p>
          <a:p>
            <a:pPr>
              <a:buFont typeface="Arial"/>
              <a:buChar char="•"/>
            </a:pPr>
            <a:endParaRPr lang="en-US" sz="2000" b="1" dirty="0"/>
          </a:p>
          <a:p>
            <a:pPr>
              <a:buNone/>
            </a:pPr>
            <a:endParaRPr lang="en-US" sz="2000" dirty="0"/>
          </a:p>
        </p:txBody>
      </p:sp>
      <p:sp>
        <p:nvSpPr>
          <p:cNvPr id="2" name="TextBox 1">
            <a:extLst>
              <a:ext uri="{FF2B5EF4-FFF2-40B4-BE49-F238E27FC236}">
                <a16:creationId xmlns:a16="http://schemas.microsoft.com/office/drawing/2014/main" id="{D5A00565-199F-C970-2E55-DA3B5533CF92}"/>
              </a:ext>
            </a:extLst>
          </p:cNvPr>
          <p:cNvSpPr txBox="1"/>
          <p:nvPr/>
        </p:nvSpPr>
        <p:spPr>
          <a:xfrm>
            <a:off x="5589802" y="1953275"/>
            <a:ext cx="5016601" cy="42832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400" b="1" dirty="0">
                <a:latin typeface="The Hand Bold"/>
                <a:cs typeface="Arial"/>
              </a:rPr>
              <a:t>Limits and Exclusions:</a:t>
            </a:r>
            <a:endParaRPr lang="en-US" sz="2400">
              <a:latin typeface="The Hand Bold"/>
              <a:cs typeface="Arial"/>
            </a:endParaRPr>
          </a:p>
          <a:p>
            <a:pPr>
              <a:spcBef>
                <a:spcPts val="1000"/>
              </a:spcBef>
            </a:pPr>
            <a:r>
              <a:rPr lang="en-US" sz="2000" dirty="0">
                <a:latin typeface="The Hand Bold"/>
                <a:ea typeface="+mn-lt"/>
                <a:cs typeface="Segoe UI"/>
              </a:rPr>
              <a:t>1- Data Collection and Update:</a:t>
            </a:r>
            <a:endParaRPr lang="en-US" sz="2000">
              <a:latin typeface="The Hand Bold"/>
            </a:endParaRPr>
          </a:p>
          <a:p>
            <a:r>
              <a:rPr lang="en-US" sz="2000" dirty="0">
                <a:latin typeface="The Hand Bold"/>
                <a:ea typeface="+mn-lt"/>
                <a:cs typeface="Segoe UI"/>
              </a:rPr>
              <a:t>Inclusion of Government Assistance:</a:t>
            </a:r>
            <a:r>
              <a:rPr lang="en-US" sz="2000" dirty="0">
                <a:solidFill>
                  <a:srgbClr val="FFFFFF"/>
                </a:solidFill>
                <a:latin typeface="The Hand Bold"/>
                <a:ea typeface="+mn-lt"/>
                <a:cs typeface="Segoe UI"/>
              </a:rPr>
              <a:t> Collaboration with the government will be considered to aid in data collection, acknowledging the challenging nature of this task.</a:t>
            </a:r>
          </a:p>
          <a:p>
            <a:endParaRPr lang="en-US" sz="2000" dirty="0">
              <a:solidFill>
                <a:srgbClr val="FFFFFF"/>
              </a:solidFill>
              <a:latin typeface="The Hand Bold"/>
              <a:ea typeface="+mn-lt"/>
              <a:cs typeface="Segoe UI"/>
            </a:endParaRPr>
          </a:p>
          <a:p>
            <a:r>
              <a:rPr lang="en-US" sz="2000" dirty="0">
                <a:solidFill>
                  <a:srgbClr val="FFFFFF"/>
                </a:solidFill>
                <a:latin typeface="The Hand Bold"/>
                <a:ea typeface="+mn-lt"/>
                <a:cs typeface="Segoe UI"/>
              </a:rPr>
              <a:t>2- Restricted Data:</a:t>
            </a:r>
          </a:p>
          <a:p>
            <a:pPr>
              <a:spcBef>
                <a:spcPct val="0"/>
              </a:spcBef>
            </a:pPr>
            <a:r>
              <a:rPr lang="en-US" sz="2000" dirty="0">
                <a:solidFill>
                  <a:srgbClr val="FFFFFF"/>
                </a:solidFill>
                <a:latin typeface="The Hand Bold"/>
                <a:ea typeface="+mn-lt"/>
                <a:cs typeface="Segoe UI"/>
              </a:rPr>
              <a:t>Exclusion of Hole Detection: The system will not have the capability to detect road holes or similar features. It is specifically designed for speed bump detection.</a:t>
            </a:r>
            <a:endParaRPr lang="en-US" sz="2000">
              <a:latin typeface="The Hand Bold"/>
            </a:endParaRPr>
          </a:p>
          <a:p>
            <a:pPr>
              <a:spcBef>
                <a:spcPct val="0"/>
              </a:spcBef>
            </a:pPr>
            <a:r>
              <a:rPr lang="en-US" sz="2000" dirty="0">
                <a:solidFill>
                  <a:srgbClr val="FFFFFF"/>
                </a:solidFill>
                <a:latin typeface="The Hand Bold"/>
                <a:ea typeface="+mn-lt"/>
                <a:cs typeface="Segoe UI"/>
              </a:rPr>
              <a:t>Random Road Geographies: Given that road geographies are created by random individuals, the system's focus is on speed bumps, and it does not account for variations in road conditions such as holes or other irregularities.</a:t>
            </a:r>
          </a:p>
        </p:txBody>
      </p:sp>
      <p:sp>
        <p:nvSpPr>
          <p:cNvPr id="4" name="TextBox 3">
            <a:extLst>
              <a:ext uri="{FF2B5EF4-FFF2-40B4-BE49-F238E27FC236}">
                <a16:creationId xmlns:a16="http://schemas.microsoft.com/office/drawing/2014/main" id="{6B33436A-C44C-78D7-B1CB-635DF381E73A}"/>
              </a:ext>
            </a:extLst>
          </p:cNvPr>
          <p:cNvSpPr txBox="1"/>
          <p:nvPr/>
        </p:nvSpPr>
        <p:spPr>
          <a:xfrm>
            <a:off x="767593" y="648748"/>
            <a:ext cx="936351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t>Technical Requirements and limits and exclusions</a:t>
            </a:r>
            <a:endParaRPr lang="en-US" sz="6000" dirty="0"/>
          </a:p>
        </p:txBody>
      </p:sp>
    </p:spTree>
    <p:extLst>
      <p:ext uri="{BB962C8B-B14F-4D97-AF65-F5344CB8AC3E}">
        <p14:creationId xmlns:p14="http://schemas.microsoft.com/office/powerpoint/2010/main" val="40516029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1BA21-33DE-1F0C-2C45-1C8502A38F38}"/>
              </a:ext>
            </a:extLst>
          </p:cNvPr>
          <p:cNvSpPr>
            <a:spLocks noGrp="1"/>
          </p:cNvSpPr>
          <p:nvPr>
            <p:ph type="title"/>
          </p:nvPr>
        </p:nvSpPr>
        <p:spPr>
          <a:xfrm>
            <a:off x="635000" y="634029"/>
            <a:ext cx="10921640" cy="1314698"/>
          </a:xfrm>
        </p:spPr>
        <p:txBody>
          <a:bodyPr anchor="ctr">
            <a:normAutofit/>
          </a:bodyPr>
          <a:lstStyle/>
          <a:p>
            <a:pPr algn="ctr"/>
            <a:r>
              <a:rPr lang="en-US" sz="7200"/>
              <a:t>Project priorities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74CAA69-F8EA-4A58-E68E-0FE5CA279AA7}"/>
              </a:ext>
            </a:extLst>
          </p:cNvPr>
          <p:cNvGraphicFramePr>
            <a:graphicFrameLocks noGrp="1"/>
          </p:cNvGraphicFramePr>
          <p:nvPr>
            <p:ph idx="1"/>
            <p:extLst>
              <p:ext uri="{D42A27DB-BD31-4B8C-83A1-F6EECF244321}">
                <p14:modId xmlns:p14="http://schemas.microsoft.com/office/powerpoint/2010/main" val="914214339"/>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0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44D5-AA58-6EA1-F2E4-7BAFED93B5E5}"/>
              </a:ext>
            </a:extLst>
          </p:cNvPr>
          <p:cNvSpPr>
            <a:spLocks noGrp="1"/>
          </p:cNvSpPr>
          <p:nvPr>
            <p:ph type="title"/>
          </p:nvPr>
        </p:nvSpPr>
        <p:spPr>
          <a:xfrm>
            <a:off x="838200" y="365125"/>
            <a:ext cx="10515600" cy="1071563"/>
          </a:xfrm>
        </p:spPr>
        <p:txBody>
          <a:bodyPr/>
          <a:lstStyle/>
          <a:p>
            <a:r>
              <a:rPr lang="en-US" dirty="0"/>
              <a:t>Work Breakdown structure</a:t>
            </a:r>
          </a:p>
        </p:txBody>
      </p:sp>
      <p:pic>
        <p:nvPicPr>
          <p:cNvPr id="4" name="Picture 3" descr="A diagram of a product&#10;&#10;Description automatically generated">
            <a:extLst>
              <a:ext uri="{FF2B5EF4-FFF2-40B4-BE49-F238E27FC236}">
                <a16:creationId xmlns:a16="http://schemas.microsoft.com/office/drawing/2014/main" id="{0882ABDB-694F-2342-1980-564803637E0C}"/>
              </a:ext>
            </a:extLst>
          </p:cNvPr>
          <p:cNvPicPr>
            <a:picLocks noChangeAspect="1"/>
          </p:cNvPicPr>
          <p:nvPr/>
        </p:nvPicPr>
        <p:blipFill>
          <a:blip r:embed="rId2"/>
          <a:stretch>
            <a:fillRect/>
          </a:stretch>
        </p:blipFill>
        <p:spPr>
          <a:xfrm>
            <a:off x="77211" y="1501632"/>
            <a:ext cx="12050568" cy="5261840"/>
          </a:xfrm>
          <a:prstGeom prst="rect">
            <a:avLst/>
          </a:prstGeom>
        </p:spPr>
      </p:pic>
    </p:spTree>
    <p:extLst>
      <p:ext uri="{BB962C8B-B14F-4D97-AF65-F5344CB8AC3E}">
        <p14:creationId xmlns:p14="http://schemas.microsoft.com/office/powerpoint/2010/main" val="362862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ABA7-5D4E-4658-960C-341D99B2CE13}"/>
              </a:ext>
            </a:extLst>
          </p:cNvPr>
          <p:cNvSpPr>
            <a:spLocks noGrp="1"/>
          </p:cNvSpPr>
          <p:nvPr>
            <p:ph type="title"/>
          </p:nvPr>
        </p:nvSpPr>
        <p:spPr/>
        <p:txBody>
          <a:bodyPr>
            <a:normAutofit/>
          </a:bodyPr>
          <a:lstStyle/>
          <a:p>
            <a:r>
              <a:rPr lang="en-US" dirty="0">
                <a:latin typeface="The Serif Hand Black"/>
                <a:cs typeface="Arial"/>
              </a:rPr>
              <a:t>Times and Costs</a:t>
            </a:r>
            <a:endParaRPr lang="en-US" dirty="0"/>
          </a:p>
        </p:txBody>
      </p:sp>
      <p:graphicFrame>
        <p:nvGraphicFramePr>
          <p:cNvPr id="7" name="Content Placeholder 6">
            <a:extLst>
              <a:ext uri="{FF2B5EF4-FFF2-40B4-BE49-F238E27FC236}">
                <a16:creationId xmlns:a16="http://schemas.microsoft.com/office/drawing/2014/main" id="{8B4A8B3E-A35E-37CC-BB37-7B5EA0CC70EE}"/>
              </a:ext>
            </a:extLst>
          </p:cNvPr>
          <p:cNvGraphicFramePr>
            <a:graphicFrameLocks noGrp="1"/>
          </p:cNvGraphicFramePr>
          <p:nvPr>
            <p:ph idx="1"/>
            <p:extLst>
              <p:ext uri="{D42A27DB-BD31-4B8C-83A1-F6EECF244321}">
                <p14:modId xmlns:p14="http://schemas.microsoft.com/office/powerpoint/2010/main" val="4072342009"/>
              </p:ext>
            </p:extLst>
          </p:nvPr>
        </p:nvGraphicFramePr>
        <p:xfrm>
          <a:off x="838200" y="1928813"/>
          <a:ext cx="10515600" cy="3950809"/>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93534476"/>
                    </a:ext>
                  </a:extLst>
                </a:gridCol>
                <a:gridCol w="1752600">
                  <a:extLst>
                    <a:ext uri="{9D8B030D-6E8A-4147-A177-3AD203B41FA5}">
                      <a16:colId xmlns:a16="http://schemas.microsoft.com/office/drawing/2014/main" val="4115540397"/>
                    </a:ext>
                  </a:extLst>
                </a:gridCol>
                <a:gridCol w="1752600">
                  <a:extLst>
                    <a:ext uri="{9D8B030D-6E8A-4147-A177-3AD203B41FA5}">
                      <a16:colId xmlns:a16="http://schemas.microsoft.com/office/drawing/2014/main" val="1903438067"/>
                    </a:ext>
                  </a:extLst>
                </a:gridCol>
                <a:gridCol w="1752600">
                  <a:extLst>
                    <a:ext uri="{9D8B030D-6E8A-4147-A177-3AD203B41FA5}">
                      <a16:colId xmlns:a16="http://schemas.microsoft.com/office/drawing/2014/main" val="24354478"/>
                    </a:ext>
                  </a:extLst>
                </a:gridCol>
                <a:gridCol w="1752600">
                  <a:extLst>
                    <a:ext uri="{9D8B030D-6E8A-4147-A177-3AD203B41FA5}">
                      <a16:colId xmlns:a16="http://schemas.microsoft.com/office/drawing/2014/main" val="744231663"/>
                    </a:ext>
                  </a:extLst>
                </a:gridCol>
                <a:gridCol w="1752600">
                  <a:extLst>
                    <a:ext uri="{9D8B030D-6E8A-4147-A177-3AD203B41FA5}">
                      <a16:colId xmlns:a16="http://schemas.microsoft.com/office/drawing/2014/main" val="1765813906"/>
                    </a:ext>
                  </a:extLst>
                </a:gridCol>
              </a:tblGrid>
              <a:tr h="941913">
                <a:tc>
                  <a:txBody>
                    <a:bodyPr/>
                    <a:lstStyle/>
                    <a:p>
                      <a:endParaRPr lang="en-US" b="1" dirty="0"/>
                    </a:p>
                  </a:txBody>
                  <a:tcPr/>
                </a:tc>
                <a:tc>
                  <a:txBody>
                    <a:bodyPr/>
                    <a:lstStyle/>
                    <a:p>
                      <a:r>
                        <a:rPr lang="en-US" sz="2400" b="1" dirty="0"/>
                        <a:t>Equipment p</a:t>
                      </a:r>
                      <a:r>
                        <a:rPr lang="en-US" sz="2400" b="1" i="1" u="none" strike="noStrike" noProof="0" dirty="0">
                          <a:latin typeface="The Hand Bold"/>
                        </a:rPr>
                        <a:t>rocurement</a:t>
                      </a:r>
                      <a:endParaRPr lang="en-US" sz="2400" b="1" dirty="0"/>
                    </a:p>
                  </a:txBody>
                  <a:tcPr/>
                </a:tc>
                <a:tc>
                  <a:txBody>
                    <a:bodyPr/>
                    <a:lstStyle/>
                    <a:p>
                      <a:pPr lvl="0">
                        <a:buNone/>
                      </a:pPr>
                      <a:r>
                        <a:rPr lang="en-US" sz="2400" b="1" i="0" u="none" strike="noStrike" noProof="0" dirty="0">
                          <a:latin typeface="The Hand Bold"/>
                        </a:rPr>
                        <a:t>Java Code Development</a:t>
                      </a:r>
                      <a:endParaRPr lang="en-US" sz="2400" b="1" dirty="0"/>
                    </a:p>
                  </a:txBody>
                  <a:tcPr/>
                </a:tc>
                <a:tc>
                  <a:txBody>
                    <a:bodyPr/>
                    <a:lstStyle/>
                    <a:p>
                      <a:pPr lvl="0">
                        <a:buNone/>
                      </a:pPr>
                      <a:r>
                        <a:rPr lang="en-US" sz="2400" b="1" i="0" u="none" strike="noStrike" noProof="0" dirty="0">
                          <a:latin typeface="The Hand Bold"/>
                        </a:rPr>
                        <a:t>Initial Data Collection </a:t>
                      </a:r>
                      <a:endParaRPr lang="en-US" sz="2400" b="1" dirty="0"/>
                    </a:p>
                  </a:txBody>
                  <a:tcPr/>
                </a:tc>
                <a:tc>
                  <a:txBody>
                    <a:bodyPr/>
                    <a:lstStyle/>
                    <a:p>
                      <a:pPr lvl="0" algn="l">
                        <a:lnSpc>
                          <a:spcPct val="100000"/>
                        </a:lnSpc>
                        <a:spcBef>
                          <a:spcPts val="0"/>
                        </a:spcBef>
                        <a:spcAft>
                          <a:spcPts val="0"/>
                        </a:spcAft>
                        <a:buNone/>
                      </a:pPr>
                      <a:r>
                        <a:rPr lang="en-US" sz="2400" b="1" i="0" u="none" strike="noStrike" noProof="0" dirty="0">
                          <a:latin typeface="The Hand Bold"/>
                        </a:rPr>
                        <a:t>Hardware and software </a:t>
                      </a:r>
                      <a:r>
                        <a:rPr lang="en-US" sz="2400" b="1" i="0" u="none" strike="noStrike" noProof="0" dirty="0">
                          <a:solidFill>
                            <a:srgbClr val="FFFFFF"/>
                          </a:solidFill>
                        </a:rPr>
                        <a:t>Integration</a:t>
                      </a:r>
                      <a:endParaRPr lang="en-US" dirty="0"/>
                    </a:p>
                  </a:txBody>
                  <a:tcPr/>
                </a:tc>
                <a:tc>
                  <a:txBody>
                    <a:bodyPr/>
                    <a:lstStyle/>
                    <a:p>
                      <a:pPr lvl="0">
                        <a:buNone/>
                      </a:pPr>
                      <a:r>
                        <a:rPr lang="en-US" sz="2400" b="1" i="0" u="none" strike="noStrike" noProof="0" dirty="0">
                          <a:latin typeface="The Hand Bold"/>
                        </a:rPr>
                        <a:t>Prototype Development</a:t>
                      </a:r>
                      <a:endParaRPr lang="en-US" sz="2400" b="1" dirty="0"/>
                    </a:p>
                  </a:txBody>
                  <a:tcPr/>
                </a:tc>
                <a:extLst>
                  <a:ext uri="{0D108BD9-81ED-4DB2-BD59-A6C34878D82A}">
                    <a16:rowId xmlns:a16="http://schemas.microsoft.com/office/drawing/2014/main" val="1413608252"/>
                  </a:ext>
                </a:extLst>
              </a:tr>
              <a:tr h="1504448">
                <a:tc>
                  <a:txBody>
                    <a:bodyPr/>
                    <a:lstStyle/>
                    <a:p>
                      <a:r>
                        <a:rPr lang="en-US" sz="3000" b="1" dirty="0"/>
                        <a:t>Time</a:t>
                      </a:r>
                    </a:p>
                  </a:txBody>
                  <a:tcPr/>
                </a:tc>
                <a:tc>
                  <a:txBody>
                    <a:bodyPr/>
                    <a:lstStyle/>
                    <a:p>
                      <a:r>
                        <a:rPr lang="en-US" b="1" dirty="0">
                          <a:solidFill>
                            <a:schemeClr val="tx2"/>
                          </a:solidFill>
                        </a:rPr>
                        <a:t>1 week:</a:t>
                      </a:r>
                    </a:p>
                    <a:p>
                      <a:pPr lvl="0">
                        <a:buNone/>
                      </a:pPr>
                      <a:r>
                        <a:rPr lang="en-US" b="1" dirty="0">
                          <a:solidFill>
                            <a:schemeClr val="tx2"/>
                          </a:solidFill>
                        </a:rPr>
                        <a:t>3 days to find suppliers</a:t>
                      </a:r>
                    </a:p>
                    <a:p>
                      <a:pPr lvl="0">
                        <a:buNone/>
                      </a:pPr>
                      <a:r>
                        <a:rPr lang="en-US" b="1" dirty="0">
                          <a:solidFill>
                            <a:schemeClr val="tx2"/>
                          </a:solidFill>
                        </a:rPr>
                        <a:t>4 days to purchase equipment</a:t>
                      </a:r>
                    </a:p>
                  </a:txBody>
                  <a:tcPr/>
                </a:tc>
                <a:tc>
                  <a:txBody>
                    <a:bodyPr/>
                    <a:lstStyle/>
                    <a:p>
                      <a:r>
                        <a:rPr lang="en-US" sz="1800" b="1" dirty="0"/>
                        <a:t>1 week:</a:t>
                      </a:r>
                    </a:p>
                    <a:p>
                      <a:pPr lvl="0">
                        <a:buNone/>
                      </a:pPr>
                      <a:r>
                        <a:rPr lang="en-US" sz="1800" b="1" dirty="0"/>
                        <a:t>5 days to develop  structure</a:t>
                      </a:r>
                    </a:p>
                    <a:p>
                      <a:pPr lvl="0">
                        <a:buNone/>
                      </a:pPr>
                      <a:r>
                        <a:rPr lang="en-US" sz="1800" b="1" dirty="0"/>
                        <a:t>2 days to test code</a:t>
                      </a:r>
                    </a:p>
                  </a:txBody>
                  <a:tcPr/>
                </a:tc>
                <a:tc>
                  <a:txBody>
                    <a:bodyPr/>
                    <a:lstStyle/>
                    <a:p>
                      <a:r>
                        <a:rPr lang="en-US" b="1" dirty="0"/>
                        <a:t>6 weeks</a:t>
                      </a:r>
                    </a:p>
                    <a:p>
                      <a:pPr lvl="0">
                        <a:buNone/>
                      </a:pPr>
                      <a:r>
                        <a:rPr lang="en-US" b="1" dirty="0"/>
                        <a:t>Initial data collection will be</a:t>
                      </a:r>
                    </a:p>
                    <a:p>
                      <a:pPr lvl="0">
                        <a:buNone/>
                      </a:pPr>
                      <a:r>
                        <a:rPr lang="en-US" b="1" dirty="0"/>
                        <a:t>Distributed among workers</a:t>
                      </a:r>
                    </a:p>
                    <a:p>
                      <a:pPr lvl="0">
                        <a:buNone/>
                      </a:pPr>
                      <a:r>
                        <a:rPr lang="en-US" b="1" dirty="0"/>
                        <a:t>3 weeks to data collection</a:t>
                      </a:r>
                    </a:p>
                    <a:p>
                      <a:pPr lvl="0">
                        <a:buNone/>
                      </a:pPr>
                      <a:r>
                        <a:rPr lang="en-US" b="1" dirty="0"/>
                        <a:t>3 weeks to define method</a:t>
                      </a:r>
                    </a:p>
                  </a:txBody>
                  <a:tcPr/>
                </a:tc>
                <a:tc>
                  <a:txBody>
                    <a:bodyPr/>
                    <a:lstStyle/>
                    <a:p>
                      <a:r>
                        <a:rPr lang="en-US" b="1" dirty="0"/>
                        <a:t>4weeks</a:t>
                      </a:r>
                      <a:endParaRPr lang="en-US" dirty="0"/>
                    </a:p>
                    <a:p>
                      <a:pPr lvl="0">
                        <a:buNone/>
                      </a:pPr>
                      <a:r>
                        <a:rPr lang="en-US" b="1" dirty="0"/>
                        <a:t>1 week GPS  integration</a:t>
                      </a:r>
                    </a:p>
                    <a:p>
                      <a:pPr lvl="0">
                        <a:buNone/>
                      </a:pPr>
                      <a:r>
                        <a:rPr lang="en-US" b="1" dirty="0"/>
                        <a:t>1 week SIM integration</a:t>
                      </a:r>
                    </a:p>
                    <a:p>
                      <a:pPr lvl="0">
                        <a:buNone/>
                      </a:pPr>
                      <a:r>
                        <a:rPr lang="en-US" b="1" dirty="0"/>
                        <a:t>1 week display integration</a:t>
                      </a:r>
                    </a:p>
                    <a:p>
                      <a:pPr lvl="0">
                        <a:buNone/>
                      </a:pPr>
                      <a:r>
                        <a:rPr lang="en-US" b="1" dirty="0"/>
                        <a:t>1week code installation</a:t>
                      </a:r>
                    </a:p>
                  </a:txBody>
                  <a:tcPr/>
                </a:tc>
                <a:tc>
                  <a:txBody>
                    <a:bodyPr/>
                    <a:lstStyle/>
                    <a:p>
                      <a:r>
                        <a:rPr lang="en-US" b="1" dirty="0"/>
                        <a:t>4 weeks to test the device </a:t>
                      </a:r>
                    </a:p>
                  </a:txBody>
                  <a:tcPr/>
                </a:tc>
                <a:extLst>
                  <a:ext uri="{0D108BD9-81ED-4DB2-BD59-A6C34878D82A}">
                    <a16:rowId xmlns:a16="http://schemas.microsoft.com/office/drawing/2014/main" val="1003181493"/>
                  </a:ext>
                </a:extLst>
              </a:tr>
              <a:tr h="1504448">
                <a:tc>
                  <a:txBody>
                    <a:bodyPr/>
                    <a:lstStyle/>
                    <a:p>
                      <a:r>
                        <a:rPr lang="en-US" sz="3000" b="1" dirty="0"/>
                        <a:t>Cost</a:t>
                      </a:r>
                    </a:p>
                  </a:txBody>
                  <a:tcPr/>
                </a:tc>
                <a:tc>
                  <a:txBody>
                    <a:bodyPr/>
                    <a:lstStyle/>
                    <a:p>
                      <a:pPr lvl="0">
                        <a:buNone/>
                      </a:pPr>
                      <a:r>
                        <a:rPr lang="en-US" sz="1800" b="1" i="0" u="none" strike="noStrike" noProof="0" dirty="0">
                          <a:latin typeface="The Hand Bold"/>
                        </a:rPr>
                        <a:t>Raspberry Pi 4 kit: $160 </a:t>
                      </a:r>
                      <a:endParaRPr lang="en-US" b="1" dirty="0"/>
                    </a:p>
                    <a:p>
                      <a:pPr lvl="0">
                        <a:buNone/>
                      </a:pPr>
                      <a:r>
                        <a:rPr lang="en-US" b="1" dirty="0"/>
                        <a:t>GPS module: $12</a:t>
                      </a:r>
                    </a:p>
                    <a:p>
                      <a:pPr lvl="0">
                        <a:buNone/>
                      </a:pPr>
                      <a:r>
                        <a:rPr lang="en-US" sz="1800" b="1" i="0" u="none" strike="noStrike" noProof="0" dirty="0">
                          <a:latin typeface="The Hand Bold"/>
                        </a:rPr>
                        <a:t>Hologram IoT SIM: $55</a:t>
                      </a:r>
                    </a:p>
                    <a:p>
                      <a:pPr lvl="0">
                        <a:buNone/>
                      </a:pPr>
                      <a:r>
                        <a:rPr lang="en-US" sz="1800" b="1" i="0" u="none" strike="noStrike" noProof="0" dirty="0"/>
                        <a:t>LCD Display:$10</a:t>
                      </a:r>
                      <a:endParaRPr lang="en-US" b="1" dirty="0"/>
                    </a:p>
                  </a:txBody>
                  <a:tcPr/>
                </a:tc>
                <a:tc>
                  <a:txBody>
                    <a:bodyPr/>
                    <a:lstStyle/>
                    <a:p>
                      <a:r>
                        <a:rPr lang="en-US" b="1" dirty="0"/>
                        <a:t>Programmer to write the structure: $300</a:t>
                      </a:r>
                    </a:p>
                    <a:p>
                      <a:pPr lvl="0">
                        <a:buNone/>
                      </a:pPr>
                      <a:r>
                        <a:rPr lang="en-US" b="1" dirty="0"/>
                        <a:t>Code tester to test the algorithm: $100</a:t>
                      </a:r>
                    </a:p>
                  </a:txBody>
                  <a:tcPr/>
                </a:tc>
                <a:tc>
                  <a:txBody>
                    <a:bodyPr/>
                    <a:lstStyle/>
                    <a:p>
                      <a:r>
                        <a:rPr lang="en-US" b="1" dirty="0"/>
                        <a:t>$1 per 1 location</a:t>
                      </a:r>
                    </a:p>
                    <a:p>
                      <a:pPr lvl="0">
                        <a:buNone/>
                      </a:pPr>
                      <a:r>
                        <a:rPr lang="en-US" b="1" dirty="0"/>
                        <a:t>Initial required locations: 1000 location</a:t>
                      </a:r>
                    </a:p>
                    <a:p>
                      <a:pPr lvl="0">
                        <a:buNone/>
                      </a:pPr>
                      <a:r>
                        <a:rPr lang="en-US" b="1" dirty="0"/>
                        <a:t>$1000</a:t>
                      </a:r>
                    </a:p>
                  </a:txBody>
                  <a:tcPr/>
                </a:tc>
                <a:tc>
                  <a:txBody>
                    <a:bodyPr/>
                    <a:lstStyle/>
                    <a:p>
                      <a:r>
                        <a:rPr lang="en-US" b="1" dirty="0"/>
                        <a:t>Computer Engineer will be working on this </a:t>
                      </a:r>
                    </a:p>
                    <a:p>
                      <a:pPr lvl="0">
                        <a:buNone/>
                      </a:pPr>
                      <a:r>
                        <a:rPr lang="en-US" b="1" dirty="0"/>
                        <a:t>$300 per successful integration</a:t>
                      </a:r>
                    </a:p>
                    <a:p>
                      <a:pPr lvl="0">
                        <a:buNone/>
                      </a:pPr>
                      <a:endParaRPr lang="en-US" b="1" dirty="0"/>
                    </a:p>
                  </a:txBody>
                  <a:tcPr/>
                </a:tc>
                <a:tc>
                  <a:txBody>
                    <a:bodyPr/>
                    <a:lstStyle/>
                    <a:p>
                      <a:r>
                        <a:rPr lang="en-US" b="1" dirty="0"/>
                        <a:t>Testing will be held by a specialized tester who will get $400 and have to handle a report.</a:t>
                      </a:r>
                    </a:p>
                  </a:txBody>
                  <a:tcPr/>
                </a:tc>
                <a:extLst>
                  <a:ext uri="{0D108BD9-81ED-4DB2-BD59-A6C34878D82A}">
                    <a16:rowId xmlns:a16="http://schemas.microsoft.com/office/drawing/2014/main" val="3731955561"/>
                  </a:ext>
                </a:extLst>
              </a:tr>
            </a:tbl>
          </a:graphicData>
        </a:graphic>
      </p:graphicFrame>
      <p:graphicFrame>
        <p:nvGraphicFramePr>
          <p:cNvPr id="9" name="Table 8">
            <a:extLst>
              <a:ext uri="{FF2B5EF4-FFF2-40B4-BE49-F238E27FC236}">
                <a16:creationId xmlns:a16="http://schemas.microsoft.com/office/drawing/2014/main" id="{9C65AAB5-FC81-D182-BEFF-084D6626563B}"/>
              </a:ext>
            </a:extLst>
          </p:cNvPr>
          <p:cNvGraphicFramePr>
            <a:graphicFrameLocks noGrp="1"/>
          </p:cNvGraphicFramePr>
          <p:nvPr>
            <p:extLst>
              <p:ext uri="{D42A27DB-BD31-4B8C-83A1-F6EECF244321}">
                <p14:modId xmlns:p14="http://schemas.microsoft.com/office/powerpoint/2010/main" val="2198251247"/>
              </p:ext>
            </p:extLst>
          </p:nvPr>
        </p:nvGraphicFramePr>
        <p:xfrm>
          <a:off x="841071" y="5879680"/>
          <a:ext cx="5199292" cy="741680"/>
        </p:xfrm>
        <a:graphic>
          <a:graphicData uri="http://schemas.openxmlformats.org/drawingml/2006/table">
            <a:tbl>
              <a:tblPr firstRow="1" bandRow="1">
                <a:tableStyleId>{5C22544A-7EE6-4342-B048-85BDC9FD1C3A}</a:tableStyleId>
              </a:tblPr>
              <a:tblGrid>
                <a:gridCol w="5199292">
                  <a:extLst>
                    <a:ext uri="{9D8B030D-6E8A-4147-A177-3AD203B41FA5}">
                      <a16:colId xmlns:a16="http://schemas.microsoft.com/office/drawing/2014/main" val="4228884049"/>
                    </a:ext>
                  </a:extLst>
                </a:gridCol>
              </a:tblGrid>
              <a:tr h="370840">
                <a:tc>
                  <a:txBody>
                    <a:bodyPr/>
                    <a:lstStyle/>
                    <a:p>
                      <a:r>
                        <a:rPr lang="en-US" dirty="0"/>
                        <a:t>Total time : 16 week + 4 weeks (</a:t>
                      </a:r>
                      <a:r>
                        <a:rPr lang="en-US" err="1"/>
                        <a:t>feed back</a:t>
                      </a:r>
                      <a:r>
                        <a:rPr lang="en-US" dirty="0"/>
                        <a:t> updates ) = 20 </a:t>
                      </a:r>
                      <a:r>
                        <a:rPr lang="en-US"/>
                        <a:t>weeks </a:t>
                      </a:r>
                      <a:endParaRPr lang="en-US" dirty="0"/>
                    </a:p>
                  </a:txBody>
                  <a:tcPr/>
                </a:tc>
                <a:extLst>
                  <a:ext uri="{0D108BD9-81ED-4DB2-BD59-A6C34878D82A}">
                    <a16:rowId xmlns:a16="http://schemas.microsoft.com/office/drawing/2014/main" val="446967908"/>
                  </a:ext>
                </a:extLst>
              </a:tr>
              <a:tr h="370840">
                <a:tc>
                  <a:txBody>
                    <a:bodyPr/>
                    <a:lstStyle/>
                    <a:p>
                      <a:pPr lvl="0">
                        <a:buNone/>
                      </a:pPr>
                      <a:r>
                        <a:rPr lang="en-US" b="1" dirty="0">
                          <a:solidFill>
                            <a:schemeClr val="tx1"/>
                          </a:solidFill>
                        </a:rPr>
                        <a:t>Total cost : $3237 + $400 as spare if any component lost = $3637</a:t>
                      </a:r>
                    </a:p>
                  </a:txBody>
                  <a:tcPr/>
                </a:tc>
                <a:extLst>
                  <a:ext uri="{0D108BD9-81ED-4DB2-BD59-A6C34878D82A}">
                    <a16:rowId xmlns:a16="http://schemas.microsoft.com/office/drawing/2014/main" val="2769652851"/>
                  </a:ext>
                </a:extLst>
              </a:tr>
            </a:tbl>
          </a:graphicData>
        </a:graphic>
      </p:graphicFrame>
    </p:spTree>
    <p:extLst>
      <p:ext uri="{BB962C8B-B14F-4D97-AF65-F5344CB8AC3E}">
        <p14:creationId xmlns:p14="http://schemas.microsoft.com/office/powerpoint/2010/main" val="153109610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980</Words>
  <Application>Microsoft Office PowerPoint</Application>
  <PresentationFormat>Widescreen</PresentationFormat>
  <Paragraphs>118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 Light</vt:lpstr>
      <vt:lpstr>Segoe UI</vt:lpstr>
      <vt:lpstr>The Hand Bold</vt:lpstr>
      <vt:lpstr>The Serif Hand Black</vt:lpstr>
      <vt:lpstr>SketchyVTI</vt:lpstr>
      <vt:lpstr>Intelligent Speed Bump Alert System</vt:lpstr>
      <vt:lpstr>Executive Summary </vt:lpstr>
      <vt:lpstr>Project Deliverables and Objective</vt:lpstr>
      <vt:lpstr>Mile stones</vt:lpstr>
      <vt:lpstr>PowerPoint Presentation</vt:lpstr>
      <vt:lpstr>Project priorities</vt:lpstr>
      <vt:lpstr>Work Breakdown structure</vt:lpstr>
      <vt:lpstr>Times and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mrabd</cp:lastModifiedBy>
  <cp:revision>736</cp:revision>
  <dcterms:created xsi:type="dcterms:W3CDTF">2023-12-04T01:51:16Z</dcterms:created>
  <dcterms:modified xsi:type="dcterms:W3CDTF">2023-12-21T08:56:06Z</dcterms:modified>
</cp:coreProperties>
</file>