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94197-7B72-75FC-7CED-3A57CA445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03369-70D2-9E5B-306D-443EE9708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6070-1DD1-9761-6AB8-0DC7CF705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7DDD-726A-0888-BFD1-382ECBBDE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9DB9A-53B2-630B-36C0-82CA23E6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88D1E-61BA-2130-38F0-9002AD5AE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53B7-30FF-51DA-CEBA-19F83CCF9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74559-2AD2-C957-64CC-59C7D9938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C075C-BF66-3B28-FA61-726828D2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1A0DB-1A2D-AAB3-A0B8-072B1E6CC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0AE58-8E8B-9A0E-FB13-62B6A2891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AF3C6D-5638-47D7-D494-4F9B2AB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C82F9-DEF0-8D09-A278-B3F0D852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6248E99A-CAFA-AD44-830A-4CD969D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680454-3E39-1188-98FA-DAA5CEA91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2F62A-51FB-8700-7F6F-5015AADC3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8" name="Picture 6" descr="Like Comment Share PNGs for Free Download">
            <a:extLst>
              <a:ext uri="{FF2B5EF4-FFF2-40B4-BE49-F238E27FC236}">
                <a16:creationId xmlns:a16="http://schemas.microsoft.com/office/drawing/2014/main" id="{85BFCA65-5399-2EBA-E6C4-F75792ED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669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Abhijeet Mane</cp:lastModifiedBy>
  <cp:revision>17</cp:revision>
  <dcterms:created xsi:type="dcterms:W3CDTF">2025-02-24T07:50:09Z</dcterms:created>
  <dcterms:modified xsi:type="dcterms:W3CDTF">2025-07-23T23:49:18Z</dcterms:modified>
</cp:coreProperties>
</file>