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11" r:id="rId1"/>
  </p:sldMasterIdLst>
  <p:sldIdLst>
    <p:sldId id="256" r:id="rId2"/>
    <p:sldId id="257" r:id="rId3"/>
    <p:sldId id="286"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B4226-D574-4377-AD01-22643900D590}" v="2" dt="2023-08-14T09:55:02.517"/>
    <p1510:client id="{5C8C7BF0-ADD0-4E27-8FAA-CDD22705B3D3}" v="35" dt="2023-08-14T10:12:19.624"/>
    <p1510:client id="{99ABB27C-DA3C-40C4-A4D5-F7572B9C06C3}" v="1099" dt="2023-02-14T08:12:09.095"/>
    <p1510:client id="{AEBA8F6A-F47D-40B7-93C9-5EB5A80031FC}" v="157" dt="2023-02-14T07:32:29.664"/>
    <p1510:client id="{D4B06C41-1E6D-449C-8957-719F4C0B582C}" v="592" dt="2023-02-10T08:17:35.909"/>
    <p1510:client id="{F6812462-C0B3-4C0D-8575-FF272ADA1484}" v="36" dt="2023-02-14T07:19:03.830"/>
    <p1510:client id="{FC13B5F9-9741-4A60-9544-FD08B81E6F99}" v="233" dt="2023-08-14T10:05:19.5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015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859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7778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1_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1141475" y="141782"/>
            <a:ext cx="5092954" cy="784682"/>
          </a:xfrm>
          <a:prstGeom prst="rect">
            <a:avLst/>
          </a:prstGeom>
        </p:spPr>
      </p:pic>
      <p:pic>
        <p:nvPicPr>
          <p:cNvPr id="18" name="bg object 18"/>
          <p:cNvPicPr/>
          <p:nvPr/>
        </p:nvPicPr>
        <p:blipFill>
          <a:blip r:embed="rId4" cstate="print"/>
          <a:stretch>
            <a:fillRect/>
          </a:stretch>
        </p:blipFill>
        <p:spPr>
          <a:xfrm>
            <a:off x="1354835" y="632477"/>
            <a:ext cx="7043673" cy="58021"/>
          </a:xfrm>
          <a:prstGeom prst="rect">
            <a:avLst/>
          </a:prstGeom>
        </p:spPr>
      </p:pic>
      <p:pic>
        <p:nvPicPr>
          <p:cNvPr id="19" name="bg object 19"/>
          <p:cNvPicPr/>
          <p:nvPr/>
        </p:nvPicPr>
        <p:blipFill>
          <a:blip r:embed="rId5" cstate="print"/>
          <a:stretch>
            <a:fillRect/>
          </a:stretch>
        </p:blipFill>
        <p:spPr>
          <a:xfrm>
            <a:off x="5836919" y="141782"/>
            <a:ext cx="1549653" cy="784682"/>
          </a:xfrm>
          <a:prstGeom prst="rect">
            <a:avLst/>
          </a:prstGeom>
        </p:spPr>
      </p:pic>
      <p:pic>
        <p:nvPicPr>
          <p:cNvPr id="20" name="bg object 20"/>
          <p:cNvPicPr/>
          <p:nvPr/>
        </p:nvPicPr>
        <p:blipFill>
          <a:blip r:embed="rId6" cstate="print"/>
          <a:stretch>
            <a:fillRect/>
          </a:stretch>
        </p:blipFill>
        <p:spPr>
          <a:xfrm>
            <a:off x="6922008" y="141782"/>
            <a:ext cx="1689988" cy="784682"/>
          </a:xfrm>
          <a:prstGeom prst="rect">
            <a:avLst/>
          </a:prstGeom>
        </p:spPr>
      </p:pic>
      <p:sp>
        <p:nvSpPr>
          <p:cNvPr id="2" name="Holder 2"/>
          <p:cNvSpPr>
            <a:spLocks noGrp="1"/>
          </p:cNvSpPr>
          <p:nvPr>
            <p:ph type="title"/>
          </p:nvPr>
        </p:nvSpPr>
        <p:spPr/>
        <p:txBody>
          <a:bodyPr lIns="0" tIns="0" rIns="0" bIns="0"/>
          <a:lstStyle>
            <a:lvl1pPr>
              <a:defRPr sz="32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3692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656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65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68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878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065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18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73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49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8/14/2023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7720580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hyperlink" Target="mailto:Solanki12abhi@gmail.com" TargetMode="External"/><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5.png"/></Relationships>
</file>

<file path=ppt/slides/_rels/slide1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1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jpg"/></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slideLayout" Target="../slideLayouts/slideLayout6.xml"/><Relationship Id="rId4" Type="http://schemas.openxmlformats.org/officeDocument/2006/relationships/image" Target="../media/image6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object 10"/>
          <p:cNvGrpSpPr/>
          <p:nvPr/>
        </p:nvGrpSpPr>
        <p:grpSpPr>
          <a:xfrm rot="600000">
            <a:off x="4200276" y="5192583"/>
            <a:ext cx="366495" cy="52502"/>
            <a:chOff x="2369820" y="2674670"/>
            <a:chExt cx="4565777" cy="2288806"/>
          </a:xfrm>
        </p:grpSpPr>
        <p:pic>
          <p:nvPicPr>
            <p:cNvPr id="11" name="object 11"/>
            <p:cNvPicPr/>
            <p:nvPr/>
          </p:nvPicPr>
          <p:blipFill>
            <a:blip r:embed="rId2" cstate="print"/>
            <a:stretch>
              <a:fillRect/>
            </a:stretch>
          </p:blipFill>
          <p:spPr>
            <a:xfrm>
              <a:off x="4035552" y="2988589"/>
              <a:ext cx="1388110" cy="42519"/>
            </a:xfrm>
            <a:prstGeom prst="rect">
              <a:avLst/>
            </a:prstGeom>
          </p:spPr>
        </p:pic>
        <p:pic>
          <p:nvPicPr>
            <p:cNvPr id="12" name="object 12"/>
            <p:cNvPicPr/>
            <p:nvPr/>
          </p:nvPicPr>
          <p:blipFill>
            <a:blip r:embed="rId3" cstate="print"/>
            <a:stretch>
              <a:fillRect/>
            </a:stretch>
          </p:blipFill>
          <p:spPr>
            <a:xfrm>
              <a:off x="4014349" y="3859083"/>
              <a:ext cx="1598422" cy="508838"/>
            </a:xfrm>
            <a:prstGeom prst="rect">
              <a:avLst/>
            </a:prstGeom>
          </p:spPr>
        </p:pic>
        <p:pic>
          <p:nvPicPr>
            <p:cNvPr id="13" name="object 13"/>
            <p:cNvPicPr/>
            <p:nvPr/>
          </p:nvPicPr>
          <p:blipFill>
            <a:blip r:embed="rId4" cstate="print"/>
            <a:stretch>
              <a:fillRect/>
            </a:stretch>
          </p:blipFill>
          <p:spPr>
            <a:xfrm>
              <a:off x="5193792" y="2674670"/>
              <a:ext cx="367093" cy="508838"/>
            </a:xfrm>
            <a:prstGeom prst="rect">
              <a:avLst/>
            </a:prstGeom>
          </p:spPr>
        </p:pic>
        <p:pic>
          <p:nvPicPr>
            <p:cNvPr id="14" name="object 14"/>
            <p:cNvPicPr/>
            <p:nvPr/>
          </p:nvPicPr>
          <p:blipFill>
            <a:blip r:embed="rId5" cstate="print"/>
            <a:stretch>
              <a:fillRect/>
            </a:stretch>
          </p:blipFill>
          <p:spPr>
            <a:xfrm>
              <a:off x="2369820" y="2950514"/>
              <a:ext cx="1406397" cy="565226"/>
            </a:xfrm>
            <a:prstGeom prst="rect">
              <a:avLst/>
            </a:prstGeom>
          </p:spPr>
        </p:pic>
        <p:pic>
          <p:nvPicPr>
            <p:cNvPr id="15" name="object 15"/>
            <p:cNvPicPr/>
            <p:nvPr/>
          </p:nvPicPr>
          <p:blipFill>
            <a:blip r:embed="rId6" cstate="print"/>
            <a:stretch>
              <a:fillRect/>
            </a:stretch>
          </p:blipFill>
          <p:spPr>
            <a:xfrm>
              <a:off x="2522220" y="3300958"/>
              <a:ext cx="4413377" cy="46634"/>
            </a:xfrm>
            <a:prstGeom prst="rect">
              <a:avLst/>
            </a:prstGeom>
          </p:spPr>
        </p:pic>
        <p:pic>
          <p:nvPicPr>
            <p:cNvPr id="16" name="object 16"/>
            <p:cNvPicPr/>
            <p:nvPr/>
          </p:nvPicPr>
          <p:blipFill>
            <a:blip r:embed="rId7" cstate="print"/>
            <a:stretch>
              <a:fillRect/>
            </a:stretch>
          </p:blipFill>
          <p:spPr>
            <a:xfrm>
              <a:off x="3439668" y="2950514"/>
              <a:ext cx="1645665" cy="565226"/>
            </a:xfrm>
            <a:prstGeom prst="rect">
              <a:avLst/>
            </a:prstGeom>
          </p:spPr>
        </p:pic>
        <p:pic>
          <p:nvPicPr>
            <p:cNvPr id="19" name="object 19"/>
            <p:cNvPicPr/>
            <p:nvPr/>
          </p:nvPicPr>
          <p:blipFill>
            <a:blip r:embed="rId8" cstate="print"/>
            <a:stretch>
              <a:fillRect/>
            </a:stretch>
          </p:blipFill>
          <p:spPr>
            <a:xfrm>
              <a:off x="3802380" y="3617950"/>
              <a:ext cx="1854453" cy="46634"/>
            </a:xfrm>
            <a:prstGeom prst="rect">
              <a:avLst/>
            </a:prstGeom>
          </p:spPr>
        </p:pic>
        <p:pic>
          <p:nvPicPr>
            <p:cNvPr id="20" name="object 20"/>
            <p:cNvPicPr/>
            <p:nvPr/>
          </p:nvPicPr>
          <p:blipFill>
            <a:blip r:embed="rId9" cstate="print"/>
            <a:stretch>
              <a:fillRect/>
            </a:stretch>
          </p:blipFill>
          <p:spPr>
            <a:xfrm>
              <a:off x="3486912" y="3585972"/>
              <a:ext cx="1304289" cy="565226"/>
            </a:xfrm>
            <a:prstGeom prst="rect">
              <a:avLst/>
            </a:prstGeom>
          </p:spPr>
        </p:pic>
        <p:pic>
          <p:nvPicPr>
            <p:cNvPr id="21" name="object 21"/>
            <p:cNvPicPr/>
            <p:nvPr/>
          </p:nvPicPr>
          <p:blipFill>
            <a:blip r:embed="rId10" cstate="print"/>
            <a:stretch>
              <a:fillRect/>
            </a:stretch>
          </p:blipFill>
          <p:spPr>
            <a:xfrm>
              <a:off x="3639312" y="3936492"/>
              <a:ext cx="2179066" cy="46634"/>
            </a:xfrm>
            <a:prstGeom prst="rect">
              <a:avLst/>
            </a:prstGeom>
          </p:spPr>
        </p:pic>
        <p:pic>
          <p:nvPicPr>
            <p:cNvPr id="22" name="object 22"/>
            <p:cNvPicPr/>
            <p:nvPr/>
          </p:nvPicPr>
          <p:blipFill>
            <a:blip r:embed="rId11" cstate="print"/>
            <a:stretch>
              <a:fillRect/>
            </a:stretch>
          </p:blipFill>
          <p:spPr>
            <a:xfrm>
              <a:off x="4116523" y="4132624"/>
              <a:ext cx="1456689" cy="565226"/>
            </a:xfrm>
            <a:prstGeom prst="rect">
              <a:avLst/>
            </a:prstGeom>
          </p:spPr>
        </p:pic>
        <p:pic>
          <p:nvPicPr>
            <p:cNvPr id="23" name="object 23"/>
            <p:cNvPicPr/>
            <p:nvPr/>
          </p:nvPicPr>
          <p:blipFill>
            <a:blip r:embed="rId12" cstate="print"/>
            <a:stretch>
              <a:fillRect/>
            </a:stretch>
          </p:blipFill>
          <p:spPr>
            <a:xfrm>
              <a:off x="3691128" y="4253484"/>
              <a:ext cx="2077085" cy="46634"/>
            </a:xfrm>
            <a:prstGeom prst="rect">
              <a:avLst/>
            </a:prstGeom>
          </p:spPr>
        </p:pic>
        <p:pic>
          <p:nvPicPr>
            <p:cNvPr id="24" name="object 24"/>
            <p:cNvPicPr/>
            <p:nvPr/>
          </p:nvPicPr>
          <p:blipFill>
            <a:blip r:embed="rId13" cstate="print"/>
            <a:stretch>
              <a:fillRect/>
            </a:stretch>
          </p:blipFill>
          <p:spPr>
            <a:xfrm>
              <a:off x="3602736" y="3902964"/>
              <a:ext cx="1322577" cy="565226"/>
            </a:xfrm>
            <a:prstGeom prst="rect">
              <a:avLst/>
            </a:prstGeom>
          </p:spPr>
        </p:pic>
        <p:pic>
          <p:nvPicPr>
            <p:cNvPr id="25" name="object 25"/>
            <p:cNvPicPr/>
            <p:nvPr/>
          </p:nvPicPr>
          <p:blipFill>
            <a:blip r:embed="rId14" cstate="print"/>
            <a:stretch>
              <a:fillRect/>
            </a:stretch>
          </p:blipFill>
          <p:spPr>
            <a:xfrm>
              <a:off x="4588764" y="3902964"/>
              <a:ext cx="1331722" cy="565226"/>
            </a:xfrm>
            <a:prstGeom prst="rect">
              <a:avLst/>
            </a:prstGeom>
          </p:spPr>
        </p:pic>
        <p:pic>
          <p:nvPicPr>
            <p:cNvPr id="26" name="object 26"/>
            <p:cNvPicPr/>
            <p:nvPr/>
          </p:nvPicPr>
          <p:blipFill>
            <a:blip r:embed="rId15" cstate="print"/>
            <a:stretch>
              <a:fillRect/>
            </a:stretch>
          </p:blipFill>
          <p:spPr>
            <a:xfrm>
              <a:off x="2959608" y="4791455"/>
              <a:ext cx="3535553" cy="37338"/>
            </a:xfrm>
            <a:prstGeom prst="rect">
              <a:avLst/>
            </a:prstGeom>
          </p:spPr>
        </p:pic>
        <p:pic>
          <p:nvPicPr>
            <p:cNvPr id="27" name="object 27"/>
            <p:cNvPicPr/>
            <p:nvPr/>
          </p:nvPicPr>
          <p:blipFill>
            <a:blip r:embed="rId16" cstate="print"/>
            <a:stretch>
              <a:fillRect/>
            </a:stretch>
          </p:blipFill>
          <p:spPr>
            <a:xfrm>
              <a:off x="2837688" y="4511039"/>
              <a:ext cx="790790" cy="452437"/>
            </a:xfrm>
            <a:prstGeom prst="rect">
              <a:avLst/>
            </a:prstGeom>
          </p:spPr>
        </p:pic>
        <p:pic>
          <p:nvPicPr>
            <p:cNvPr id="28" name="object 28"/>
            <p:cNvPicPr/>
            <p:nvPr/>
          </p:nvPicPr>
          <p:blipFill>
            <a:blip r:embed="rId17" cstate="print"/>
            <a:stretch>
              <a:fillRect/>
            </a:stretch>
          </p:blipFill>
          <p:spPr>
            <a:xfrm>
              <a:off x="3358896" y="4511039"/>
              <a:ext cx="325983" cy="452437"/>
            </a:xfrm>
            <a:prstGeom prst="rect">
              <a:avLst/>
            </a:prstGeom>
          </p:spPr>
        </p:pic>
        <p:pic>
          <p:nvPicPr>
            <p:cNvPr id="29" name="object 29"/>
            <p:cNvPicPr/>
            <p:nvPr/>
          </p:nvPicPr>
          <p:blipFill>
            <a:blip r:embed="rId18" cstate="print"/>
            <a:stretch>
              <a:fillRect/>
            </a:stretch>
          </p:blipFill>
          <p:spPr>
            <a:xfrm>
              <a:off x="3415284" y="4511039"/>
              <a:ext cx="1092504" cy="452437"/>
            </a:xfrm>
            <a:prstGeom prst="rect">
              <a:avLst/>
            </a:prstGeom>
          </p:spPr>
        </p:pic>
        <p:pic>
          <p:nvPicPr>
            <p:cNvPr id="30" name="object 30"/>
            <p:cNvPicPr/>
            <p:nvPr/>
          </p:nvPicPr>
          <p:blipFill>
            <a:blip r:embed="rId19" cstate="print"/>
            <a:stretch>
              <a:fillRect/>
            </a:stretch>
          </p:blipFill>
          <p:spPr>
            <a:xfrm>
              <a:off x="4238244" y="4511039"/>
              <a:ext cx="1065072" cy="452437"/>
            </a:xfrm>
            <a:prstGeom prst="rect">
              <a:avLst/>
            </a:prstGeom>
          </p:spPr>
        </p:pic>
        <p:pic>
          <p:nvPicPr>
            <p:cNvPr id="31" name="object 31"/>
            <p:cNvPicPr/>
            <p:nvPr/>
          </p:nvPicPr>
          <p:blipFill>
            <a:blip r:embed="rId20" cstate="print"/>
            <a:stretch>
              <a:fillRect/>
            </a:stretch>
          </p:blipFill>
          <p:spPr>
            <a:xfrm>
              <a:off x="5100827" y="4511039"/>
              <a:ext cx="1516252" cy="452437"/>
            </a:xfrm>
            <a:prstGeom prst="rect">
              <a:avLst/>
            </a:prstGeom>
          </p:spPr>
        </p:pic>
      </p:grpSp>
      <p:sp>
        <p:nvSpPr>
          <p:cNvPr id="3" name="TextBox 2">
            <a:extLst>
              <a:ext uri="{FF2B5EF4-FFF2-40B4-BE49-F238E27FC236}">
                <a16:creationId xmlns:a16="http://schemas.microsoft.com/office/drawing/2014/main" id="{FDF18BF1-2D30-E1B4-86AD-D392AC09FE66}"/>
              </a:ext>
            </a:extLst>
          </p:cNvPr>
          <p:cNvSpPr txBox="1"/>
          <p:nvPr/>
        </p:nvSpPr>
        <p:spPr>
          <a:xfrm>
            <a:off x="272272" y="371340"/>
            <a:ext cx="607515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Play Store App Review </a:t>
            </a:r>
            <a:r>
              <a:rPr lang="en-US" sz="4000"/>
              <a:t>Analysis </a:t>
            </a:r>
          </a:p>
          <a:p>
            <a:r>
              <a:rPr lang="en-US" sz="4000" dirty="0"/>
              <a:t>EDA Capstone Project</a:t>
            </a:r>
          </a:p>
        </p:txBody>
      </p:sp>
      <p:sp>
        <p:nvSpPr>
          <p:cNvPr id="5" name="TextBox 4">
            <a:extLst>
              <a:ext uri="{FF2B5EF4-FFF2-40B4-BE49-F238E27FC236}">
                <a16:creationId xmlns:a16="http://schemas.microsoft.com/office/drawing/2014/main" id="{5BF85B50-5CC0-F9DC-E16A-CD1A9627D971}"/>
              </a:ext>
            </a:extLst>
          </p:cNvPr>
          <p:cNvSpPr txBox="1"/>
          <p:nvPr/>
        </p:nvSpPr>
        <p:spPr>
          <a:xfrm>
            <a:off x="308439" y="2427751"/>
            <a:ext cx="32392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Presented By</a:t>
            </a:r>
          </a:p>
          <a:p>
            <a:r>
              <a:rPr lang="en-US" dirty="0">
                <a:solidFill>
                  <a:schemeClr val="accent5"/>
                </a:solidFill>
              </a:rPr>
              <a:t>Abhishek Solanki</a:t>
            </a:r>
          </a:p>
          <a:p>
            <a:r>
              <a:rPr lang="en-US" dirty="0">
                <a:hlinkClick r:id="rId21"/>
              </a:rPr>
              <a:t>Solanki12abhi@gmail.com</a:t>
            </a:r>
          </a:p>
          <a:p>
            <a:r>
              <a:rPr lang="en-US" dirty="0"/>
              <a:t>Cohort Istanbul</a:t>
            </a:r>
          </a:p>
        </p:txBody>
      </p:sp>
      <p:pic>
        <p:nvPicPr>
          <p:cNvPr id="6" name="Picture 5">
            <a:extLst>
              <a:ext uri="{FF2B5EF4-FFF2-40B4-BE49-F238E27FC236}">
                <a16:creationId xmlns:a16="http://schemas.microsoft.com/office/drawing/2014/main" id="{85B5522C-888A-C23A-9631-DB54FAA34883}"/>
              </a:ext>
            </a:extLst>
          </p:cNvPr>
          <p:cNvPicPr>
            <a:picLocks noChangeAspect="1"/>
          </p:cNvPicPr>
          <p:nvPr/>
        </p:nvPicPr>
        <p:blipFill>
          <a:blip r:embed="rId22"/>
          <a:stretch>
            <a:fillRect/>
          </a:stretch>
        </p:blipFill>
        <p:spPr>
          <a:xfrm>
            <a:off x="6316693" y="3996584"/>
            <a:ext cx="2743200" cy="10106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396849" y="1136978"/>
            <a:ext cx="3869690" cy="630555"/>
          </a:xfrm>
          <a:prstGeom prst="rect">
            <a:avLst/>
          </a:prstGeom>
        </p:spPr>
        <p:txBody>
          <a:bodyPr vert="horz" wrap="square" lIns="0" tIns="18415" rIns="0" bIns="0" rtlCol="0">
            <a:spAutoFit/>
          </a:bodyPr>
          <a:lstStyle/>
          <a:p>
            <a:pPr marL="457200" marR="5080" indent="-457834">
              <a:lnSpc>
                <a:spcPct val="114799"/>
              </a:lnSpc>
              <a:spcBef>
                <a:spcPts val="145"/>
              </a:spcBef>
              <a:tabLst>
                <a:tab pos="1740535" algn="l"/>
                <a:tab pos="2903220" algn="l"/>
              </a:tabLst>
            </a:pPr>
            <a:r>
              <a:rPr sz="1800">
                <a:solidFill>
                  <a:srgbClr val="124F5B"/>
                </a:solidFill>
                <a:latin typeface="Segoe UI Symbol"/>
                <a:cs typeface="Segoe UI Symbol"/>
              </a:rPr>
              <a:t>❏ </a:t>
            </a:r>
            <a:r>
              <a:rPr sz="1800" spc="-165">
                <a:solidFill>
                  <a:srgbClr val="124F5B"/>
                </a:solidFill>
                <a:latin typeface="Segoe UI Symbol"/>
                <a:cs typeface="Segoe UI Symbol"/>
              </a:rPr>
              <a:t> </a:t>
            </a:r>
            <a:r>
              <a:rPr sz="1600" spc="-20">
                <a:latin typeface="Microsoft Sans Serif"/>
                <a:cs typeface="Microsoft Sans Serif"/>
              </a:rPr>
              <a:t>The</a:t>
            </a:r>
            <a:r>
              <a:rPr sz="1600" spc="-25">
                <a:latin typeface="Microsoft Sans Serif"/>
                <a:cs typeface="Microsoft Sans Serif"/>
              </a:rPr>
              <a:t>r</a:t>
            </a:r>
            <a:r>
              <a:rPr sz="1600" spc="-5">
                <a:latin typeface="Microsoft Sans Serif"/>
                <a:cs typeface="Microsoft Sans Serif"/>
              </a:rPr>
              <a:t>e</a:t>
            </a:r>
            <a:r>
              <a:rPr sz="1600">
                <a:latin typeface="Microsoft Sans Serif"/>
                <a:cs typeface="Microsoft Sans Serif"/>
              </a:rPr>
              <a:t> </a:t>
            </a:r>
            <a:r>
              <a:rPr sz="1600" spc="-145">
                <a:latin typeface="Microsoft Sans Serif"/>
                <a:cs typeface="Microsoft Sans Serif"/>
              </a:rPr>
              <a:t> </a:t>
            </a:r>
            <a:r>
              <a:rPr sz="1600" spc="-40">
                <a:latin typeface="Microsoft Sans Serif"/>
                <a:cs typeface="Microsoft Sans Serif"/>
              </a:rPr>
              <a:t>i</a:t>
            </a:r>
            <a:r>
              <a:rPr sz="1600" spc="-10">
                <a:latin typeface="Microsoft Sans Serif"/>
                <a:cs typeface="Microsoft Sans Serif"/>
              </a:rPr>
              <a:t>s</a:t>
            </a:r>
            <a:r>
              <a:rPr sz="1600">
                <a:latin typeface="Microsoft Sans Serif"/>
                <a:cs typeface="Microsoft Sans Serif"/>
              </a:rPr>
              <a:t> </a:t>
            </a:r>
            <a:r>
              <a:rPr sz="1600" spc="-160">
                <a:latin typeface="Microsoft Sans Serif"/>
                <a:cs typeface="Microsoft Sans Serif"/>
              </a:rPr>
              <a:t> </a:t>
            </a:r>
            <a:r>
              <a:rPr sz="1600" spc="-5">
                <a:latin typeface="Microsoft Sans Serif"/>
                <a:cs typeface="Microsoft Sans Serif"/>
              </a:rPr>
              <a:t>a</a:t>
            </a:r>
            <a:r>
              <a:rPr sz="1600">
                <a:latin typeface="Microsoft Sans Serif"/>
                <a:cs typeface="Microsoft Sans Serif"/>
              </a:rPr>
              <a:t> </a:t>
            </a:r>
            <a:r>
              <a:rPr sz="1600" spc="-155">
                <a:latin typeface="Microsoft Sans Serif"/>
                <a:cs typeface="Microsoft Sans Serif"/>
              </a:rPr>
              <a:t> </a:t>
            </a:r>
            <a:r>
              <a:rPr sz="1600" spc="20">
                <a:latin typeface="Microsoft Sans Serif"/>
                <a:cs typeface="Microsoft Sans Serif"/>
              </a:rPr>
              <a:t>s</a:t>
            </a:r>
            <a:r>
              <a:rPr sz="1600" spc="30">
                <a:latin typeface="Microsoft Sans Serif"/>
                <a:cs typeface="Microsoft Sans Serif"/>
              </a:rPr>
              <a:t>t</a:t>
            </a:r>
            <a:r>
              <a:rPr sz="1600" spc="10">
                <a:latin typeface="Microsoft Sans Serif"/>
                <a:cs typeface="Microsoft Sans Serif"/>
              </a:rPr>
              <a:t>r</a:t>
            </a:r>
            <a:r>
              <a:rPr sz="1600" spc="15">
                <a:latin typeface="Microsoft Sans Serif"/>
                <a:cs typeface="Microsoft Sans Serif"/>
              </a:rPr>
              <a:t>on</a:t>
            </a:r>
            <a:r>
              <a:rPr sz="1600" spc="-5">
                <a:latin typeface="Microsoft Sans Serif"/>
                <a:cs typeface="Microsoft Sans Serif"/>
              </a:rPr>
              <a:t>g</a:t>
            </a:r>
            <a:r>
              <a:rPr sz="1600">
                <a:latin typeface="Microsoft Sans Serif"/>
                <a:cs typeface="Microsoft Sans Serif"/>
              </a:rPr>
              <a:t> </a:t>
            </a:r>
            <a:r>
              <a:rPr sz="1600" spc="-100">
                <a:latin typeface="Microsoft Sans Serif"/>
                <a:cs typeface="Microsoft Sans Serif"/>
              </a:rPr>
              <a:t> </a:t>
            </a:r>
            <a:r>
              <a:rPr sz="1600" b="1" spc="-80">
                <a:latin typeface="Arial"/>
                <a:cs typeface="Arial"/>
              </a:rPr>
              <a:t>pos</a:t>
            </a:r>
            <a:r>
              <a:rPr sz="1600" b="1" spc="-65">
                <a:latin typeface="Arial"/>
                <a:cs typeface="Arial"/>
              </a:rPr>
              <a:t>i</a:t>
            </a:r>
            <a:r>
              <a:rPr sz="1600" b="1" spc="-70">
                <a:latin typeface="Arial"/>
                <a:cs typeface="Arial"/>
              </a:rPr>
              <a:t>t</a:t>
            </a:r>
            <a:r>
              <a:rPr sz="1600" b="1" spc="-55">
                <a:latin typeface="Arial"/>
                <a:cs typeface="Arial"/>
              </a:rPr>
              <a:t>i</a:t>
            </a:r>
            <a:r>
              <a:rPr sz="1600" b="1" spc="-105">
                <a:latin typeface="Arial"/>
                <a:cs typeface="Arial"/>
              </a:rPr>
              <a:t>v</a:t>
            </a:r>
            <a:r>
              <a:rPr sz="1600" b="1" spc="-5">
                <a:latin typeface="Arial"/>
                <a:cs typeface="Arial"/>
              </a:rPr>
              <a:t>e</a:t>
            </a:r>
            <a:r>
              <a:rPr sz="1600" b="1">
                <a:latin typeface="Arial"/>
                <a:cs typeface="Arial"/>
              </a:rPr>
              <a:t>	</a:t>
            </a:r>
            <a:r>
              <a:rPr sz="1600" spc="10">
                <a:latin typeface="Microsoft Sans Serif"/>
                <a:cs typeface="Microsoft Sans Serif"/>
              </a:rPr>
              <a:t>c</a:t>
            </a:r>
            <a:r>
              <a:rPr sz="1600" spc="5">
                <a:latin typeface="Microsoft Sans Serif"/>
                <a:cs typeface="Microsoft Sans Serif"/>
              </a:rPr>
              <a:t>o</a:t>
            </a:r>
            <a:r>
              <a:rPr sz="1600">
                <a:latin typeface="Microsoft Sans Serif"/>
                <a:cs typeface="Microsoft Sans Serif"/>
              </a:rPr>
              <a:t>r</a:t>
            </a:r>
            <a:r>
              <a:rPr sz="1600" spc="-5">
                <a:latin typeface="Microsoft Sans Serif"/>
                <a:cs typeface="Microsoft Sans Serif"/>
              </a:rPr>
              <a:t>rel</a:t>
            </a:r>
            <a:r>
              <a:rPr sz="1600">
                <a:latin typeface="Microsoft Sans Serif"/>
                <a:cs typeface="Microsoft Sans Serif"/>
              </a:rPr>
              <a:t>a</a:t>
            </a:r>
            <a:r>
              <a:rPr sz="1600" spc="-10">
                <a:latin typeface="Microsoft Sans Serif"/>
                <a:cs typeface="Microsoft Sans Serif"/>
              </a:rPr>
              <a:t>ti</a:t>
            </a:r>
            <a:r>
              <a:rPr sz="1600" spc="-5">
                <a:latin typeface="Microsoft Sans Serif"/>
                <a:cs typeface="Microsoft Sans Serif"/>
              </a:rPr>
              <a:t>on  </a:t>
            </a:r>
            <a:r>
              <a:rPr sz="1600" spc="30">
                <a:latin typeface="Microsoft Sans Serif"/>
                <a:cs typeface="Microsoft Sans Serif"/>
              </a:rPr>
              <a:t>bet</a:t>
            </a:r>
            <a:r>
              <a:rPr sz="1600" spc="15">
                <a:latin typeface="Microsoft Sans Serif"/>
                <a:cs typeface="Microsoft Sans Serif"/>
              </a:rPr>
              <a:t>w</a:t>
            </a:r>
            <a:r>
              <a:rPr sz="1600" spc="30">
                <a:latin typeface="Microsoft Sans Serif"/>
                <a:cs typeface="Microsoft Sans Serif"/>
              </a:rPr>
              <a:t>ee</a:t>
            </a:r>
            <a:r>
              <a:rPr sz="1600" spc="-5">
                <a:latin typeface="Microsoft Sans Serif"/>
                <a:cs typeface="Microsoft Sans Serif"/>
              </a:rPr>
              <a:t>n</a:t>
            </a:r>
            <a:r>
              <a:rPr sz="1600" spc="145">
                <a:latin typeface="Microsoft Sans Serif"/>
                <a:cs typeface="Microsoft Sans Serif"/>
              </a:rPr>
              <a:t> </a:t>
            </a:r>
            <a:r>
              <a:rPr sz="1600" spc="30">
                <a:latin typeface="Microsoft Sans Serif"/>
                <a:cs typeface="Microsoft Sans Serif"/>
              </a:rPr>
              <a:t>th</a:t>
            </a:r>
            <a:r>
              <a:rPr sz="1600" spc="-5">
                <a:latin typeface="Microsoft Sans Serif"/>
                <a:cs typeface="Microsoft Sans Serif"/>
              </a:rPr>
              <a:t>e</a:t>
            </a:r>
            <a:r>
              <a:rPr sz="1600">
                <a:latin typeface="Microsoft Sans Serif"/>
                <a:cs typeface="Microsoft Sans Serif"/>
              </a:rPr>
              <a:t>	</a:t>
            </a:r>
            <a:r>
              <a:rPr sz="1600" b="1" spc="-90">
                <a:latin typeface="Arial"/>
                <a:cs typeface="Arial"/>
              </a:rPr>
              <a:t>Re</a:t>
            </a:r>
            <a:r>
              <a:rPr sz="1600" b="1" spc="-125">
                <a:latin typeface="Arial"/>
                <a:cs typeface="Arial"/>
              </a:rPr>
              <a:t>v</a:t>
            </a:r>
            <a:r>
              <a:rPr sz="1600" b="1" spc="-90">
                <a:latin typeface="Arial"/>
                <a:cs typeface="Arial"/>
              </a:rPr>
              <a:t>ie</a:t>
            </a:r>
            <a:r>
              <a:rPr sz="1600" b="1" spc="-50">
                <a:latin typeface="Arial"/>
                <a:cs typeface="Arial"/>
              </a:rPr>
              <a:t>w</a:t>
            </a:r>
            <a:r>
              <a:rPr sz="1600" b="1" spc="-5">
                <a:latin typeface="Arial"/>
                <a:cs typeface="Arial"/>
              </a:rPr>
              <a:t>s</a:t>
            </a:r>
            <a:r>
              <a:rPr sz="1600" b="1" spc="-204">
                <a:latin typeface="Arial"/>
                <a:cs typeface="Arial"/>
              </a:rPr>
              <a:t> </a:t>
            </a:r>
            <a:r>
              <a:rPr sz="1600" spc="40">
                <a:latin typeface="Microsoft Sans Serif"/>
                <a:cs typeface="Microsoft Sans Serif"/>
              </a:rPr>
              <a:t>an</a:t>
            </a:r>
            <a:r>
              <a:rPr sz="1600" spc="-5">
                <a:latin typeface="Microsoft Sans Serif"/>
                <a:cs typeface="Microsoft Sans Serif"/>
              </a:rPr>
              <a:t>d</a:t>
            </a:r>
            <a:r>
              <a:rPr sz="1600" spc="-114">
                <a:latin typeface="Microsoft Sans Serif"/>
                <a:cs typeface="Microsoft Sans Serif"/>
              </a:rPr>
              <a:t> </a:t>
            </a:r>
            <a:r>
              <a:rPr sz="1600" b="1" spc="-140">
                <a:latin typeface="Arial"/>
                <a:cs typeface="Arial"/>
              </a:rPr>
              <a:t>I</a:t>
            </a:r>
            <a:r>
              <a:rPr sz="1600" b="1" spc="-145">
                <a:latin typeface="Arial"/>
                <a:cs typeface="Arial"/>
              </a:rPr>
              <a:t>n</a:t>
            </a:r>
            <a:r>
              <a:rPr sz="1600" b="1" spc="-140">
                <a:latin typeface="Arial"/>
                <a:cs typeface="Arial"/>
              </a:rPr>
              <a:t>s</a:t>
            </a:r>
            <a:r>
              <a:rPr sz="1600" b="1" spc="-145">
                <a:latin typeface="Arial"/>
                <a:cs typeface="Arial"/>
              </a:rPr>
              <a:t>t</a:t>
            </a:r>
            <a:r>
              <a:rPr sz="1600" b="1" spc="-140">
                <a:latin typeface="Arial"/>
                <a:cs typeface="Arial"/>
              </a:rPr>
              <a:t>all</a:t>
            </a:r>
            <a:r>
              <a:rPr sz="1600" b="1" spc="-135">
                <a:latin typeface="Arial"/>
                <a:cs typeface="Arial"/>
              </a:rPr>
              <a:t>s</a:t>
            </a:r>
            <a:r>
              <a:rPr sz="1600" spc="-5">
                <a:latin typeface="Microsoft Sans Serif"/>
                <a:cs typeface="Microsoft Sans Serif"/>
              </a:rPr>
              <a:t>.</a:t>
            </a:r>
            <a:endParaRPr sz="1600">
              <a:latin typeface="Microsoft Sans Serif"/>
              <a:cs typeface="Microsoft Sans Serif"/>
            </a:endParaRPr>
          </a:p>
        </p:txBody>
      </p:sp>
      <p:sp>
        <p:nvSpPr>
          <p:cNvPr id="9" name="object 9"/>
          <p:cNvSpPr txBox="1"/>
          <p:nvPr/>
        </p:nvSpPr>
        <p:spPr>
          <a:xfrm>
            <a:off x="333146" y="1759678"/>
            <a:ext cx="2540000" cy="628650"/>
          </a:xfrm>
          <a:prstGeom prst="rect">
            <a:avLst/>
          </a:prstGeom>
        </p:spPr>
        <p:txBody>
          <a:bodyPr vert="horz" wrap="square" lIns="0" tIns="57785" rIns="0" bIns="0" rtlCol="0">
            <a:spAutoFit/>
          </a:bodyPr>
          <a:lstStyle/>
          <a:p>
            <a:pPr>
              <a:lnSpc>
                <a:spcPct val="100000"/>
              </a:lnSpc>
              <a:spcBef>
                <a:spcPts val="455"/>
              </a:spcBef>
              <a:tabLst>
                <a:tab pos="456565" algn="l"/>
                <a:tab pos="1347470" algn="l"/>
                <a:tab pos="2388235" algn="l"/>
              </a:tabLst>
            </a:pPr>
            <a:r>
              <a:rPr sz="1800">
                <a:solidFill>
                  <a:srgbClr val="124F5B"/>
                </a:solidFill>
                <a:latin typeface="Segoe UI Symbol"/>
                <a:cs typeface="Segoe UI Symbol"/>
              </a:rPr>
              <a:t>❏	</a:t>
            </a:r>
            <a:r>
              <a:rPr sz="1600" spc="-10">
                <a:latin typeface="Microsoft Sans Serif"/>
                <a:cs typeface="Microsoft Sans Serif"/>
              </a:rPr>
              <a:t>T</a:t>
            </a:r>
            <a:r>
              <a:rPr sz="1600" spc="-5">
                <a:latin typeface="Microsoft Sans Serif"/>
                <a:cs typeface="Microsoft Sans Serif"/>
              </a:rPr>
              <a:t>he</a:t>
            </a:r>
            <a:r>
              <a:rPr sz="1600">
                <a:latin typeface="Microsoft Sans Serif"/>
                <a:cs typeface="Microsoft Sans Serif"/>
              </a:rPr>
              <a:t>	</a:t>
            </a:r>
            <a:r>
              <a:rPr sz="1600" spc="150">
                <a:latin typeface="Microsoft Sans Serif"/>
                <a:cs typeface="Microsoft Sans Serif"/>
              </a:rPr>
              <a:t>P</a:t>
            </a:r>
            <a:r>
              <a:rPr sz="1600" spc="-70">
                <a:latin typeface="Microsoft Sans Serif"/>
                <a:cs typeface="Microsoft Sans Serif"/>
              </a:rPr>
              <a:t>r</a:t>
            </a:r>
            <a:r>
              <a:rPr sz="1600" spc="20">
                <a:latin typeface="Microsoft Sans Serif"/>
                <a:cs typeface="Microsoft Sans Serif"/>
              </a:rPr>
              <a:t>ic</a:t>
            </a:r>
            <a:r>
              <a:rPr sz="1600" spc="-5">
                <a:latin typeface="Microsoft Sans Serif"/>
                <a:cs typeface="Microsoft Sans Serif"/>
              </a:rPr>
              <a:t>e</a:t>
            </a:r>
            <a:r>
              <a:rPr sz="1600">
                <a:latin typeface="Microsoft Sans Serif"/>
                <a:cs typeface="Microsoft Sans Serif"/>
              </a:rPr>
              <a:t>	</a:t>
            </a:r>
            <a:r>
              <a:rPr sz="1600" spc="-45">
                <a:latin typeface="Microsoft Sans Serif"/>
                <a:cs typeface="Microsoft Sans Serif"/>
              </a:rPr>
              <a:t>is</a:t>
            </a:r>
            <a:endParaRPr sz="1600">
              <a:latin typeface="Microsoft Sans Serif"/>
              <a:cs typeface="Microsoft Sans Serif"/>
            </a:endParaRPr>
          </a:p>
          <a:p>
            <a:pPr marL="421640">
              <a:lnSpc>
                <a:spcPct val="100000"/>
              </a:lnSpc>
              <a:spcBef>
                <a:spcPts val="310"/>
              </a:spcBef>
              <a:tabLst>
                <a:tab pos="1487170" algn="l"/>
              </a:tabLst>
            </a:pPr>
            <a:r>
              <a:rPr sz="1600" b="1" spc="-70">
                <a:latin typeface="Arial"/>
                <a:cs typeface="Arial"/>
              </a:rPr>
              <a:t>negatively	</a:t>
            </a:r>
            <a:r>
              <a:rPr sz="1600" spc="-5">
                <a:latin typeface="Microsoft Sans Serif"/>
                <a:cs typeface="Microsoft Sans Serif"/>
              </a:rPr>
              <a:t>correlated</a:t>
            </a:r>
            <a:endParaRPr sz="1600">
              <a:latin typeface="Microsoft Sans Serif"/>
              <a:cs typeface="Microsoft Sans Serif"/>
            </a:endParaRPr>
          </a:p>
        </p:txBody>
      </p:sp>
      <p:sp>
        <p:nvSpPr>
          <p:cNvPr id="10" name="object 10"/>
          <p:cNvSpPr txBox="1"/>
          <p:nvPr/>
        </p:nvSpPr>
        <p:spPr>
          <a:xfrm>
            <a:off x="3214116" y="1785518"/>
            <a:ext cx="781685" cy="602615"/>
          </a:xfrm>
          <a:prstGeom prst="rect">
            <a:avLst/>
          </a:prstGeom>
        </p:spPr>
        <p:txBody>
          <a:bodyPr vert="horz" wrap="square" lIns="0" tIns="12700" rIns="0" bIns="0" rtlCol="0">
            <a:spAutoFit/>
          </a:bodyPr>
          <a:lstStyle/>
          <a:p>
            <a:pPr marR="5080" indent="146050">
              <a:lnSpc>
                <a:spcPct val="118300"/>
              </a:lnSpc>
              <a:spcBef>
                <a:spcPts val="100"/>
              </a:spcBef>
            </a:pPr>
            <a:r>
              <a:rPr sz="1600" spc="-5">
                <a:latin typeface="Microsoft Sans Serif"/>
                <a:cs typeface="Microsoft Sans Serif"/>
              </a:rPr>
              <a:t>s</a:t>
            </a:r>
            <a:r>
              <a:rPr sz="1600" spc="-15">
                <a:latin typeface="Microsoft Sans Serif"/>
                <a:cs typeface="Microsoft Sans Serif"/>
              </a:rPr>
              <a:t>li</a:t>
            </a:r>
            <a:r>
              <a:rPr sz="1600" spc="-5">
                <a:latin typeface="Microsoft Sans Serif"/>
                <a:cs typeface="Microsoft Sans Serif"/>
              </a:rPr>
              <a:t>ght</a:t>
            </a:r>
            <a:r>
              <a:rPr sz="1600">
                <a:latin typeface="Microsoft Sans Serif"/>
                <a:cs typeface="Microsoft Sans Serif"/>
              </a:rPr>
              <a:t>l</a:t>
            </a:r>
            <a:r>
              <a:rPr sz="1600" spc="-5">
                <a:latin typeface="Microsoft Sans Serif"/>
                <a:cs typeface="Microsoft Sans Serif"/>
              </a:rPr>
              <a:t>y  </a:t>
            </a:r>
            <a:r>
              <a:rPr sz="1600" spc="25">
                <a:latin typeface="Microsoft Sans Serif"/>
                <a:cs typeface="Microsoft Sans Serif"/>
              </a:rPr>
              <a:t>with</a:t>
            </a:r>
            <a:endParaRPr sz="1600">
              <a:latin typeface="Microsoft Sans Serif"/>
              <a:cs typeface="Microsoft Sans Serif"/>
            </a:endParaRPr>
          </a:p>
        </p:txBody>
      </p:sp>
      <p:sp>
        <p:nvSpPr>
          <p:cNvPr id="11" name="object 11"/>
          <p:cNvSpPr txBox="1"/>
          <p:nvPr/>
        </p:nvSpPr>
        <p:spPr>
          <a:xfrm>
            <a:off x="387400" y="2311900"/>
            <a:ext cx="3501390" cy="732790"/>
          </a:xfrm>
          <a:prstGeom prst="rect">
            <a:avLst/>
          </a:prstGeom>
        </p:spPr>
        <p:txBody>
          <a:bodyPr vert="horz" wrap="square" lIns="0" tIns="100965" rIns="0" bIns="0" rtlCol="0">
            <a:spAutoFit/>
          </a:bodyPr>
          <a:lstStyle/>
          <a:p>
            <a:pPr marL="390525">
              <a:lnSpc>
                <a:spcPct val="100000"/>
              </a:lnSpc>
              <a:spcBef>
                <a:spcPts val="795"/>
              </a:spcBef>
              <a:tabLst>
                <a:tab pos="859790" algn="l"/>
              </a:tabLst>
            </a:pPr>
            <a:r>
              <a:rPr sz="1600" spc="25">
                <a:latin typeface="Microsoft Sans Serif"/>
                <a:cs typeface="Microsoft Sans Serif"/>
              </a:rPr>
              <a:t>the	</a:t>
            </a:r>
            <a:r>
              <a:rPr sz="1600" b="1" spc="-55">
                <a:latin typeface="Arial"/>
                <a:cs typeface="Arial"/>
              </a:rPr>
              <a:t>Rating</a:t>
            </a:r>
            <a:r>
              <a:rPr sz="1600" spc="-55">
                <a:latin typeface="Microsoft Sans Serif"/>
                <a:cs typeface="Microsoft Sans Serif"/>
              </a:rPr>
              <a:t>,</a:t>
            </a:r>
            <a:r>
              <a:rPr sz="1600" spc="20">
                <a:latin typeface="Microsoft Sans Serif"/>
                <a:cs typeface="Microsoft Sans Serif"/>
              </a:rPr>
              <a:t> </a:t>
            </a:r>
            <a:r>
              <a:rPr sz="1600" b="1" spc="-50">
                <a:latin typeface="Arial"/>
                <a:cs typeface="Arial"/>
              </a:rPr>
              <a:t>Reviews</a:t>
            </a:r>
            <a:r>
              <a:rPr sz="1600" spc="-50">
                <a:latin typeface="Microsoft Sans Serif"/>
                <a:cs typeface="Microsoft Sans Serif"/>
              </a:rPr>
              <a:t>,and</a:t>
            </a:r>
            <a:r>
              <a:rPr sz="1600" spc="80">
                <a:latin typeface="Microsoft Sans Serif"/>
                <a:cs typeface="Microsoft Sans Serif"/>
              </a:rPr>
              <a:t> </a:t>
            </a:r>
            <a:r>
              <a:rPr sz="1600" spc="15">
                <a:latin typeface="Microsoft Sans Serif"/>
                <a:cs typeface="Microsoft Sans Serif"/>
              </a:rPr>
              <a:t>Installs.</a:t>
            </a:r>
            <a:endParaRPr sz="1600">
              <a:latin typeface="Microsoft Sans Serif"/>
              <a:cs typeface="Microsoft Sans Serif"/>
            </a:endParaRPr>
          </a:p>
          <a:p>
            <a:pPr>
              <a:lnSpc>
                <a:spcPct val="100000"/>
              </a:lnSpc>
              <a:spcBef>
                <a:spcPts val="795"/>
              </a:spcBef>
              <a:tabLst>
                <a:tab pos="447675" algn="l"/>
              </a:tabLst>
            </a:pPr>
            <a:r>
              <a:rPr sz="1800">
                <a:solidFill>
                  <a:srgbClr val="124F5B"/>
                </a:solidFill>
                <a:latin typeface="Segoe UI Symbol"/>
                <a:cs typeface="Segoe UI Symbol"/>
              </a:rPr>
              <a:t>❏	</a:t>
            </a:r>
            <a:r>
              <a:rPr sz="1600" spc="-5">
                <a:latin typeface="Microsoft Sans Serif"/>
                <a:cs typeface="Microsoft Sans Serif"/>
              </a:rPr>
              <a:t>The</a:t>
            </a:r>
            <a:endParaRPr sz="1600">
              <a:latin typeface="Microsoft Sans Serif"/>
              <a:cs typeface="Microsoft Sans Serif"/>
            </a:endParaRPr>
          </a:p>
        </p:txBody>
      </p:sp>
      <p:sp>
        <p:nvSpPr>
          <p:cNvPr id="12" name="object 12"/>
          <p:cNvSpPr txBox="1"/>
          <p:nvPr/>
        </p:nvSpPr>
        <p:spPr>
          <a:xfrm>
            <a:off x="1419478" y="2770758"/>
            <a:ext cx="2913380" cy="269240"/>
          </a:xfrm>
          <a:prstGeom prst="rect">
            <a:avLst/>
          </a:prstGeom>
        </p:spPr>
        <p:txBody>
          <a:bodyPr vert="horz" wrap="square" lIns="0" tIns="12065" rIns="0" bIns="0" rtlCol="0">
            <a:spAutoFit/>
          </a:bodyPr>
          <a:lstStyle/>
          <a:p>
            <a:pPr>
              <a:lnSpc>
                <a:spcPct val="100000"/>
              </a:lnSpc>
              <a:spcBef>
                <a:spcPts val="95"/>
              </a:spcBef>
              <a:tabLst>
                <a:tab pos="822325" algn="l"/>
                <a:tab pos="1194435" algn="l"/>
                <a:tab pos="2046605" algn="l"/>
              </a:tabLst>
            </a:pPr>
            <a:r>
              <a:rPr sz="1600" b="1" spc="-50">
                <a:latin typeface="Arial"/>
                <a:cs typeface="Arial"/>
              </a:rPr>
              <a:t>Rating	</a:t>
            </a:r>
            <a:r>
              <a:rPr sz="1600" spc="-25">
                <a:latin typeface="Microsoft Sans Serif"/>
                <a:cs typeface="Microsoft Sans Serif"/>
              </a:rPr>
              <a:t>is	</a:t>
            </a:r>
            <a:r>
              <a:rPr sz="1600" spc="-10">
                <a:latin typeface="Microsoft Sans Serif"/>
                <a:cs typeface="Microsoft Sans Serif"/>
              </a:rPr>
              <a:t>slightly	</a:t>
            </a:r>
            <a:r>
              <a:rPr sz="1600" b="1" spc="-70">
                <a:latin typeface="Arial"/>
                <a:cs typeface="Arial"/>
              </a:rPr>
              <a:t>positively</a:t>
            </a:r>
            <a:endParaRPr sz="1600">
              <a:latin typeface="Arial"/>
              <a:cs typeface="Arial"/>
            </a:endParaRPr>
          </a:p>
        </p:txBody>
      </p:sp>
      <p:sp>
        <p:nvSpPr>
          <p:cNvPr id="13" name="object 13"/>
          <p:cNvSpPr txBox="1"/>
          <p:nvPr/>
        </p:nvSpPr>
        <p:spPr>
          <a:xfrm>
            <a:off x="1936114" y="3060318"/>
            <a:ext cx="390525" cy="269240"/>
          </a:xfrm>
          <a:prstGeom prst="rect">
            <a:avLst/>
          </a:prstGeom>
        </p:spPr>
        <p:txBody>
          <a:bodyPr vert="horz" wrap="square" lIns="0" tIns="12065" rIns="0" bIns="0" rtlCol="0">
            <a:spAutoFit/>
          </a:bodyPr>
          <a:lstStyle/>
          <a:p>
            <a:pPr>
              <a:lnSpc>
                <a:spcPct val="100000"/>
              </a:lnSpc>
              <a:spcBef>
                <a:spcPts val="95"/>
              </a:spcBef>
            </a:pPr>
            <a:r>
              <a:rPr sz="1600" spc="25">
                <a:latin typeface="Microsoft Sans Serif"/>
                <a:cs typeface="Microsoft Sans Serif"/>
              </a:rPr>
              <a:t>w</a:t>
            </a:r>
            <a:r>
              <a:rPr sz="1600" spc="35">
                <a:latin typeface="Microsoft Sans Serif"/>
                <a:cs typeface="Microsoft Sans Serif"/>
              </a:rPr>
              <a:t>i</a:t>
            </a:r>
            <a:r>
              <a:rPr sz="1600" spc="40">
                <a:latin typeface="Microsoft Sans Serif"/>
                <a:cs typeface="Microsoft Sans Serif"/>
              </a:rPr>
              <a:t>t</a:t>
            </a:r>
            <a:r>
              <a:rPr sz="1600" spc="-5">
                <a:latin typeface="Microsoft Sans Serif"/>
                <a:cs typeface="Microsoft Sans Serif"/>
              </a:rPr>
              <a:t>h</a:t>
            </a:r>
            <a:endParaRPr sz="1600">
              <a:latin typeface="Microsoft Sans Serif"/>
              <a:cs typeface="Microsoft Sans Serif"/>
            </a:endParaRPr>
          </a:p>
        </p:txBody>
      </p:sp>
      <p:sp>
        <p:nvSpPr>
          <p:cNvPr id="14" name="object 14"/>
          <p:cNvSpPr txBox="1"/>
          <p:nvPr/>
        </p:nvSpPr>
        <p:spPr>
          <a:xfrm>
            <a:off x="2509139" y="3060318"/>
            <a:ext cx="1811655" cy="269240"/>
          </a:xfrm>
          <a:prstGeom prst="rect">
            <a:avLst/>
          </a:prstGeom>
        </p:spPr>
        <p:txBody>
          <a:bodyPr vert="horz" wrap="square" lIns="0" tIns="12065" rIns="0" bIns="0" rtlCol="0">
            <a:spAutoFit/>
          </a:bodyPr>
          <a:lstStyle/>
          <a:p>
            <a:pPr>
              <a:lnSpc>
                <a:spcPct val="100000"/>
              </a:lnSpc>
              <a:spcBef>
                <a:spcPts val="95"/>
              </a:spcBef>
              <a:tabLst>
                <a:tab pos="673735" algn="l"/>
                <a:tab pos="1441450" algn="l"/>
              </a:tabLst>
            </a:pPr>
            <a:r>
              <a:rPr sz="1600" spc="30">
                <a:latin typeface="Microsoft Sans Serif"/>
                <a:cs typeface="Microsoft Sans Serif"/>
              </a:rPr>
              <a:t>th</a:t>
            </a:r>
            <a:r>
              <a:rPr sz="1600" spc="-5">
                <a:latin typeface="Microsoft Sans Serif"/>
                <a:cs typeface="Microsoft Sans Serif"/>
              </a:rPr>
              <a:t>e</a:t>
            </a:r>
            <a:r>
              <a:rPr sz="1600">
                <a:latin typeface="Microsoft Sans Serif"/>
                <a:cs typeface="Microsoft Sans Serif"/>
              </a:rPr>
              <a:t>	</a:t>
            </a:r>
            <a:r>
              <a:rPr sz="1600" b="1" spc="-125">
                <a:latin typeface="Arial"/>
                <a:cs typeface="Arial"/>
              </a:rPr>
              <a:t>I</a:t>
            </a:r>
            <a:r>
              <a:rPr sz="1600" b="1" spc="-130">
                <a:latin typeface="Arial"/>
                <a:cs typeface="Arial"/>
              </a:rPr>
              <a:t>n</a:t>
            </a:r>
            <a:r>
              <a:rPr sz="1600" b="1" spc="-114">
                <a:latin typeface="Arial"/>
                <a:cs typeface="Arial"/>
              </a:rPr>
              <a:t>s</a:t>
            </a:r>
            <a:r>
              <a:rPr sz="1600" b="1" spc="-130">
                <a:latin typeface="Arial"/>
                <a:cs typeface="Arial"/>
              </a:rPr>
              <a:t>t</a:t>
            </a:r>
            <a:r>
              <a:rPr sz="1600" b="1" spc="-125">
                <a:latin typeface="Arial"/>
                <a:cs typeface="Arial"/>
              </a:rPr>
              <a:t>a</a:t>
            </a:r>
            <a:r>
              <a:rPr sz="1600" b="1" spc="-114">
                <a:latin typeface="Arial"/>
                <a:cs typeface="Arial"/>
              </a:rPr>
              <a:t>l</a:t>
            </a:r>
            <a:r>
              <a:rPr sz="1600" b="1" spc="-125">
                <a:latin typeface="Arial"/>
                <a:cs typeface="Arial"/>
              </a:rPr>
              <a:t>l</a:t>
            </a:r>
            <a:r>
              <a:rPr sz="1600" b="1" spc="-5">
                <a:latin typeface="Arial"/>
                <a:cs typeface="Arial"/>
              </a:rPr>
              <a:t>s</a:t>
            </a:r>
            <a:r>
              <a:rPr sz="1600" b="1">
                <a:latin typeface="Arial"/>
                <a:cs typeface="Arial"/>
              </a:rPr>
              <a:t>	</a:t>
            </a:r>
            <a:r>
              <a:rPr sz="1600" spc="40">
                <a:latin typeface="Microsoft Sans Serif"/>
                <a:cs typeface="Microsoft Sans Serif"/>
              </a:rPr>
              <a:t>and</a:t>
            </a:r>
            <a:endParaRPr sz="1600">
              <a:latin typeface="Microsoft Sans Serif"/>
              <a:cs typeface="Microsoft Sans Serif"/>
            </a:endParaRPr>
          </a:p>
        </p:txBody>
      </p:sp>
      <p:sp>
        <p:nvSpPr>
          <p:cNvPr id="15" name="object 15"/>
          <p:cNvSpPr txBox="1"/>
          <p:nvPr/>
        </p:nvSpPr>
        <p:spPr>
          <a:xfrm>
            <a:off x="844600" y="3023133"/>
            <a:ext cx="914400" cy="586740"/>
          </a:xfrm>
          <a:prstGeom prst="rect">
            <a:avLst/>
          </a:prstGeom>
        </p:spPr>
        <p:txBody>
          <a:bodyPr vert="horz" wrap="square" lIns="0" tIns="48895" rIns="0" bIns="0" rtlCol="0">
            <a:spAutoFit/>
          </a:bodyPr>
          <a:lstStyle/>
          <a:p>
            <a:pPr>
              <a:lnSpc>
                <a:spcPct val="100000"/>
              </a:lnSpc>
              <a:spcBef>
                <a:spcPts val="385"/>
              </a:spcBef>
            </a:pPr>
            <a:r>
              <a:rPr sz="1600" spc="-5">
                <a:latin typeface="Microsoft Sans Serif"/>
                <a:cs typeface="Microsoft Sans Serif"/>
              </a:rPr>
              <a:t>cor</a:t>
            </a:r>
            <a:r>
              <a:rPr sz="1600" spc="-15">
                <a:latin typeface="Microsoft Sans Serif"/>
                <a:cs typeface="Microsoft Sans Serif"/>
              </a:rPr>
              <a:t>r</a:t>
            </a:r>
            <a:r>
              <a:rPr sz="1600" spc="-10">
                <a:latin typeface="Microsoft Sans Serif"/>
                <a:cs typeface="Microsoft Sans Serif"/>
              </a:rPr>
              <a:t>el</a:t>
            </a:r>
            <a:r>
              <a:rPr sz="1600" spc="-5">
                <a:latin typeface="Microsoft Sans Serif"/>
                <a:cs typeface="Microsoft Sans Serif"/>
              </a:rPr>
              <a:t>ated</a:t>
            </a:r>
            <a:endParaRPr sz="1600">
              <a:latin typeface="Microsoft Sans Serif"/>
              <a:cs typeface="Microsoft Sans Serif"/>
            </a:endParaRPr>
          </a:p>
          <a:p>
            <a:pPr>
              <a:lnSpc>
                <a:spcPct val="100000"/>
              </a:lnSpc>
              <a:spcBef>
                <a:spcPts val="290"/>
              </a:spcBef>
            </a:pPr>
            <a:r>
              <a:rPr sz="1600" b="1" spc="-100">
                <a:latin typeface="Arial"/>
                <a:cs typeface="Arial"/>
              </a:rPr>
              <a:t>Reviews</a:t>
            </a:r>
            <a:r>
              <a:rPr sz="1600" spc="-100">
                <a:latin typeface="Microsoft Sans Serif"/>
                <a:cs typeface="Microsoft Sans Serif"/>
              </a:rPr>
              <a:t>.</a:t>
            </a:r>
            <a:endParaRPr sz="1600">
              <a:latin typeface="Microsoft Sans Serif"/>
              <a:cs typeface="Microsoft Sans Serif"/>
            </a:endParaRPr>
          </a:p>
        </p:txBody>
      </p:sp>
      <p:pic>
        <p:nvPicPr>
          <p:cNvPr id="16" name="object 16"/>
          <p:cNvPicPr/>
          <p:nvPr/>
        </p:nvPicPr>
        <p:blipFill>
          <a:blip r:embed="rId2" cstate="print"/>
          <a:stretch>
            <a:fillRect/>
          </a:stretch>
        </p:blipFill>
        <p:spPr>
          <a:xfrm>
            <a:off x="4651247" y="1133855"/>
            <a:ext cx="4043172" cy="3128772"/>
          </a:xfrm>
          <a:prstGeom prst="rect">
            <a:avLst/>
          </a:prstGeom>
        </p:spPr>
      </p:pic>
      <p:sp>
        <p:nvSpPr>
          <p:cNvPr id="17" name="object 17"/>
          <p:cNvSpPr/>
          <p:nvPr/>
        </p:nvSpPr>
        <p:spPr>
          <a:xfrm>
            <a:off x="331479" y="1039910"/>
            <a:ext cx="4175760" cy="3221355"/>
          </a:xfrm>
          <a:custGeom>
            <a:avLst/>
            <a:gdLst/>
            <a:ahLst/>
            <a:cxnLst/>
            <a:rect l="l" t="t" r="r" b="b"/>
            <a:pathLst>
              <a:path w="4175760" h="3221354">
                <a:moveTo>
                  <a:pt x="8102" y="0"/>
                </a:moveTo>
                <a:lnTo>
                  <a:pt x="8102" y="3221304"/>
                </a:lnTo>
              </a:path>
              <a:path w="4175760" h="3221354">
                <a:moveTo>
                  <a:pt x="4167505" y="0"/>
                </a:moveTo>
                <a:lnTo>
                  <a:pt x="4167505" y="3221304"/>
                </a:lnTo>
              </a:path>
              <a:path w="4175760" h="3221354">
                <a:moveTo>
                  <a:pt x="0" y="10922"/>
                </a:moveTo>
                <a:lnTo>
                  <a:pt x="4175633" y="10922"/>
                </a:lnTo>
              </a:path>
              <a:path w="4175760" h="3221354">
                <a:moveTo>
                  <a:pt x="0" y="3210331"/>
                </a:moveTo>
                <a:lnTo>
                  <a:pt x="4175633" y="3210331"/>
                </a:lnTo>
              </a:path>
            </a:pathLst>
          </a:custGeom>
          <a:ln w="12192">
            <a:solidFill>
              <a:srgbClr val="CC0000"/>
            </a:solidFill>
          </a:ln>
        </p:spPr>
        <p:txBody>
          <a:bodyPr wrap="square" lIns="0" tIns="0" rIns="0" bIns="0" rtlCol="0"/>
          <a:lstStyle/>
          <a:p>
            <a:endParaRPr/>
          </a:p>
        </p:txBody>
      </p:sp>
      <p:sp>
        <p:nvSpPr>
          <p:cNvPr id="2" name="TextBox 1">
            <a:extLst>
              <a:ext uri="{FF2B5EF4-FFF2-40B4-BE49-F238E27FC236}">
                <a16:creationId xmlns:a16="http://schemas.microsoft.com/office/drawing/2014/main" id="{181794CC-7937-A17F-846C-E0851A37DFF2}"/>
              </a:ext>
            </a:extLst>
          </p:cNvPr>
          <p:cNvSpPr txBox="1"/>
          <p:nvPr/>
        </p:nvSpPr>
        <p:spPr>
          <a:xfrm>
            <a:off x="2430830" y="58715"/>
            <a:ext cx="39809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CORRELATION HEATMAP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51959" y="1065275"/>
            <a:ext cx="4152899" cy="3713988"/>
          </a:xfrm>
          <a:prstGeom prst="rect">
            <a:avLst/>
          </a:prstGeom>
        </p:spPr>
      </p:pic>
      <p:sp>
        <p:nvSpPr>
          <p:cNvPr id="3" name="object 3"/>
          <p:cNvSpPr txBox="1">
            <a:spLocks noGrp="1"/>
          </p:cNvSpPr>
          <p:nvPr>
            <p:ph type="title"/>
          </p:nvPr>
        </p:nvSpPr>
        <p:spPr>
          <a:xfrm>
            <a:off x="1247343" y="289686"/>
            <a:ext cx="4885055" cy="391160"/>
          </a:xfrm>
          <a:prstGeom prst="rect">
            <a:avLst/>
          </a:prstGeom>
        </p:spPr>
        <p:txBody>
          <a:bodyPr vert="horz" wrap="square" lIns="0" tIns="12700" rIns="0" bIns="0" rtlCol="0">
            <a:spAutoFit/>
          </a:bodyPr>
          <a:lstStyle/>
          <a:p>
            <a:pPr marL="12700">
              <a:lnSpc>
                <a:spcPct val="100000"/>
              </a:lnSpc>
              <a:spcBef>
                <a:spcPts val="100"/>
              </a:spcBef>
            </a:pPr>
            <a:r>
              <a:rPr sz="2400" u="none" spc="-430">
                <a:latin typeface="Arial"/>
                <a:cs typeface="Arial"/>
              </a:rPr>
              <a:t>P</a:t>
            </a:r>
            <a:r>
              <a:rPr sz="2400" u="none" spc="-235">
                <a:latin typeface="Arial"/>
                <a:cs typeface="Arial"/>
              </a:rPr>
              <a:t>er</a:t>
            </a:r>
            <a:r>
              <a:rPr sz="2400" u="none" spc="-270">
                <a:latin typeface="Arial"/>
                <a:cs typeface="Arial"/>
              </a:rPr>
              <a:t>c</a:t>
            </a:r>
            <a:r>
              <a:rPr sz="2400" u="none" spc="-155">
                <a:latin typeface="Arial"/>
                <a:cs typeface="Arial"/>
              </a:rPr>
              <a:t>ent</a:t>
            </a:r>
            <a:r>
              <a:rPr sz="2400" u="none" spc="-120">
                <a:latin typeface="Arial"/>
                <a:cs typeface="Arial"/>
              </a:rPr>
              <a:t>a</a:t>
            </a:r>
            <a:r>
              <a:rPr sz="2400" u="none" spc="-195">
                <a:latin typeface="Arial"/>
                <a:cs typeface="Arial"/>
              </a:rPr>
              <a:t>ge</a:t>
            </a:r>
            <a:r>
              <a:rPr sz="2400" u="none" spc="-40">
                <a:latin typeface="Arial"/>
                <a:cs typeface="Arial"/>
              </a:rPr>
              <a:t> </a:t>
            </a:r>
            <a:r>
              <a:rPr sz="2400" u="none" spc="-125">
                <a:latin typeface="Arial"/>
                <a:cs typeface="Arial"/>
              </a:rPr>
              <a:t>of</a:t>
            </a:r>
            <a:r>
              <a:rPr sz="2400" u="none" spc="140">
                <a:latin typeface="Arial"/>
                <a:cs typeface="Arial"/>
              </a:rPr>
              <a:t> </a:t>
            </a:r>
            <a:r>
              <a:rPr sz="2400" u="none" spc="-455">
                <a:latin typeface="Arial"/>
                <a:cs typeface="Arial"/>
              </a:rPr>
              <a:t>P</a:t>
            </a:r>
            <a:r>
              <a:rPr sz="2400" u="none" spc="-105">
                <a:latin typeface="Arial"/>
                <a:cs typeface="Arial"/>
              </a:rPr>
              <a:t>aid</a:t>
            </a:r>
            <a:r>
              <a:rPr sz="2400" u="none" spc="-30">
                <a:latin typeface="Arial"/>
                <a:cs typeface="Arial"/>
              </a:rPr>
              <a:t> </a:t>
            </a:r>
            <a:r>
              <a:rPr sz="2400" u="none" spc="-195">
                <a:latin typeface="Arial"/>
                <a:cs typeface="Arial"/>
              </a:rPr>
              <a:t>apps</a:t>
            </a:r>
            <a:r>
              <a:rPr sz="2400" u="none" spc="-35">
                <a:latin typeface="Arial"/>
                <a:cs typeface="Arial"/>
              </a:rPr>
              <a:t> </a:t>
            </a:r>
            <a:r>
              <a:rPr sz="2400" u="none" spc="-55">
                <a:latin typeface="Arial"/>
                <a:cs typeface="Arial"/>
              </a:rPr>
              <a:t>v/s</a:t>
            </a:r>
            <a:r>
              <a:rPr sz="2400" u="none" spc="-30">
                <a:latin typeface="Arial"/>
                <a:cs typeface="Arial"/>
              </a:rPr>
              <a:t> </a:t>
            </a:r>
            <a:r>
              <a:rPr sz="2400" u="none" spc="-305">
                <a:latin typeface="Arial"/>
                <a:cs typeface="Arial"/>
              </a:rPr>
              <a:t>F</a:t>
            </a:r>
            <a:r>
              <a:rPr sz="2400" u="none" spc="-145">
                <a:latin typeface="Arial"/>
                <a:cs typeface="Arial"/>
              </a:rPr>
              <a:t>r</a:t>
            </a:r>
            <a:r>
              <a:rPr sz="2400" u="none" spc="-190">
                <a:latin typeface="Arial"/>
                <a:cs typeface="Arial"/>
              </a:rPr>
              <a:t>ee</a:t>
            </a:r>
            <a:r>
              <a:rPr sz="2400" u="none" spc="-40">
                <a:latin typeface="Arial"/>
                <a:cs typeface="Arial"/>
              </a:rPr>
              <a:t> </a:t>
            </a:r>
            <a:r>
              <a:rPr sz="2400" u="none" spc="-195">
                <a:latin typeface="Arial"/>
                <a:cs typeface="Arial"/>
              </a:rPr>
              <a:t>apps</a:t>
            </a:r>
            <a:endParaRPr sz="2400">
              <a:latin typeface="Arial"/>
              <a:cs typeface="Arial"/>
            </a:endParaRPr>
          </a:p>
        </p:txBody>
      </p:sp>
      <p:sp>
        <p:nvSpPr>
          <p:cNvPr id="4" name="object 4"/>
          <p:cNvSpPr txBox="1"/>
          <p:nvPr/>
        </p:nvSpPr>
        <p:spPr>
          <a:xfrm>
            <a:off x="382104" y="2432127"/>
            <a:ext cx="3633966" cy="821379"/>
          </a:xfrm>
          <a:prstGeom prst="rect">
            <a:avLst/>
          </a:prstGeom>
          <a:ln w="12192">
            <a:solidFill>
              <a:srgbClr val="CC0000"/>
            </a:solidFill>
          </a:ln>
        </p:spPr>
        <p:txBody>
          <a:bodyPr vert="horz" wrap="square" lIns="0" tIns="81915" rIns="0" bIns="0" rtlCol="0">
            <a:spAutoFit/>
          </a:bodyPr>
          <a:lstStyle/>
          <a:p>
            <a:pPr marL="81280" marR="94615" algn="just">
              <a:lnSpc>
                <a:spcPct val="100000"/>
              </a:lnSpc>
              <a:spcBef>
                <a:spcPts val="645"/>
              </a:spcBef>
            </a:pPr>
            <a:r>
              <a:rPr sz="1600" spc="-15">
                <a:solidFill>
                  <a:srgbClr val="124F5C"/>
                </a:solidFill>
                <a:latin typeface="Microsoft Sans Serif"/>
                <a:cs typeface="Microsoft Sans Serif"/>
              </a:rPr>
              <a:t>We </a:t>
            </a:r>
            <a:r>
              <a:rPr sz="1600" spc="-10">
                <a:solidFill>
                  <a:srgbClr val="124F5C"/>
                </a:solidFill>
                <a:latin typeface="Microsoft Sans Serif"/>
                <a:cs typeface="Microsoft Sans Serif"/>
              </a:rPr>
              <a:t>Observed </a:t>
            </a:r>
            <a:r>
              <a:rPr sz="1600" spc="-5">
                <a:solidFill>
                  <a:srgbClr val="124F5C"/>
                </a:solidFill>
                <a:latin typeface="Microsoft Sans Serif"/>
                <a:cs typeface="Microsoft Sans Serif"/>
              </a:rPr>
              <a:t>that </a:t>
            </a:r>
            <a:r>
              <a:rPr sz="1600" b="1">
                <a:solidFill>
                  <a:srgbClr val="124F5C"/>
                </a:solidFill>
                <a:latin typeface="Arial"/>
                <a:cs typeface="Arial"/>
              </a:rPr>
              <a:t>92.20% of </a:t>
            </a:r>
            <a:r>
              <a:rPr sz="1600" b="1" spc="5">
                <a:solidFill>
                  <a:srgbClr val="124F5C"/>
                </a:solidFill>
                <a:latin typeface="Arial"/>
                <a:cs typeface="Arial"/>
              </a:rPr>
              <a:t> </a:t>
            </a:r>
            <a:r>
              <a:rPr sz="1600" b="1" spc="-20">
                <a:solidFill>
                  <a:srgbClr val="124F5C"/>
                </a:solidFill>
                <a:latin typeface="Arial"/>
                <a:cs typeface="Arial"/>
              </a:rPr>
              <a:t>Apps</a:t>
            </a:r>
            <a:r>
              <a:rPr sz="1600" b="1" spc="-15">
                <a:solidFill>
                  <a:srgbClr val="124F5C"/>
                </a:solidFill>
                <a:latin typeface="Arial"/>
                <a:cs typeface="Arial"/>
              </a:rPr>
              <a:t> </a:t>
            </a:r>
            <a:r>
              <a:rPr sz="1600" b="1" spc="-5">
                <a:solidFill>
                  <a:srgbClr val="124F5C"/>
                </a:solidFill>
                <a:latin typeface="Arial"/>
                <a:cs typeface="Arial"/>
              </a:rPr>
              <a:t>are</a:t>
            </a:r>
            <a:r>
              <a:rPr sz="1600" b="1">
                <a:solidFill>
                  <a:srgbClr val="124F5C"/>
                </a:solidFill>
                <a:latin typeface="Arial"/>
                <a:cs typeface="Arial"/>
              </a:rPr>
              <a:t> </a:t>
            </a:r>
            <a:r>
              <a:rPr sz="1600" b="1" spc="-5">
                <a:solidFill>
                  <a:srgbClr val="124F5C"/>
                </a:solidFill>
                <a:latin typeface="Arial"/>
                <a:cs typeface="Arial"/>
              </a:rPr>
              <a:t>free</a:t>
            </a:r>
            <a:r>
              <a:rPr sz="1600" b="1" spc="434">
                <a:solidFill>
                  <a:srgbClr val="124F5C"/>
                </a:solidFill>
                <a:latin typeface="Arial"/>
                <a:cs typeface="Arial"/>
              </a:rPr>
              <a:t> </a:t>
            </a:r>
            <a:r>
              <a:rPr sz="1600" spc="-10">
                <a:solidFill>
                  <a:srgbClr val="124F5C"/>
                </a:solidFill>
                <a:latin typeface="Microsoft Sans Serif"/>
                <a:cs typeface="Microsoft Sans Serif"/>
              </a:rPr>
              <a:t>and</a:t>
            </a:r>
            <a:r>
              <a:rPr sz="1600" spc="409">
                <a:solidFill>
                  <a:srgbClr val="124F5C"/>
                </a:solidFill>
                <a:latin typeface="Microsoft Sans Serif"/>
                <a:cs typeface="Microsoft Sans Serif"/>
              </a:rPr>
              <a:t> </a:t>
            </a:r>
            <a:r>
              <a:rPr sz="1600" spc="-5">
                <a:solidFill>
                  <a:srgbClr val="124F5C"/>
                </a:solidFill>
                <a:latin typeface="Microsoft Sans Serif"/>
                <a:cs typeface="Microsoft Sans Serif"/>
              </a:rPr>
              <a:t>only </a:t>
            </a:r>
            <a:r>
              <a:rPr sz="1600" spc="-409">
                <a:solidFill>
                  <a:srgbClr val="124F5C"/>
                </a:solidFill>
                <a:latin typeface="Microsoft Sans Serif"/>
                <a:cs typeface="Microsoft Sans Serif"/>
              </a:rPr>
              <a:t> </a:t>
            </a:r>
            <a:r>
              <a:rPr sz="1600" b="1" spc="-5">
                <a:solidFill>
                  <a:srgbClr val="124F5C"/>
                </a:solidFill>
                <a:latin typeface="Arial"/>
                <a:cs typeface="Arial"/>
              </a:rPr>
              <a:t>7.80%</a:t>
            </a:r>
            <a:r>
              <a:rPr sz="1600" b="1">
                <a:solidFill>
                  <a:srgbClr val="124F5C"/>
                </a:solidFill>
                <a:latin typeface="Arial"/>
                <a:cs typeface="Arial"/>
              </a:rPr>
              <a:t> </a:t>
            </a:r>
            <a:r>
              <a:rPr sz="1600" b="1" spc="-5">
                <a:solidFill>
                  <a:srgbClr val="124F5C"/>
                </a:solidFill>
                <a:latin typeface="Arial"/>
                <a:cs typeface="Arial"/>
              </a:rPr>
              <a:t>of</a:t>
            </a:r>
            <a:r>
              <a:rPr sz="1600" b="1">
                <a:solidFill>
                  <a:srgbClr val="124F5C"/>
                </a:solidFill>
                <a:latin typeface="Arial"/>
                <a:cs typeface="Arial"/>
              </a:rPr>
              <a:t> </a:t>
            </a:r>
            <a:r>
              <a:rPr sz="1600" b="1" spc="-25">
                <a:solidFill>
                  <a:srgbClr val="124F5C"/>
                </a:solidFill>
                <a:latin typeface="Arial"/>
                <a:cs typeface="Arial"/>
              </a:rPr>
              <a:t>Apps</a:t>
            </a:r>
            <a:r>
              <a:rPr sz="1600" b="1" spc="-20">
                <a:solidFill>
                  <a:srgbClr val="124F5C"/>
                </a:solidFill>
                <a:latin typeface="Arial"/>
                <a:cs typeface="Arial"/>
              </a:rPr>
              <a:t> </a:t>
            </a:r>
            <a:r>
              <a:rPr sz="1600" b="1" spc="-5">
                <a:solidFill>
                  <a:srgbClr val="124F5C"/>
                </a:solidFill>
                <a:latin typeface="Arial"/>
                <a:cs typeface="Arial"/>
              </a:rPr>
              <a:t>are</a:t>
            </a:r>
            <a:r>
              <a:rPr sz="1600" b="1">
                <a:solidFill>
                  <a:srgbClr val="124F5C"/>
                </a:solidFill>
                <a:latin typeface="Arial"/>
                <a:cs typeface="Arial"/>
              </a:rPr>
              <a:t> </a:t>
            </a:r>
            <a:r>
              <a:rPr sz="1600" b="1" spc="-5">
                <a:solidFill>
                  <a:srgbClr val="124F5C"/>
                </a:solidFill>
                <a:latin typeface="Arial"/>
                <a:cs typeface="Arial"/>
              </a:rPr>
              <a:t>paid</a:t>
            </a:r>
            <a:r>
              <a:rPr sz="1600" b="1">
                <a:solidFill>
                  <a:srgbClr val="124F5C"/>
                </a:solidFill>
                <a:latin typeface="Arial"/>
                <a:cs typeface="Arial"/>
              </a:rPr>
              <a:t> </a:t>
            </a:r>
            <a:r>
              <a:rPr sz="1600" spc="-5">
                <a:solidFill>
                  <a:srgbClr val="124F5C"/>
                </a:solidFill>
                <a:latin typeface="Microsoft Sans Serif"/>
                <a:cs typeface="Microsoft Sans Serif"/>
              </a:rPr>
              <a:t>in </a:t>
            </a:r>
            <a:r>
              <a:rPr sz="1600" spc="-409">
                <a:solidFill>
                  <a:srgbClr val="124F5C"/>
                </a:solidFill>
                <a:latin typeface="Microsoft Sans Serif"/>
                <a:cs typeface="Microsoft Sans Serif"/>
              </a:rPr>
              <a:t> </a:t>
            </a:r>
            <a:r>
              <a:rPr sz="1600" spc="-5">
                <a:solidFill>
                  <a:srgbClr val="124F5C"/>
                </a:solidFill>
                <a:latin typeface="Microsoft Sans Serif"/>
                <a:cs typeface="Microsoft Sans Serif"/>
              </a:rPr>
              <a:t>Play</a:t>
            </a:r>
            <a:r>
              <a:rPr sz="1600" spc="-30">
                <a:solidFill>
                  <a:srgbClr val="124F5C"/>
                </a:solidFill>
                <a:latin typeface="Microsoft Sans Serif"/>
                <a:cs typeface="Microsoft Sans Serif"/>
              </a:rPr>
              <a:t> </a:t>
            </a:r>
            <a:r>
              <a:rPr sz="1600" spc="-5">
                <a:solidFill>
                  <a:srgbClr val="124F5C"/>
                </a:solidFill>
                <a:latin typeface="Microsoft Sans Serif"/>
                <a:cs typeface="Microsoft Sans Serif"/>
              </a:rPr>
              <a:t>store.</a:t>
            </a:r>
            <a:endParaRPr sz="1600">
              <a:latin typeface="Microsoft Sans Serif"/>
              <a:cs typeface="Microsoft Sans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06367" y="1286254"/>
            <a:ext cx="5289803" cy="3759708"/>
          </a:xfrm>
          <a:prstGeom prst="rect">
            <a:avLst/>
          </a:prstGeom>
        </p:spPr>
      </p:pic>
      <p:sp>
        <p:nvSpPr>
          <p:cNvPr id="8" name="object 8"/>
          <p:cNvSpPr txBox="1"/>
          <p:nvPr/>
        </p:nvSpPr>
        <p:spPr>
          <a:xfrm>
            <a:off x="386994" y="1692020"/>
            <a:ext cx="3077210" cy="2343150"/>
          </a:xfrm>
          <a:prstGeom prst="rect">
            <a:avLst/>
          </a:prstGeom>
          <a:ln w="12192">
            <a:solidFill>
              <a:srgbClr val="CC0000"/>
            </a:solidFill>
          </a:ln>
        </p:spPr>
        <p:txBody>
          <a:bodyPr vert="horz" wrap="square" lIns="0" tIns="33020" rIns="0" bIns="0" rtlCol="0">
            <a:spAutoFit/>
          </a:bodyPr>
          <a:lstStyle/>
          <a:p>
            <a:pPr marL="85725" marR="175260" algn="just">
              <a:lnSpc>
                <a:spcPct val="100000"/>
              </a:lnSpc>
              <a:spcBef>
                <a:spcPts val="260"/>
              </a:spcBef>
            </a:pPr>
            <a:r>
              <a:rPr sz="1400">
                <a:latin typeface="Microsoft Sans Serif"/>
                <a:cs typeface="Microsoft Sans Serif"/>
              </a:rPr>
              <a:t>From</a:t>
            </a:r>
            <a:r>
              <a:rPr sz="1400" spc="5">
                <a:latin typeface="Microsoft Sans Serif"/>
                <a:cs typeface="Microsoft Sans Serif"/>
              </a:rPr>
              <a:t> </a:t>
            </a:r>
            <a:r>
              <a:rPr sz="1400" spc="-5">
                <a:latin typeface="Microsoft Sans Serif"/>
                <a:cs typeface="Microsoft Sans Serif"/>
              </a:rPr>
              <a:t>the</a:t>
            </a:r>
            <a:r>
              <a:rPr sz="1400">
                <a:latin typeface="Microsoft Sans Serif"/>
                <a:cs typeface="Microsoft Sans Serif"/>
              </a:rPr>
              <a:t> </a:t>
            </a:r>
            <a:r>
              <a:rPr sz="1400" spc="-5">
                <a:latin typeface="Microsoft Sans Serif"/>
                <a:cs typeface="Microsoft Sans Serif"/>
              </a:rPr>
              <a:t>above</a:t>
            </a:r>
            <a:r>
              <a:rPr sz="1400">
                <a:latin typeface="Microsoft Sans Serif"/>
                <a:cs typeface="Microsoft Sans Serif"/>
              </a:rPr>
              <a:t> </a:t>
            </a:r>
            <a:r>
              <a:rPr sz="1400" spc="-5">
                <a:latin typeface="Microsoft Sans Serif"/>
                <a:cs typeface="Microsoft Sans Serif"/>
              </a:rPr>
              <a:t>plot</a:t>
            </a:r>
            <a:r>
              <a:rPr sz="1400">
                <a:latin typeface="Microsoft Sans Serif"/>
                <a:cs typeface="Microsoft Sans Serif"/>
              </a:rPr>
              <a:t> </a:t>
            </a:r>
            <a:r>
              <a:rPr sz="1400" spc="-10">
                <a:latin typeface="Microsoft Sans Serif"/>
                <a:cs typeface="Microsoft Sans Serif"/>
              </a:rPr>
              <a:t>we</a:t>
            </a:r>
            <a:r>
              <a:rPr sz="1400" spc="-5">
                <a:latin typeface="Microsoft Sans Serif"/>
                <a:cs typeface="Microsoft Sans Serif"/>
              </a:rPr>
              <a:t> can</a:t>
            </a:r>
            <a:r>
              <a:rPr sz="1400" spc="360">
                <a:latin typeface="Microsoft Sans Serif"/>
                <a:cs typeface="Microsoft Sans Serif"/>
              </a:rPr>
              <a:t> </a:t>
            </a:r>
            <a:r>
              <a:rPr sz="1400" spc="-5">
                <a:latin typeface="Microsoft Sans Serif"/>
                <a:cs typeface="Microsoft Sans Serif"/>
              </a:rPr>
              <a:t>see </a:t>
            </a:r>
            <a:r>
              <a:rPr sz="1400" spc="-360">
                <a:latin typeface="Microsoft Sans Serif"/>
                <a:cs typeface="Microsoft Sans Serif"/>
              </a:rPr>
              <a:t> </a:t>
            </a:r>
            <a:r>
              <a:rPr sz="1400" spc="-5">
                <a:latin typeface="Microsoft Sans Serif"/>
                <a:cs typeface="Microsoft Sans Serif"/>
              </a:rPr>
              <a:t>that</a:t>
            </a:r>
            <a:r>
              <a:rPr sz="1400" spc="355">
                <a:latin typeface="Microsoft Sans Serif"/>
                <a:cs typeface="Microsoft Sans Serif"/>
              </a:rPr>
              <a:t> </a:t>
            </a:r>
            <a:r>
              <a:rPr sz="1400" spc="-5">
                <a:latin typeface="Microsoft Sans Serif"/>
                <a:cs typeface="Microsoft Sans Serif"/>
              </a:rPr>
              <a:t>Everyone</a:t>
            </a:r>
            <a:r>
              <a:rPr sz="1400" spc="360">
                <a:latin typeface="Microsoft Sans Serif"/>
                <a:cs typeface="Microsoft Sans Serif"/>
              </a:rPr>
              <a:t> </a:t>
            </a:r>
            <a:r>
              <a:rPr sz="1400" spc="-5">
                <a:latin typeface="Microsoft Sans Serif"/>
                <a:cs typeface="Microsoft Sans Serif"/>
              </a:rPr>
              <a:t>category</a:t>
            </a:r>
            <a:r>
              <a:rPr sz="1400" spc="345">
                <a:latin typeface="Microsoft Sans Serif"/>
                <a:cs typeface="Microsoft Sans Serif"/>
              </a:rPr>
              <a:t> </a:t>
            </a:r>
            <a:r>
              <a:rPr sz="1400" spc="-5">
                <a:latin typeface="Microsoft Sans Serif"/>
                <a:cs typeface="Microsoft Sans Serif"/>
              </a:rPr>
              <a:t>having </a:t>
            </a:r>
            <a:r>
              <a:rPr sz="1400" spc="-360">
                <a:latin typeface="Microsoft Sans Serif"/>
                <a:cs typeface="Microsoft Sans Serif"/>
              </a:rPr>
              <a:t> </a:t>
            </a:r>
            <a:r>
              <a:rPr sz="1400">
                <a:latin typeface="Microsoft Sans Serif"/>
                <a:cs typeface="Microsoft Sans Serif"/>
              </a:rPr>
              <a:t>majority</a:t>
            </a:r>
            <a:r>
              <a:rPr sz="1400" spc="-15">
                <a:latin typeface="Microsoft Sans Serif"/>
                <a:cs typeface="Microsoft Sans Serif"/>
              </a:rPr>
              <a:t> </a:t>
            </a:r>
            <a:r>
              <a:rPr sz="1400" spc="-5">
                <a:latin typeface="Microsoft Sans Serif"/>
                <a:cs typeface="Microsoft Sans Serif"/>
              </a:rPr>
              <a:t>of</a:t>
            </a:r>
            <a:r>
              <a:rPr sz="1400" spc="5">
                <a:latin typeface="Microsoft Sans Serif"/>
                <a:cs typeface="Microsoft Sans Serif"/>
              </a:rPr>
              <a:t> </a:t>
            </a:r>
            <a:r>
              <a:rPr sz="1400" spc="-5">
                <a:latin typeface="Microsoft Sans Serif"/>
                <a:cs typeface="Microsoft Sans Serif"/>
              </a:rPr>
              <a:t>apps</a:t>
            </a:r>
            <a:r>
              <a:rPr sz="1400" spc="-15">
                <a:latin typeface="Microsoft Sans Serif"/>
                <a:cs typeface="Microsoft Sans Serif"/>
              </a:rPr>
              <a:t> </a:t>
            </a:r>
            <a:r>
              <a:rPr sz="1400">
                <a:latin typeface="Microsoft Sans Serif"/>
                <a:cs typeface="Microsoft Sans Serif"/>
              </a:rPr>
              <a:t>count.</a:t>
            </a:r>
          </a:p>
          <a:p>
            <a:pPr>
              <a:lnSpc>
                <a:spcPct val="100000"/>
              </a:lnSpc>
              <a:spcBef>
                <a:spcPts val="40"/>
              </a:spcBef>
            </a:pPr>
            <a:endParaRPr sz="1450">
              <a:latin typeface="Microsoft Sans Serif"/>
              <a:cs typeface="Microsoft Sans Serif"/>
            </a:endParaRPr>
          </a:p>
          <a:p>
            <a:pPr marL="85725" marR="173990" algn="just">
              <a:lnSpc>
                <a:spcPct val="100000"/>
              </a:lnSpc>
            </a:pPr>
            <a:r>
              <a:rPr sz="1400">
                <a:latin typeface="Microsoft Sans Serif"/>
                <a:cs typeface="Microsoft Sans Serif"/>
              </a:rPr>
              <a:t>A </a:t>
            </a:r>
            <a:r>
              <a:rPr sz="1400" spc="-5">
                <a:latin typeface="Microsoft Sans Serif"/>
                <a:cs typeface="Microsoft Sans Serif"/>
              </a:rPr>
              <a:t>majority </a:t>
            </a:r>
            <a:r>
              <a:rPr sz="1400" spc="-10">
                <a:latin typeface="Microsoft Sans Serif"/>
                <a:cs typeface="Microsoft Sans Serif"/>
              </a:rPr>
              <a:t>of </a:t>
            </a:r>
            <a:r>
              <a:rPr sz="1400" spc="-5">
                <a:latin typeface="Microsoft Sans Serif"/>
                <a:cs typeface="Microsoft Sans Serif"/>
              </a:rPr>
              <a:t>the </a:t>
            </a:r>
            <a:r>
              <a:rPr sz="1400" spc="-10">
                <a:latin typeface="Microsoft Sans Serif"/>
                <a:cs typeface="Microsoft Sans Serif"/>
              </a:rPr>
              <a:t>apps </a:t>
            </a:r>
            <a:r>
              <a:rPr sz="1400" b="1" spc="-10">
                <a:latin typeface="Arial"/>
                <a:cs typeface="Arial"/>
              </a:rPr>
              <a:t>(81.80%) </a:t>
            </a:r>
            <a:r>
              <a:rPr sz="1400" spc="-5">
                <a:latin typeface="Microsoft Sans Serif"/>
                <a:cs typeface="Microsoft Sans Serif"/>
              </a:rPr>
              <a:t>in </a:t>
            </a:r>
            <a:r>
              <a:rPr sz="1400">
                <a:latin typeface="Microsoft Sans Serif"/>
                <a:cs typeface="Microsoft Sans Serif"/>
              </a:rPr>
              <a:t> </a:t>
            </a:r>
            <a:r>
              <a:rPr sz="1400" spc="-5">
                <a:latin typeface="Microsoft Sans Serif"/>
                <a:cs typeface="Microsoft Sans Serif"/>
              </a:rPr>
              <a:t>the play store </a:t>
            </a:r>
            <a:r>
              <a:rPr sz="1400">
                <a:latin typeface="Microsoft Sans Serif"/>
                <a:cs typeface="Microsoft Sans Serif"/>
              </a:rPr>
              <a:t>are </a:t>
            </a:r>
            <a:r>
              <a:rPr sz="1400" spc="-5">
                <a:latin typeface="Microsoft Sans Serif"/>
                <a:cs typeface="Microsoft Sans Serif"/>
              </a:rPr>
              <a:t>can be </a:t>
            </a:r>
            <a:r>
              <a:rPr sz="1400" spc="-10">
                <a:latin typeface="Microsoft Sans Serif"/>
                <a:cs typeface="Microsoft Sans Serif"/>
              </a:rPr>
              <a:t>used </a:t>
            </a:r>
            <a:r>
              <a:rPr sz="1400" spc="-5">
                <a:latin typeface="Microsoft Sans Serif"/>
                <a:cs typeface="Microsoft Sans Serif"/>
              </a:rPr>
              <a:t>by </a:t>
            </a:r>
            <a:r>
              <a:rPr sz="1400">
                <a:latin typeface="Microsoft Sans Serif"/>
                <a:cs typeface="Microsoft Sans Serif"/>
              </a:rPr>
              <a:t> </a:t>
            </a:r>
            <a:r>
              <a:rPr sz="1400" spc="-5">
                <a:latin typeface="Microsoft Sans Serif"/>
                <a:cs typeface="Microsoft Sans Serif"/>
              </a:rPr>
              <a:t>everyone.</a:t>
            </a:r>
            <a:r>
              <a:rPr sz="1400">
                <a:latin typeface="Microsoft Sans Serif"/>
                <a:cs typeface="Microsoft Sans Serif"/>
              </a:rPr>
              <a:t> </a:t>
            </a:r>
            <a:r>
              <a:rPr sz="1400" spc="-10">
                <a:latin typeface="Microsoft Sans Serif"/>
                <a:cs typeface="Microsoft Sans Serif"/>
              </a:rPr>
              <a:t>The</a:t>
            </a:r>
            <a:r>
              <a:rPr sz="1400" spc="355">
                <a:latin typeface="Microsoft Sans Serif"/>
                <a:cs typeface="Microsoft Sans Serif"/>
              </a:rPr>
              <a:t> </a:t>
            </a:r>
            <a:r>
              <a:rPr sz="1400" spc="-5">
                <a:latin typeface="Microsoft Sans Serif"/>
                <a:cs typeface="Microsoft Sans Serif"/>
              </a:rPr>
              <a:t>remaining</a:t>
            </a:r>
            <a:r>
              <a:rPr sz="1400" spc="365">
                <a:latin typeface="Microsoft Sans Serif"/>
                <a:cs typeface="Microsoft Sans Serif"/>
              </a:rPr>
              <a:t> </a:t>
            </a:r>
            <a:r>
              <a:rPr sz="1400" spc="-5">
                <a:latin typeface="Microsoft Sans Serif"/>
                <a:cs typeface="Microsoft Sans Serif"/>
              </a:rPr>
              <a:t>apps </a:t>
            </a:r>
            <a:r>
              <a:rPr sz="1400" spc="-360">
                <a:latin typeface="Microsoft Sans Serif"/>
                <a:cs typeface="Microsoft Sans Serif"/>
              </a:rPr>
              <a:t> </a:t>
            </a:r>
            <a:r>
              <a:rPr sz="1400" spc="-5">
                <a:latin typeface="Microsoft Sans Serif"/>
                <a:cs typeface="Microsoft Sans Serif"/>
              </a:rPr>
              <a:t>have various age </a:t>
            </a:r>
            <a:r>
              <a:rPr sz="1400" spc="-10">
                <a:latin typeface="Microsoft Sans Serif"/>
                <a:cs typeface="Microsoft Sans Serif"/>
              </a:rPr>
              <a:t>restrictions </a:t>
            </a:r>
            <a:r>
              <a:rPr sz="1400">
                <a:latin typeface="Microsoft Sans Serif"/>
                <a:cs typeface="Microsoft Sans Serif"/>
              </a:rPr>
              <a:t>to </a:t>
            </a:r>
            <a:r>
              <a:rPr sz="1400" spc="-5">
                <a:latin typeface="Microsoft Sans Serif"/>
                <a:cs typeface="Microsoft Sans Serif"/>
              </a:rPr>
              <a:t>use </a:t>
            </a:r>
            <a:r>
              <a:rPr sz="1400" spc="-360">
                <a:latin typeface="Microsoft Sans Serif"/>
                <a:cs typeface="Microsoft Sans Serif"/>
              </a:rPr>
              <a:t> </a:t>
            </a:r>
            <a:r>
              <a:rPr sz="1400">
                <a:latin typeface="Microsoft Sans Serif"/>
                <a:cs typeface="Microsoft Sans Serif"/>
              </a:rPr>
              <a:t>it.</a:t>
            </a:r>
          </a:p>
        </p:txBody>
      </p:sp>
      <p:sp>
        <p:nvSpPr>
          <p:cNvPr id="9" name="TextBox 8">
            <a:extLst>
              <a:ext uri="{FF2B5EF4-FFF2-40B4-BE49-F238E27FC236}">
                <a16:creationId xmlns:a16="http://schemas.microsoft.com/office/drawing/2014/main" id="{73817452-92CB-747B-32F2-04FCF52282C4}"/>
              </a:ext>
            </a:extLst>
          </p:cNvPr>
          <p:cNvSpPr txBox="1"/>
          <p:nvPr/>
        </p:nvSpPr>
        <p:spPr>
          <a:xfrm>
            <a:off x="3205879" y="187889"/>
            <a:ext cx="52257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CONTENT RATING</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59121" y="699830"/>
            <a:ext cx="9144000" cy="4384547"/>
          </a:xfrm>
          <a:prstGeom prst="rect">
            <a:avLst/>
          </a:prstGeom>
        </p:spPr>
      </p:pic>
      <p:sp>
        <p:nvSpPr>
          <p:cNvPr id="7" name="object 7"/>
          <p:cNvSpPr txBox="1"/>
          <p:nvPr/>
        </p:nvSpPr>
        <p:spPr>
          <a:xfrm>
            <a:off x="4884292" y="2226055"/>
            <a:ext cx="3820795" cy="1637664"/>
          </a:xfrm>
          <a:prstGeom prst="rect">
            <a:avLst/>
          </a:prstGeom>
          <a:ln w="12192">
            <a:solidFill>
              <a:srgbClr val="CC0000"/>
            </a:solidFill>
          </a:ln>
        </p:spPr>
        <p:txBody>
          <a:bodyPr vert="horz" wrap="square" lIns="0" tIns="140335" rIns="0" bIns="0" rtlCol="0">
            <a:spAutoFit/>
          </a:bodyPr>
          <a:lstStyle/>
          <a:p>
            <a:pPr marL="103505" marR="75565">
              <a:lnSpc>
                <a:spcPct val="100000"/>
              </a:lnSpc>
              <a:spcBef>
                <a:spcPts val="1105"/>
              </a:spcBef>
              <a:tabLst>
                <a:tab pos="1132205" algn="l"/>
                <a:tab pos="1304290" algn="l"/>
                <a:tab pos="2144395" algn="l"/>
                <a:tab pos="2563495" algn="l"/>
                <a:tab pos="3315335" algn="l"/>
              </a:tabLst>
            </a:pPr>
            <a:r>
              <a:rPr sz="1600" b="1" spc="-10">
                <a:solidFill>
                  <a:srgbClr val="124F5C"/>
                </a:solidFill>
                <a:latin typeface="Verdana"/>
                <a:cs typeface="Verdana"/>
              </a:rPr>
              <a:t>Family</a:t>
            </a:r>
            <a:r>
              <a:rPr sz="1600" b="1" spc="80">
                <a:solidFill>
                  <a:srgbClr val="124F5C"/>
                </a:solidFill>
                <a:latin typeface="Verdana"/>
                <a:cs typeface="Verdana"/>
              </a:rPr>
              <a:t> </a:t>
            </a:r>
            <a:r>
              <a:rPr sz="1600" b="1" spc="-5">
                <a:solidFill>
                  <a:srgbClr val="124F5C"/>
                </a:solidFill>
                <a:latin typeface="Verdana"/>
                <a:cs typeface="Verdana"/>
              </a:rPr>
              <a:t>and</a:t>
            </a:r>
            <a:r>
              <a:rPr sz="1600" b="1" spc="85">
                <a:solidFill>
                  <a:srgbClr val="124F5C"/>
                </a:solidFill>
                <a:latin typeface="Verdana"/>
                <a:cs typeface="Verdana"/>
              </a:rPr>
              <a:t> </a:t>
            </a:r>
            <a:r>
              <a:rPr sz="1600" b="1" spc="-10">
                <a:solidFill>
                  <a:srgbClr val="124F5C"/>
                </a:solidFill>
                <a:latin typeface="Verdana"/>
                <a:cs typeface="Verdana"/>
              </a:rPr>
              <a:t>Game</a:t>
            </a:r>
            <a:r>
              <a:rPr sz="1600" b="1" spc="55">
                <a:solidFill>
                  <a:srgbClr val="124F5C"/>
                </a:solidFill>
                <a:latin typeface="Verdana"/>
                <a:cs typeface="Verdana"/>
              </a:rPr>
              <a:t> </a:t>
            </a:r>
            <a:r>
              <a:rPr sz="1600" spc="-5">
                <a:solidFill>
                  <a:srgbClr val="124F5C"/>
                </a:solidFill>
                <a:latin typeface="Verdana"/>
                <a:cs typeface="Verdana"/>
              </a:rPr>
              <a:t>apps</a:t>
            </a:r>
            <a:r>
              <a:rPr sz="1600" spc="80">
                <a:solidFill>
                  <a:srgbClr val="124F5C"/>
                </a:solidFill>
                <a:latin typeface="Verdana"/>
                <a:cs typeface="Verdana"/>
              </a:rPr>
              <a:t> </a:t>
            </a:r>
            <a:r>
              <a:rPr sz="1600" spc="-10">
                <a:solidFill>
                  <a:srgbClr val="124F5C"/>
                </a:solidFill>
                <a:latin typeface="Verdana"/>
                <a:cs typeface="Verdana"/>
              </a:rPr>
              <a:t>have</a:t>
            </a:r>
            <a:r>
              <a:rPr sz="1600" spc="65">
                <a:solidFill>
                  <a:srgbClr val="124F5C"/>
                </a:solidFill>
                <a:latin typeface="Verdana"/>
                <a:cs typeface="Verdana"/>
              </a:rPr>
              <a:t> </a:t>
            </a:r>
            <a:r>
              <a:rPr sz="1600" spc="-5">
                <a:solidFill>
                  <a:srgbClr val="124F5C"/>
                </a:solidFill>
                <a:latin typeface="Verdana"/>
                <a:cs typeface="Verdana"/>
              </a:rPr>
              <a:t>the </a:t>
            </a:r>
            <a:r>
              <a:rPr sz="1600">
                <a:solidFill>
                  <a:srgbClr val="124F5C"/>
                </a:solidFill>
                <a:latin typeface="Verdana"/>
                <a:cs typeface="Verdana"/>
              </a:rPr>
              <a:t> </a:t>
            </a:r>
            <a:r>
              <a:rPr sz="1600" spc="-5">
                <a:solidFill>
                  <a:srgbClr val="124F5C"/>
                </a:solidFill>
                <a:latin typeface="Verdana"/>
                <a:cs typeface="Verdana"/>
              </a:rPr>
              <a:t>hig</a:t>
            </a:r>
            <a:r>
              <a:rPr sz="1600" spc="-10">
                <a:solidFill>
                  <a:srgbClr val="124F5C"/>
                </a:solidFill>
                <a:latin typeface="Verdana"/>
                <a:cs typeface="Verdana"/>
              </a:rPr>
              <a:t>h</a:t>
            </a:r>
            <a:r>
              <a:rPr sz="1600" spc="-5">
                <a:solidFill>
                  <a:srgbClr val="124F5C"/>
                </a:solidFill>
                <a:latin typeface="Verdana"/>
                <a:cs typeface="Verdana"/>
              </a:rPr>
              <a:t>e</a:t>
            </a:r>
            <a:r>
              <a:rPr sz="1600" spc="-15">
                <a:solidFill>
                  <a:srgbClr val="124F5C"/>
                </a:solidFill>
                <a:latin typeface="Verdana"/>
                <a:cs typeface="Verdana"/>
              </a:rPr>
              <a:t>s</a:t>
            </a:r>
            <a:r>
              <a:rPr sz="1600" spc="-5">
                <a:solidFill>
                  <a:srgbClr val="124F5C"/>
                </a:solidFill>
                <a:latin typeface="Verdana"/>
                <a:cs typeface="Verdana"/>
              </a:rPr>
              <a:t>t</a:t>
            </a:r>
            <a:r>
              <a:rPr sz="1600">
                <a:solidFill>
                  <a:srgbClr val="124F5C"/>
                </a:solidFill>
                <a:latin typeface="Verdana"/>
                <a:cs typeface="Verdana"/>
              </a:rPr>
              <a:t>	</a:t>
            </a:r>
            <a:r>
              <a:rPr sz="1600" spc="-10">
                <a:solidFill>
                  <a:srgbClr val="124F5C"/>
                </a:solidFill>
                <a:latin typeface="Verdana"/>
                <a:cs typeface="Verdana"/>
              </a:rPr>
              <a:t>m</a:t>
            </a:r>
            <a:r>
              <a:rPr sz="1600" spc="-5">
                <a:solidFill>
                  <a:srgbClr val="124F5C"/>
                </a:solidFill>
                <a:latin typeface="Verdana"/>
                <a:cs typeface="Verdana"/>
              </a:rPr>
              <a:t>ar</a:t>
            </a:r>
            <a:r>
              <a:rPr sz="1600" spc="-10">
                <a:solidFill>
                  <a:srgbClr val="124F5C"/>
                </a:solidFill>
                <a:latin typeface="Verdana"/>
                <a:cs typeface="Verdana"/>
              </a:rPr>
              <a:t>k</a:t>
            </a:r>
            <a:r>
              <a:rPr sz="1600" spc="-5">
                <a:solidFill>
                  <a:srgbClr val="124F5C"/>
                </a:solidFill>
                <a:latin typeface="Verdana"/>
                <a:cs typeface="Verdana"/>
              </a:rPr>
              <a:t>et</a:t>
            </a:r>
            <a:r>
              <a:rPr sz="1600">
                <a:solidFill>
                  <a:srgbClr val="124F5C"/>
                </a:solidFill>
                <a:latin typeface="Verdana"/>
                <a:cs typeface="Verdana"/>
              </a:rPr>
              <a:t>		</a:t>
            </a:r>
            <a:r>
              <a:rPr sz="1600" spc="-15">
                <a:solidFill>
                  <a:srgbClr val="124F5C"/>
                </a:solidFill>
                <a:latin typeface="Verdana"/>
                <a:cs typeface="Verdana"/>
              </a:rPr>
              <a:t>p</a:t>
            </a:r>
            <a:r>
              <a:rPr sz="1600" spc="-5">
                <a:solidFill>
                  <a:srgbClr val="124F5C"/>
                </a:solidFill>
                <a:latin typeface="Verdana"/>
                <a:cs typeface="Verdana"/>
              </a:rPr>
              <a:t>re</a:t>
            </a:r>
            <a:r>
              <a:rPr sz="1600" spc="-40">
                <a:solidFill>
                  <a:srgbClr val="124F5C"/>
                </a:solidFill>
                <a:latin typeface="Verdana"/>
                <a:cs typeface="Verdana"/>
              </a:rPr>
              <a:t>v</a:t>
            </a:r>
            <a:r>
              <a:rPr sz="1600" spc="-5">
                <a:solidFill>
                  <a:srgbClr val="124F5C"/>
                </a:solidFill>
                <a:latin typeface="Verdana"/>
                <a:cs typeface="Verdana"/>
              </a:rPr>
              <a:t>alenc</a:t>
            </a:r>
            <a:r>
              <a:rPr sz="1600" spc="-30">
                <a:solidFill>
                  <a:srgbClr val="124F5C"/>
                </a:solidFill>
                <a:latin typeface="Verdana"/>
                <a:cs typeface="Verdana"/>
              </a:rPr>
              <a:t>e</a:t>
            </a:r>
            <a:r>
              <a:rPr sz="1600" spc="-5">
                <a:solidFill>
                  <a:srgbClr val="124F5C"/>
                </a:solidFill>
                <a:latin typeface="Verdana"/>
                <a:cs typeface="Verdana"/>
              </a:rPr>
              <a:t>.  Surprisi</a:t>
            </a:r>
            <a:r>
              <a:rPr sz="1600" spc="-10">
                <a:solidFill>
                  <a:srgbClr val="124F5C"/>
                </a:solidFill>
                <a:latin typeface="Verdana"/>
                <a:cs typeface="Verdana"/>
              </a:rPr>
              <a:t>n</a:t>
            </a:r>
            <a:r>
              <a:rPr sz="1600" spc="-5">
                <a:solidFill>
                  <a:srgbClr val="124F5C"/>
                </a:solidFill>
                <a:latin typeface="Verdana"/>
                <a:cs typeface="Verdana"/>
              </a:rPr>
              <a:t>g</a:t>
            </a:r>
            <a:r>
              <a:rPr sz="1600">
                <a:solidFill>
                  <a:srgbClr val="124F5C"/>
                </a:solidFill>
                <a:latin typeface="Verdana"/>
                <a:cs typeface="Verdana"/>
              </a:rPr>
              <a:t>	</a:t>
            </a:r>
            <a:r>
              <a:rPr sz="1600" b="1" spc="-5">
                <a:solidFill>
                  <a:srgbClr val="124F5C"/>
                </a:solidFill>
                <a:latin typeface="Verdana"/>
                <a:cs typeface="Verdana"/>
              </a:rPr>
              <a:t>T</a:t>
            </a:r>
            <a:r>
              <a:rPr sz="1600" b="1" spc="-20">
                <a:solidFill>
                  <a:srgbClr val="124F5C"/>
                </a:solidFill>
                <a:latin typeface="Verdana"/>
                <a:cs typeface="Verdana"/>
              </a:rPr>
              <a:t>o</a:t>
            </a:r>
            <a:r>
              <a:rPr sz="1600" b="1" spc="-5">
                <a:solidFill>
                  <a:srgbClr val="124F5C"/>
                </a:solidFill>
                <a:latin typeface="Verdana"/>
                <a:cs typeface="Verdana"/>
              </a:rPr>
              <a:t>o</a:t>
            </a:r>
            <a:r>
              <a:rPr sz="1600" b="1" spc="-15">
                <a:solidFill>
                  <a:srgbClr val="124F5C"/>
                </a:solidFill>
                <a:latin typeface="Verdana"/>
                <a:cs typeface="Verdana"/>
              </a:rPr>
              <a:t>l</a:t>
            </a:r>
            <a:r>
              <a:rPr sz="1600" b="1" spc="-10">
                <a:solidFill>
                  <a:srgbClr val="124F5C"/>
                </a:solidFill>
                <a:latin typeface="Verdana"/>
                <a:cs typeface="Verdana"/>
              </a:rPr>
              <a:t>s</a:t>
            </a:r>
            <a:r>
              <a:rPr sz="1600" b="1" spc="-5">
                <a:solidFill>
                  <a:srgbClr val="124F5C"/>
                </a:solidFill>
                <a:latin typeface="Verdana"/>
                <a:cs typeface="Verdana"/>
              </a:rPr>
              <a:t>,</a:t>
            </a:r>
            <a:r>
              <a:rPr sz="1600" b="1">
                <a:solidFill>
                  <a:srgbClr val="124F5C"/>
                </a:solidFill>
                <a:latin typeface="Verdana"/>
                <a:cs typeface="Verdana"/>
              </a:rPr>
              <a:t>	</a:t>
            </a:r>
            <a:r>
              <a:rPr sz="1600" b="1" spc="-5">
                <a:solidFill>
                  <a:srgbClr val="124F5C"/>
                </a:solidFill>
                <a:latin typeface="Verdana"/>
                <a:cs typeface="Verdana"/>
              </a:rPr>
              <a:t>Busin</a:t>
            </a:r>
            <a:r>
              <a:rPr sz="1600" b="1" spc="-10">
                <a:solidFill>
                  <a:srgbClr val="124F5C"/>
                </a:solidFill>
                <a:latin typeface="Verdana"/>
                <a:cs typeface="Verdana"/>
              </a:rPr>
              <a:t>es</a:t>
            </a:r>
            <a:r>
              <a:rPr sz="1600" b="1" spc="-5">
                <a:solidFill>
                  <a:srgbClr val="124F5C"/>
                </a:solidFill>
                <a:latin typeface="Verdana"/>
                <a:cs typeface="Verdana"/>
              </a:rPr>
              <a:t>s</a:t>
            </a:r>
            <a:r>
              <a:rPr sz="1600" b="1">
                <a:solidFill>
                  <a:srgbClr val="124F5C"/>
                </a:solidFill>
                <a:latin typeface="Verdana"/>
                <a:cs typeface="Verdana"/>
              </a:rPr>
              <a:t>	</a:t>
            </a:r>
            <a:r>
              <a:rPr sz="1600" b="1" spc="-5">
                <a:solidFill>
                  <a:srgbClr val="124F5C"/>
                </a:solidFill>
                <a:latin typeface="Verdana"/>
                <a:cs typeface="Verdana"/>
              </a:rPr>
              <a:t>and  </a:t>
            </a:r>
            <a:r>
              <a:rPr sz="1600" b="1" spc="-10">
                <a:solidFill>
                  <a:srgbClr val="124F5C"/>
                </a:solidFill>
                <a:latin typeface="Verdana"/>
                <a:cs typeface="Verdana"/>
              </a:rPr>
              <a:t>Medical</a:t>
            </a:r>
            <a:r>
              <a:rPr sz="1600" b="1" spc="340">
                <a:solidFill>
                  <a:srgbClr val="124F5C"/>
                </a:solidFill>
                <a:latin typeface="Verdana"/>
                <a:cs typeface="Verdana"/>
              </a:rPr>
              <a:t> </a:t>
            </a:r>
            <a:r>
              <a:rPr sz="1600" spc="-5">
                <a:solidFill>
                  <a:srgbClr val="124F5C"/>
                </a:solidFill>
                <a:latin typeface="Verdana"/>
                <a:cs typeface="Verdana"/>
              </a:rPr>
              <a:t>apps</a:t>
            </a:r>
            <a:r>
              <a:rPr sz="1600" spc="325">
                <a:solidFill>
                  <a:srgbClr val="124F5C"/>
                </a:solidFill>
                <a:latin typeface="Verdana"/>
                <a:cs typeface="Verdana"/>
              </a:rPr>
              <a:t> </a:t>
            </a:r>
            <a:r>
              <a:rPr sz="1600" spc="-5">
                <a:solidFill>
                  <a:srgbClr val="124F5C"/>
                </a:solidFill>
                <a:latin typeface="Verdana"/>
                <a:cs typeface="Verdana"/>
              </a:rPr>
              <a:t>are</a:t>
            </a:r>
            <a:r>
              <a:rPr sz="1600" spc="320">
                <a:solidFill>
                  <a:srgbClr val="124F5C"/>
                </a:solidFill>
                <a:latin typeface="Verdana"/>
                <a:cs typeface="Verdana"/>
              </a:rPr>
              <a:t> </a:t>
            </a:r>
            <a:r>
              <a:rPr sz="1600" spc="-5">
                <a:solidFill>
                  <a:srgbClr val="124F5C"/>
                </a:solidFill>
                <a:latin typeface="Verdana"/>
                <a:cs typeface="Verdana"/>
              </a:rPr>
              <a:t>also</a:t>
            </a:r>
            <a:r>
              <a:rPr sz="1600" spc="320">
                <a:solidFill>
                  <a:srgbClr val="124F5C"/>
                </a:solidFill>
                <a:latin typeface="Verdana"/>
                <a:cs typeface="Verdana"/>
              </a:rPr>
              <a:t> </a:t>
            </a:r>
            <a:r>
              <a:rPr sz="1600" spc="-10">
                <a:solidFill>
                  <a:srgbClr val="124F5C"/>
                </a:solidFill>
                <a:latin typeface="Verdana"/>
                <a:cs typeface="Verdana"/>
              </a:rPr>
              <a:t>at</a:t>
            </a:r>
            <a:r>
              <a:rPr sz="1600" spc="310">
                <a:solidFill>
                  <a:srgbClr val="124F5C"/>
                </a:solidFill>
                <a:latin typeface="Verdana"/>
                <a:cs typeface="Verdana"/>
              </a:rPr>
              <a:t> </a:t>
            </a:r>
            <a:r>
              <a:rPr sz="1600" spc="-10">
                <a:solidFill>
                  <a:srgbClr val="124F5C"/>
                </a:solidFill>
                <a:latin typeface="Verdana"/>
                <a:cs typeface="Verdana"/>
              </a:rPr>
              <a:t>the</a:t>
            </a:r>
            <a:r>
              <a:rPr sz="1600" spc="315">
                <a:solidFill>
                  <a:srgbClr val="124F5C"/>
                </a:solidFill>
                <a:latin typeface="Verdana"/>
                <a:cs typeface="Verdana"/>
              </a:rPr>
              <a:t> </a:t>
            </a:r>
            <a:r>
              <a:rPr sz="1600" spc="-60">
                <a:solidFill>
                  <a:srgbClr val="124F5C"/>
                </a:solidFill>
                <a:latin typeface="Verdana"/>
                <a:cs typeface="Verdana"/>
              </a:rPr>
              <a:t>Top </a:t>
            </a:r>
            <a:r>
              <a:rPr sz="1600" spc="-550">
                <a:solidFill>
                  <a:srgbClr val="124F5C"/>
                </a:solidFill>
                <a:latin typeface="Verdana"/>
                <a:cs typeface="Verdana"/>
              </a:rPr>
              <a:t> </a:t>
            </a:r>
            <a:r>
              <a:rPr sz="1600" spc="-5">
                <a:solidFill>
                  <a:srgbClr val="124F5C"/>
                </a:solidFill>
                <a:latin typeface="Verdana"/>
                <a:cs typeface="Verdana"/>
              </a:rPr>
              <a:t>Count</a:t>
            </a:r>
            <a:r>
              <a:rPr sz="1600" spc="-35">
                <a:solidFill>
                  <a:srgbClr val="124F5C"/>
                </a:solidFill>
                <a:latin typeface="Verdana"/>
                <a:cs typeface="Verdana"/>
              </a:rPr>
              <a:t> </a:t>
            </a:r>
            <a:r>
              <a:rPr sz="1600" spc="-5">
                <a:solidFill>
                  <a:srgbClr val="124F5C"/>
                </a:solidFill>
                <a:latin typeface="Verdana"/>
                <a:cs typeface="Verdana"/>
              </a:rPr>
              <a:t>of</a:t>
            </a:r>
            <a:r>
              <a:rPr sz="1600" spc="-15">
                <a:solidFill>
                  <a:srgbClr val="124F5C"/>
                </a:solidFill>
                <a:latin typeface="Verdana"/>
                <a:cs typeface="Verdana"/>
              </a:rPr>
              <a:t> </a:t>
            </a:r>
            <a:r>
              <a:rPr sz="1600" spc="-5">
                <a:solidFill>
                  <a:srgbClr val="124F5C"/>
                </a:solidFill>
                <a:latin typeface="Verdana"/>
                <a:cs typeface="Verdana"/>
              </a:rPr>
              <a:t>applications.</a:t>
            </a:r>
            <a:endParaRPr sz="1600">
              <a:latin typeface="Verdana"/>
              <a:cs typeface="Verdana"/>
            </a:endParaRPr>
          </a:p>
        </p:txBody>
      </p:sp>
      <p:sp>
        <p:nvSpPr>
          <p:cNvPr id="8" name="TextBox 7">
            <a:extLst>
              <a:ext uri="{FF2B5EF4-FFF2-40B4-BE49-F238E27FC236}">
                <a16:creationId xmlns:a16="http://schemas.microsoft.com/office/drawing/2014/main" id="{98F0C25E-7627-B95C-1437-616430CC4B91}"/>
              </a:ext>
            </a:extLst>
          </p:cNvPr>
          <p:cNvSpPr txBox="1"/>
          <p:nvPr/>
        </p:nvSpPr>
        <p:spPr>
          <a:xfrm>
            <a:off x="375780" y="70459"/>
            <a:ext cx="88543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COUNT OF APPLICATION'S IN EACH CATEGORY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90015"/>
            <a:ext cx="9144000" cy="4253482"/>
          </a:xfrm>
          <a:prstGeom prst="rect">
            <a:avLst/>
          </a:prstGeom>
        </p:spPr>
      </p:pic>
      <p:sp>
        <p:nvSpPr>
          <p:cNvPr id="13" name="object 13"/>
          <p:cNvSpPr txBox="1"/>
          <p:nvPr/>
        </p:nvSpPr>
        <p:spPr>
          <a:xfrm>
            <a:off x="4562221" y="2523489"/>
            <a:ext cx="3585845" cy="1254760"/>
          </a:xfrm>
          <a:prstGeom prst="rect">
            <a:avLst/>
          </a:prstGeom>
          <a:ln w="12192">
            <a:solidFill>
              <a:srgbClr val="CC0000"/>
            </a:solidFill>
          </a:ln>
        </p:spPr>
        <p:txBody>
          <a:bodyPr vert="horz" wrap="square" lIns="0" tIns="83185" rIns="0" bIns="0" rtlCol="0">
            <a:spAutoFit/>
          </a:bodyPr>
          <a:lstStyle/>
          <a:p>
            <a:pPr marL="65405" marR="120014">
              <a:lnSpc>
                <a:spcPct val="100000"/>
              </a:lnSpc>
              <a:spcBef>
                <a:spcPts val="655"/>
              </a:spcBef>
            </a:pPr>
            <a:r>
              <a:rPr sz="1600" spc="-195">
                <a:solidFill>
                  <a:srgbClr val="683318"/>
                </a:solidFill>
                <a:latin typeface="Microsoft Sans Serif"/>
                <a:cs typeface="Microsoft Sans Serif"/>
              </a:rPr>
              <a:t>Th</a:t>
            </a:r>
            <a:r>
              <a:rPr sz="1600" spc="-185">
                <a:solidFill>
                  <a:srgbClr val="683318"/>
                </a:solidFill>
                <a:latin typeface="Microsoft Sans Serif"/>
                <a:cs typeface="Microsoft Sans Serif"/>
              </a:rPr>
              <a:t>e</a:t>
            </a:r>
            <a:r>
              <a:rPr sz="1600" spc="25">
                <a:solidFill>
                  <a:srgbClr val="683318"/>
                </a:solidFill>
                <a:latin typeface="Microsoft Sans Serif"/>
                <a:cs typeface="Microsoft Sans Serif"/>
              </a:rPr>
              <a:t> </a:t>
            </a:r>
            <a:r>
              <a:rPr sz="1600" spc="-15">
                <a:solidFill>
                  <a:srgbClr val="683318"/>
                </a:solidFill>
                <a:latin typeface="Microsoft Sans Serif"/>
                <a:cs typeface="Microsoft Sans Serif"/>
              </a:rPr>
              <a:t>Ga</a:t>
            </a:r>
            <a:r>
              <a:rPr sz="1600" spc="-220">
                <a:solidFill>
                  <a:srgbClr val="683318"/>
                </a:solidFill>
                <a:latin typeface="Microsoft Sans Serif"/>
                <a:cs typeface="Microsoft Sans Serif"/>
              </a:rPr>
              <a:t>m</a:t>
            </a:r>
            <a:r>
              <a:rPr sz="1600" spc="-200">
                <a:solidFill>
                  <a:srgbClr val="683318"/>
                </a:solidFill>
                <a:latin typeface="Microsoft Sans Serif"/>
                <a:cs typeface="Microsoft Sans Serif"/>
              </a:rPr>
              <a:t>e</a:t>
            </a:r>
            <a:r>
              <a:rPr sz="1600" spc="-95">
                <a:solidFill>
                  <a:srgbClr val="683318"/>
                </a:solidFill>
                <a:latin typeface="Microsoft Sans Serif"/>
                <a:cs typeface="Microsoft Sans Serif"/>
              </a:rPr>
              <a:t>,</a:t>
            </a:r>
            <a:r>
              <a:rPr sz="1600" spc="5">
                <a:solidFill>
                  <a:srgbClr val="683318"/>
                </a:solidFill>
                <a:latin typeface="Microsoft Sans Serif"/>
                <a:cs typeface="Microsoft Sans Serif"/>
              </a:rPr>
              <a:t> </a:t>
            </a:r>
            <a:r>
              <a:rPr sz="1600" spc="-185">
                <a:solidFill>
                  <a:srgbClr val="683318"/>
                </a:solidFill>
                <a:latin typeface="Microsoft Sans Serif"/>
                <a:cs typeface="Microsoft Sans Serif"/>
              </a:rPr>
              <a:t>Com</a:t>
            </a:r>
            <a:r>
              <a:rPr sz="1600" spc="-235">
                <a:solidFill>
                  <a:srgbClr val="683318"/>
                </a:solidFill>
                <a:latin typeface="Microsoft Sans Serif"/>
                <a:cs typeface="Microsoft Sans Serif"/>
              </a:rPr>
              <a:t>m</a:t>
            </a:r>
            <a:r>
              <a:rPr sz="1600" spc="-195">
                <a:solidFill>
                  <a:srgbClr val="683318"/>
                </a:solidFill>
                <a:latin typeface="Microsoft Sans Serif"/>
                <a:cs typeface="Microsoft Sans Serif"/>
              </a:rPr>
              <a:t>u</a:t>
            </a:r>
            <a:r>
              <a:rPr sz="1600" spc="-204">
                <a:solidFill>
                  <a:srgbClr val="683318"/>
                </a:solidFill>
                <a:latin typeface="Microsoft Sans Serif"/>
                <a:cs typeface="Microsoft Sans Serif"/>
              </a:rPr>
              <a:t>n</a:t>
            </a:r>
            <a:r>
              <a:rPr sz="1600" spc="-65">
                <a:solidFill>
                  <a:srgbClr val="683318"/>
                </a:solidFill>
                <a:latin typeface="Microsoft Sans Serif"/>
                <a:cs typeface="Microsoft Sans Serif"/>
              </a:rPr>
              <a:t>ic</a:t>
            </a:r>
            <a:r>
              <a:rPr sz="1600" spc="-105">
                <a:solidFill>
                  <a:srgbClr val="683318"/>
                </a:solidFill>
                <a:latin typeface="Microsoft Sans Serif"/>
                <a:cs typeface="Microsoft Sans Serif"/>
              </a:rPr>
              <a:t>a</a:t>
            </a:r>
            <a:r>
              <a:rPr sz="1600" spc="-80">
                <a:solidFill>
                  <a:srgbClr val="683318"/>
                </a:solidFill>
                <a:latin typeface="Microsoft Sans Serif"/>
                <a:cs typeface="Microsoft Sans Serif"/>
              </a:rPr>
              <a:t>tion</a:t>
            </a:r>
            <a:r>
              <a:rPr sz="1600" spc="40">
                <a:solidFill>
                  <a:srgbClr val="683318"/>
                </a:solidFill>
                <a:latin typeface="Microsoft Sans Serif"/>
                <a:cs typeface="Microsoft Sans Serif"/>
              </a:rPr>
              <a:t> </a:t>
            </a:r>
            <a:r>
              <a:rPr sz="1600" spc="-15">
                <a:solidFill>
                  <a:srgbClr val="683318"/>
                </a:solidFill>
                <a:latin typeface="Microsoft Sans Serif"/>
                <a:cs typeface="Microsoft Sans Serif"/>
              </a:rPr>
              <a:t>a</a:t>
            </a:r>
            <a:r>
              <a:rPr sz="1600" spc="-100">
                <a:solidFill>
                  <a:srgbClr val="683318"/>
                </a:solidFill>
                <a:latin typeface="Microsoft Sans Serif"/>
                <a:cs typeface="Microsoft Sans Serif"/>
              </a:rPr>
              <a:t>nd</a:t>
            </a:r>
            <a:r>
              <a:rPr sz="1600" spc="35">
                <a:solidFill>
                  <a:srgbClr val="683318"/>
                </a:solidFill>
                <a:latin typeface="Microsoft Sans Serif"/>
                <a:cs typeface="Microsoft Sans Serif"/>
              </a:rPr>
              <a:t> </a:t>
            </a:r>
            <a:r>
              <a:rPr sz="1600" spc="-420">
                <a:solidFill>
                  <a:srgbClr val="683318"/>
                </a:solidFill>
                <a:latin typeface="Microsoft Sans Serif"/>
                <a:cs typeface="Microsoft Sans Serif"/>
              </a:rPr>
              <a:t>T</a:t>
            </a:r>
            <a:r>
              <a:rPr sz="1600" spc="-95">
                <a:solidFill>
                  <a:srgbClr val="683318"/>
                </a:solidFill>
                <a:latin typeface="Microsoft Sans Serif"/>
                <a:cs typeface="Microsoft Sans Serif"/>
              </a:rPr>
              <a:t>oo</a:t>
            </a:r>
            <a:r>
              <a:rPr sz="1600" spc="-130">
                <a:solidFill>
                  <a:srgbClr val="683318"/>
                </a:solidFill>
                <a:latin typeface="Microsoft Sans Serif"/>
                <a:cs typeface="Microsoft Sans Serif"/>
              </a:rPr>
              <a:t>ls  </a:t>
            </a:r>
            <a:r>
              <a:rPr sz="1600" spc="-80">
                <a:solidFill>
                  <a:srgbClr val="683318"/>
                </a:solidFill>
                <a:latin typeface="Microsoft Sans Serif"/>
                <a:cs typeface="Microsoft Sans Serif"/>
              </a:rPr>
              <a:t>categories </a:t>
            </a:r>
            <a:r>
              <a:rPr sz="1600" spc="-165">
                <a:solidFill>
                  <a:srgbClr val="683318"/>
                </a:solidFill>
                <a:latin typeface="Microsoft Sans Serif"/>
                <a:cs typeface="Microsoft Sans Serif"/>
              </a:rPr>
              <a:t>has</a:t>
            </a:r>
            <a:r>
              <a:rPr sz="1600" spc="-160">
                <a:solidFill>
                  <a:srgbClr val="683318"/>
                </a:solidFill>
                <a:latin typeface="Microsoft Sans Serif"/>
                <a:cs typeface="Microsoft Sans Serif"/>
              </a:rPr>
              <a:t> </a:t>
            </a:r>
            <a:r>
              <a:rPr sz="1600" spc="-105">
                <a:solidFill>
                  <a:srgbClr val="683318"/>
                </a:solidFill>
                <a:latin typeface="Microsoft Sans Serif"/>
                <a:cs typeface="Microsoft Sans Serif"/>
              </a:rPr>
              <a:t>the </a:t>
            </a:r>
            <a:r>
              <a:rPr sz="1600" spc="-114">
                <a:solidFill>
                  <a:srgbClr val="683318"/>
                </a:solidFill>
                <a:latin typeface="Microsoft Sans Serif"/>
                <a:cs typeface="Microsoft Sans Serif"/>
              </a:rPr>
              <a:t>highest</a:t>
            </a:r>
            <a:r>
              <a:rPr sz="1600" spc="-110">
                <a:solidFill>
                  <a:srgbClr val="683318"/>
                </a:solidFill>
                <a:latin typeface="Microsoft Sans Serif"/>
                <a:cs typeface="Microsoft Sans Serif"/>
              </a:rPr>
              <a:t> </a:t>
            </a:r>
            <a:r>
              <a:rPr sz="1600" spc="-130">
                <a:solidFill>
                  <a:srgbClr val="683318"/>
                </a:solidFill>
                <a:latin typeface="Microsoft Sans Serif"/>
                <a:cs typeface="Microsoft Sans Serif"/>
              </a:rPr>
              <a:t>number</a:t>
            </a:r>
            <a:r>
              <a:rPr sz="1600" spc="-125">
                <a:solidFill>
                  <a:srgbClr val="683318"/>
                </a:solidFill>
                <a:latin typeface="Microsoft Sans Serif"/>
                <a:cs typeface="Microsoft Sans Serif"/>
              </a:rPr>
              <a:t> </a:t>
            </a:r>
            <a:r>
              <a:rPr sz="1600" spc="-5">
                <a:solidFill>
                  <a:srgbClr val="683318"/>
                </a:solidFill>
                <a:latin typeface="Microsoft Sans Serif"/>
                <a:cs typeface="Microsoft Sans Serif"/>
              </a:rPr>
              <a:t>of </a:t>
            </a:r>
            <a:r>
              <a:rPr sz="1600" spc="-105">
                <a:solidFill>
                  <a:srgbClr val="683318"/>
                </a:solidFill>
                <a:latin typeface="Microsoft Sans Serif"/>
                <a:cs typeface="Microsoft Sans Serif"/>
              </a:rPr>
              <a:t>insta </a:t>
            </a:r>
            <a:r>
              <a:rPr sz="1600" spc="-409">
                <a:solidFill>
                  <a:srgbClr val="683318"/>
                </a:solidFill>
                <a:latin typeface="Microsoft Sans Serif"/>
                <a:cs typeface="Microsoft Sans Serif"/>
              </a:rPr>
              <a:t> </a:t>
            </a:r>
            <a:r>
              <a:rPr sz="1600" spc="-105">
                <a:solidFill>
                  <a:srgbClr val="683318"/>
                </a:solidFill>
                <a:latin typeface="Microsoft Sans Serif"/>
                <a:cs typeface="Microsoft Sans Serif"/>
              </a:rPr>
              <a:t>lls</a:t>
            </a:r>
            <a:r>
              <a:rPr sz="1600" spc="20">
                <a:solidFill>
                  <a:srgbClr val="683318"/>
                </a:solidFill>
                <a:latin typeface="Microsoft Sans Serif"/>
                <a:cs typeface="Microsoft Sans Serif"/>
              </a:rPr>
              <a:t> </a:t>
            </a:r>
            <a:r>
              <a:rPr sz="1600" spc="-85">
                <a:solidFill>
                  <a:srgbClr val="683318"/>
                </a:solidFill>
                <a:latin typeface="Microsoft Sans Serif"/>
                <a:cs typeface="Microsoft Sans Serif"/>
              </a:rPr>
              <a:t>compared</a:t>
            </a:r>
            <a:r>
              <a:rPr sz="1600" spc="35">
                <a:solidFill>
                  <a:srgbClr val="683318"/>
                </a:solidFill>
                <a:latin typeface="Microsoft Sans Serif"/>
                <a:cs typeface="Microsoft Sans Serif"/>
              </a:rPr>
              <a:t> </a:t>
            </a:r>
            <a:r>
              <a:rPr sz="1600" spc="-55">
                <a:solidFill>
                  <a:srgbClr val="683318"/>
                </a:solidFill>
                <a:latin typeface="Microsoft Sans Serif"/>
                <a:cs typeface="Microsoft Sans Serif"/>
              </a:rPr>
              <a:t>to</a:t>
            </a:r>
            <a:r>
              <a:rPr sz="1600" spc="5">
                <a:solidFill>
                  <a:srgbClr val="683318"/>
                </a:solidFill>
                <a:latin typeface="Microsoft Sans Serif"/>
                <a:cs typeface="Microsoft Sans Serif"/>
              </a:rPr>
              <a:t> </a:t>
            </a:r>
            <a:r>
              <a:rPr sz="1600" spc="-80">
                <a:solidFill>
                  <a:srgbClr val="683318"/>
                </a:solidFill>
                <a:latin typeface="Microsoft Sans Serif"/>
                <a:cs typeface="Microsoft Sans Serif"/>
              </a:rPr>
              <a:t>other</a:t>
            </a:r>
            <a:r>
              <a:rPr sz="1600" spc="20">
                <a:solidFill>
                  <a:srgbClr val="683318"/>
                </a:solidFill>
                <a:latin typeface="Microsoft Sans Serif"/>
                <a:cs typeface="Microsoft Sans Serif"/>
              </a:rPr>
              <a:t> </a:t>
            </a:r>
            <a:r>
              <a:rPr sz="1600" spc="-80">
                <a:solidFill>
                  <a:srgbClr val="683318"/>
                </a:solidFill>
                <a:latin typeface="Microsoft Sans Serif"/>
                <a:cs typeface="Microsoft Sans Serif"/>
              </a:rPr>
              <a:t>categories</a:t>
            </a:r>
            <a:r>
              <a:rPr sz="1600" spc="35">
                <a:solidFill>
                  <a:srgbClr val="683318"/>
                </a:solidFill>
                <a:latin typeface="Microsoft Sans Serif"/>
                <a:cs typeface="Microsoft Sans Serif"/>
              </a:rPr>
              <a:t> </a:t>
            </a:r>
            <a:r>
              <a:rPr sz="1600">
                <a:solidFill>
                  <a:srgbClr val="683318"/>
                </a:solidFill>
                <a:latin typeface="Microsoft Sans Serif"/>
                <a:cs typeface="Microsoft Sans Serif"/>
              </a:rPr>
              <a:t>of</a:t>
            </a:r>
            <a:r>
              <a:rPr sz="1600" spc="50">
                <a:solidFill>
                  <a:srgbClr val="683318"/>
                </a:solidFill>
                <a:latin typeface="Microsoft Sans Serif"/>
                <a:cs typeface="Microsoft Sans Serif"/>
              </a:rPr>
              <a:t> </a:t>
            </a:r>
            <a:r>
              <a:rPr sz="1600" spc="-90">
                <a:solidFill>
                  <a:srgbClr val="683318"/>
                </a:solidFill>
                <a:latin typeface="Microsoft Sans Serif"/>
                <a:cs typeface="Microsoft Sans Serif"/>
              </a:rPr>
              <a:t>apps.</a:t>
            </a:r>
            <a:endParaRPr sz="1600">
              <a:latin typeface="Microsoft Sans Serif"/>
              <a:cs typeface="Microsoft Sans Serif"/>
            </a:endParaRPr>
          </a:p>
        </p:txBody>
      </p:sp>
      <p:sp>
        <p:nvSpPr>
          <p:cNvPr id="14" name="TextBox 13">
            <a:extLst>
              <a:ext uri="{FF2B5EF4-FFF2-40B4-BE49-F238E27FC236}">
                <a16:creationId xmlns:a16="http://schemas.microsoft.com/office/drawing/2014/main" id="{A6AEE9A4-020E-8A48-0828-D7358B0517FC}"/>
              </a:ext>
            </a:extLst>
          </p:cNvPr>
          <p:cNvSpPr txBox="1"/>
          <p:nvPr/>
        </p:nvSpPr>
        <p:spPr>
          <a:xfrm>
            <a:off x="234863" y="93945"/>
            <a:ext cx="8760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CATEGORY OF APP'S HAVE  MOST NUMBER OF INSTALLS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object 10"/>
          <p:cNvGrpSpPr/>
          <p:nvPr/>
        </p:nvGrpSpPr>
        <p:grpSpPr>
          <a:xfrm>
            <a:off x="0" y="734566"/>
            <a:ext cx="9144000" cy="4316095"/>
            <a:chOff x="0" y="734566"/>
            <a:chExt cx="9144000" cy="4316095"/>
          </a:xfrm>
        </p:grpSpPr>
        <p:pic>
          <p:nvPicPr>
            <p:cNvPr id="11" name="object 11"/>
            <p:cNvPicPr/>
            <p:nvPr/>
          </p:nvPicPr>
          <p:blipFill>
            <a:blip r:embed="rId2" cstate="print"/>
            <a:stretch>
              <a:fillRect/>
            </a:stretch>
          </p:blipFill>
          <p:spPr>
            <a:xfrm>
              <a:off x="0" y="734566"/>
              <a:ext cx="9144000" cy="4315968"/>
            </a:xfrm>
            <a:prstGeom prst="rect">
              <a:avLst/>
            </a:prstGeom>
          </p:spPr>
        </p:pic>
        <p:pic>
          <p:nvPicPr>
            <p:cNvPr id="12" name="object 12"/>
            <p:cNvPicPr/>
            <p:nvPr/>
          </p:nvPicPr>
          <p:blipFill>
            <a:blip r:embed="rId3" cstate="print"/>
            <a:stretch>
              <a:fillRect/>
            </a:stretch>
          </p:blipFill>
          <p:spPr>
            <a:xfrm>
              <a:off x="903732" y="851916"/>
              <a:ext cx="4453128" cy="2665983"/>
            </a:xfrm>
            <a:prstGeom prst="rect">
              <a:avLst/>
            </a:prstGeom>
          </p:spPr>
        </p:pic>
        <p:pic>
          <p:nvPicPr>
            <p:cNvPr id="13" name="object 13"/>
            <p:cNvPicPr/>
            <p:nvPr/>
          </p:nvPicPr>
          <p:blipFill>
            <a:blip r:embed="rId4" cstate="print"/>
            <a:stretch>
              <a:fillRect/>
            </a:stretch>
          </p:blipFill>
          <p:spPr>
            <a:xfrm>
              <a:off x="1098803" y="1046988"/>
              <a:ext cx="3902964" cy="2115312"/>
            </a:xfrm>
            <a:prstGeom prst="rect">
              <a:avLst/>
            </a:prstGeom>
          </p:spPr>
        </p:pic>
      </p:grpSp>
      <p:sp>
        <p:nvSpPr>
          <p:cNvPr id="14" name="object 14"/>
          <p:cNvSpPr txBox="1"/>
          <p:nvPr/>
        </p:nvSpPr>
        <p:spPr>
          <a:xfrm>
            <a:off x="5170678" y="2001392"/>
            <a:ext cx="3759835" cy="2037714"/>
          </a:xfrm>
          <a:prstGeom prst="rect">
            <a:avLst/>
          </a:prstGeom>
        </p:spPr>
        <p:txBody>
          <a:bodyPr vert="horz" wrap="square" lIns="0" tIns="12700" rIns="0" bIns="0" rtlCol="0">
            <a:spAutoFit/>
          </a:bodyPr>
          <a:lstStyle/>
          <a:p>
            <a:pPr marL="457200" marR="556260" indent="-457834">
              <a:lnSpc>
                <a:spcPct val="100000"/>
              </a:lnSpc>
              <a:spcBef>
                <a:spcPts val="100"/>
              </a:spcBef>
              <a:tabLst>
                <a:tab pos="457200" algn="l"/>
                <a:tab pos="1057275" algn="l"/>
                <a:tab pos="2144395" algn="l"/>
                <a:tab pos="2814955" algn="l"/>
              </a:tabLst>
            </a:pPr>
            <a:r>
              <a:rPr sz="1200">
                <a:latin typeface="Segoe UI Symbol"/>
                <a:cs typeface="Segoe UI Symbol"/>
              </a:rPr>
              <a:t>❏	</a:t>
            </a:r>
            <a:r>
              <a:rPr sz="1200" spc="10">
                <a:latin typeface="Microsoft Sans Serif"/>
                <a:cs typeface="Microsoft Sans Serif"/>
              </a:rPr>
              <a:t>T</a:t>
            </a:r>
            <a:r>
              <a:rPr sz="1200">
                <a:latin typeface="Microsoft Sans Serif"/>
                <a:cs typeface="Microsoft Sans Serif"/>
              </a:rPr>
              <a:t>h</a:t>
            </a:r>
            <a:r>
              <a:rPr sz="1200" spc="-5">
                <a:latin typeface="Microsoft Sans Serif"/>
                <a:cs typeface="Microsoft Sans Serif"/>
              </a:rPr>
              <a:t>e</a:t>
            </a:r>
            <a:r>
              <a:rPr sz="1200">
                <a:latin typeface="Microsoft Sans Serif"/>
                <a:cs typeface="Microsoft Sans Serif"/>
              </a:rPr>
              <a:t>	</a:t>
            </a:r>
            <a:r>
              <a:rPr sz="1200" spc="-40">
                <a:latin typeface="Microsoft Sans Serif"/>
                <a:cs typeface="Microsoft Sans Serif"/>
              </a:rPr>
              <a:t>a</a:t>
            </a:r>
            <a:r>
              <a:rPr sz="1200" spc="-135">
                <a:latin typeface="Microsoft Sans Serif"/>
                <a:cs typeface="Microsoft Sans Serif"/>
              </a:rPr>
              <a:t>v</a:t>
            </a:r>
            <a:r>
              <a:rPr sz="1200" spc="-25">
                <a:latin typeface="Microsoft Sans Serif"/>
                <a:cs typeface="Microsoft Sans Serif"/>
              </a:rPr>
              <a:t>e</a:t>
            </a:r>
            <a:r>
              <a:rPr sz="1200" spc="-40">
                <a:latin typeface="Microsoft Sans Serif"/>
                <a:cs typeface="Microsoft Sans Serif"/>
              </a:rPr>
              <a:t>r</a:t>
            </a:r>
            <a:r>
              <a:rPr sz="1200" spc="-25">
                <a:latin typeface="Microsoft Sans Serif"/>
                <a:cs typeface="Microsoft Sans Serif"/>
              </a:rPr>
              <a:t>a</a:t>
            </a:r>
            <a:r>
              <a:rPr sz="1200" spc="45">
                <a:latin typeface="Microsoft Sans Serif"/>
                <a:cs typeface="Microsoft Sans Serif"/>
              </a:rPr>
              <a:t>g</a:t>
            </a:r>
            <a:r>
              <a:rPr sz="1200" spc="-5">
                <a:latin typeface="Microsoft Sans Serif"/>
                <a:cs typeface="Microsoft Sans Serif"/>
              </a:rPr>
              <a:t>e</a:t>
            </a:r>
            <a:r>
              <a:rPr sz="1200">
                <a:latin typeface="Microsoft Sans Serif"/>
                <a:cs typeface="Microsoft Sans Serif"/>
              </a:rPr>
              <a:t>	u</a:t>
            </a:r>
            <a:r>
              <a:rPr sz="1200" spc="-5">
                <a:latin typeface="Microsoft Sans Serif"/>
                <a:cs typeface="Microsoft Sans Serif"/>
              </a:rPr>
              <a:t>s</a:t>
            </a:r>
            <a:r>
              <a:rPr sz="1200">
                <a:latin typeface="Microsoft Sans Serif"/>
                <a:cs typeface="Microsoft Sans Serif"/>
              </a:rPr>
              <a:t>er	</a:t>
            </a:r>
            <a:r>
              <a:rPr sz="1200" spc="-65">
                <a:latin typeface="Microsoft Sans Serif"/>
                <a:cs typeface="Microsoft Sans Serif"/>
              </a:rPr>
              <a:t>r</a:t>
            </a:r>
            <a:r>
              <a:rPr sz="1200" spc="10">
                <a:latin typeface="Microsoft Sans Serif"/>
                <a:cs typeface="Microsoft Sans Serif"/>
              </a:rPr>
              <a:t>at</a:t>
            </a:r>
            <a:r>
              <a:rPr sz="1200" spc="-5">
                <a:latin typeface="Microsoft Sans Serif"/>
                <a:cs typeface="Microsoft Sans Serif"/>
              </a:rPr>
              <a:t>i</a:t>
            </a:r>
            <a:r>
              <a:rPr sz="1200" spc="15">
                <a:latin typeface="Microsoft Sans Serif"/>
                <a:cs typeface="Microsoft Sans Serif"/>
              </a:rPr>
              <a:t>n</a:t>
            </a:r>
            <a:r>
              <a:rPr sz="1200" spc="-5">
                <a:latin typeface="Microsoft Sans Serif"/>
                <a:cs typeface="Microsoft Sans Serif"/>
              </a:rPr>
              <a:t>g  </a:t>
            </a:r>
            <a:r>
              <a:rPr sz="1200" spc="-50">
                <a:latin typeface="Microsoft Sans Serif"/>
                <a:cs typeface="Microsoft Sans Serif"/>
              </a:rPr>
              <a:t>i</a:t>
            </a:r>
            <a:r>
              <a:rPr sz="1200">
                <a:latin typeface="Microsoft Sans Serif"/>
                <a:cs typeface="Microsoft Sans Serif"/>
              </a:rPr>
              <a:t>s </a:t>
            </a:r>
            <a:r>
              <a:rPr sz="1200" spc="-75">
                <a:latin typeface="Microsoft Sans Serif"/>
                <a:cs typeface="Microsoft Sans Serif"/>
              </a:rPr>
              <a:t> </a:t>
            </a:r>
            <a:r>
              <a:rPr sz="1200" spc="20">
                <a:latin typeface="Microsoft Sans Serif"/>
                <a:cs typeface="Microsoft Sans Serif"/>
              </a:rPr>
              <a:t>d</a:t>
            </a:r>
            <a:r>
              <a:rPr sz="1200" spc="10">
                <a:latin typeface="Microsoft Sans Serif"/>
                <a:cs typeface="Microsoft Sans Serif"/>
              </a:rPr>
              <a:t>ivi</a:t>
            </a:r>
            <a:r>
              <a:rPr sz="1200" spc="20">
                <a:latin typeface="Microsoft Sans Serif"/>
                <a:cs typeface="Microsoft Sans Serif"/>
              </a:rPr>
              <a:t>de</a:t>
            </a:r>
            <a:r>
              <a:rPr sz="1200" spc="-5">
                <a:latin typeface="Microsoft Sans Serif"/>
                <a:cs typeface="Microsoft Sans Serif"/>
              </a:rPr>
              <a:t>d</a:t>
            </a:r>
            <a:r>
              <a:rPr sz="1200" spc="-130">
                <a:latin typeface="Microsoft Sans Serif"/>
                <a:cs typeface="Microsoft Sans Serif"/>
              </a:rPr>
              <a:t> </a:t>
            </a:r>
            <a:r>
              <a:rPr sz="1200" spc="10">
                <a:latin typeface="Microsoft Sans Serif"/>
                <a:cs typeface="Microsoft Sans Serif"/>
              </a:rPr>
              <a:t>i</a:t>
            </a:r>
            <a:r>
              <a:rPr sz="1200" spc="20">
                <a:latin typeface="Microsoft Sans Serif"/>
                <a:cs typeface="Microsoft Sans Serif"/>
              </a:rPr>
              <a:t>n</a:t>
            </a:r>
            <a:r>
              <a:rPr sz="1200" spc="25">
                <a:latin typeface="Microsoft Sans Serif"/>
                <a:cs typeface="Microsoft Sans Serif"/>
              </a:rPr>
              <a:t>t</a:t>
            </a:r>
            <a:r>
              <a:rPr sz="1200" spc="-5">
                <a:latin typeface="Microsoft Sans Serif"/>
                <a:cs typeface="Microsoft Sans Serif"/>
              </a:rPr>
              <a:t>o</a:t>
            </a:r>
            <a:r>
              <a:rPr sz="1200" spc="-155">
                <a:latin typeface="Microsoft Sans Serif"/>
                <a:cs typeface="Microsoft Sans Serif"/>
              </a:rPr>
              <a:t> </a:t>
            </a:r>
            <a:r>
              <a:rPr sz="1200" spc="-5">
                <a:latin typeface="Microsoft Sans Serif"/>
                <a:cs typeface="Microsoft Sans Serif"/>
              </a:rPr>
              <a:t>4</a:t>
            </a:r>
            <a:r>
              <a:rPr sz="1200" spc="-110">
                <a:latin typeface="Microsoft Sans Serif"/>
                <a:cs typeface="Microsoft Sans Serif"/>
              </a:rPr>
              <a:t> </a:t>
            </a:r>
            <a:r>
              <a:rPr sz="1200" spc="-40">
                <a:latin typeface="Microsoft Sans Serif"/>
                <a:cs typeface="Microsoft Sans Serif"/>
              </a:rPr>
              <a:t>ca</a:t>
            </a:r>
            <a:r>
              <a:rPr sz="1200" spc="-35">
                <a:latin typeface="Microsoft Sans Serif"/>
                <a:cs typeface="Microsoft Sans Serif"/>
              </a:rPr>
              <a:t>t</a:t>
            </a:r>
            <a:r>
              <a:rPr sz="1200" spc="-40">
                <a:latin typeface="Microsoft Sans Serif"/>
                <a:cs typeface="Microsoft Sans Serif"/>
              </a:rPr>
              <a:t>e</a:t>
            </a:r>
            <a:r>
              <a:rPr sz="1200" spc="-50">
                <a:latin typeface="Microsoft Sans Serif"/>
                <a:cs typeface="Microsoft Sans Serif"/>
              </a:rPr>
              <a:t>g</a:t>
            </a:r>
            <a:r>
              <a:rPr sz="1200" spc="-40">
                <a:latin typeface="Microsoft Sans Serif"/>
                <a:cs typeface="Microsoft Sans Serif"/>
              </a:rPr>
              <a:t>or</a:t>
            </a:r>
            <a:r>
              <a:rPr sz="1200" spc="-50">
                <a:latin typeface="Microsoft Sans Serif"/>
                <a:cs typeface="Microsoft Sans Serif"/>
              </a:rPr>
              <a:t>i</a:t>
            </a:r>
            <a:r>
              <a:rPr sz="1200" spc="-40">
                <a:latin typeface="Microsoft Sans Serif"/>
                <a:cs typeface="Microsoft Sans Serif"/>
              </a:rPr>
              <a:t>es</a:t>
            </a:r>
            <a:r>
              <a:rPr sz="1200">
                <a:latin typeface="Microsoft Sans Serif"/>
                <a:cs typeface="Microsoft Sans Serif"/>
              </a:rPr>
              <a:t>:</a:t>
            </a:r>
          </a:p>
          <a:p>
            <a:pPr marL="457200" indent="-367030">
              <a:lnSpc>
                <a:spcPct val="100000"/>
              </a:lnSpc>
              <a:buChar char="●"/>
              <a:tabLst>
                <a:tab pos="457200" algn="l"/>
                <a:tab pos="457834" algn="l"/>
              </a:tabLst>
            </a:pPr>
            <a:r>
              <a:rPr sz="1200" spc="-45">
                <a:latin typeface="Microsoft Sans Serif"/>
                <a:cs typeface="Microsoft Sans Serif"/>
              </a:rPr>
              <a:t>R</a:t>
            </a:r>
            <a:r>
              <a:rPr sz="1200" spc="-40">
                <a:latin typeface="Microsoft Sans Serif"/>
                <a:cs typeface="Microsoft Sans Serif"/>
              </a:rPr>
              <a:t>a</a:t>
            </a:r>
            <a:r>
              <a:rPr sz="1200" spc="-35">
                <a:latin typeface="Microsoft Sans Serif"/>
                <a:cs typeface="Microsoft Sans Serif"/>
              </a:rPr>
              <a:t>t</a:t>
            </a:r>
            <a:r>
              <a:rPr sz="1200" spc="-50">
                <a:latin typeface="Microsoft Sans Serif"/>
                <a:cs typeface="Microsoft Sans Serif"/>
              </a:rPr>
              <a:t>i</a:t>
            </a:r>
            <a:r>
              <a:rPr sz="1200" spc="-40">
                <a:latin typeface="Microsoft Sans Serif"/>
                <a:cs typeface="Microsoft Sans Serif"/>
              </a:rPr>
              <a:t>n</a:t>
            </a:r>
            <a:r>
              <a:rPr sz="1200" spc="-50">
                <a:latin typeface="Microsoft Sans Serif"/>
                <a:cs typeface="Microsoft Sans Serif"/>
              </a:rPr>
              <a:t>g</a:t>
            </a:r>
            <a:r>
              <a:rPr sz="1200">
                <a:latin typeface="Microsoft Sans Serif"/>
                <a:cs typeface="Microsoft Sans Serif"/>
              </a:rPr>
              <a:t>:</a:t>
            </a:r>
            <a:r>
              <a:rPr sz="1200" spc="-200">
                <a:latin typeface="Microsoft Sans Serif"/>
                <a:cs typeface="Microsoft Sans Serif"/>
              </a:rPr>
              <a:t> </a:t>
            </a:r>
            <a:r>
              <a:rPr sz="1200" spc="-65">
                <a:latin typeface="Microsoft Sans Serif"/>
                <a:cs typeface="Microsoft Sans Serif"/>
              </a:rPr>
              <a:t>4-</a:t>
            </a:r>
            <a:r>
              <a:rPr sz="1200" spc="80">
                <a:latin typeface="Microsoft Sans Serif"/>
                <a:cs typeface="Microsoft Sans Serif"/>
              </a:rPr>
              <a:t>5</a:t>
            </a:r>
            <a:r>
              <a:rPr sz="1200" spc="5">
                <a:latin typeface="Cambria Math"/>
                <a:cs typeface="Cambria Math"/>
              </a:rPr>
              <a:t>⇒</a:t>
            </a:r>
            <a:r>
              <a:rPr sz="1200" spc="-135">
                <a:latin typeface="Microsoft Sans Serif"/>
                <a:cs typeface="Microsoft Sans Serif"/>
              </a:rPr>
              <a:t>T</a:t>
            </a:r>
            <a:r>
              <a:rPr sz="1200" spc="-15">
                <a:latin typeface="Microsoft Sans Serif"/>
                <a:cs typeface="Microsoft Sans Serif"/>
              </a:rPr>
              <a:t>o</a:t>
            </a:r>
            <a:r>
              <a:rPr sz="1200" spc="-5">
                <a:latin typeface="Microsoft Sans Serif"/>
                <a:cs typeface="Microsoft Sans Serif"/>
              </a:rPr>
              <a:t>p</a:t>
            </a:r>
            <a:r>
              <a:rPr sz="1200" spc="-210">
                <a:latin typeface="Microsoft Sans Serif"/>
                <a:cs typeface="Microsoft Sans Serif"/>
              </a:rPr>
              <a:t> </a:t>
            </a:r>
            <a:r>
              <a:rPr sz="1200" spc="15">
                <a:latin typeface="Microsoft Sans Serif"/>
                <a:cs typeface="Microsoft Sans Serif"/>
              </a:rPr>
              <a:t>R</a:t>
            </a:r>
            <a:r>
              <a:rPr sz="1200" spc="20">
                <a:latin typeface="Microsoft Sans Serif"/>
                <a:cs typeface="Microsoft Sans Serif"/>
              </a:rPr>
              <a:t>a</a:t>
            </a:r>
            <a:r>
              <a:rPr sz="1200" spc="25">
                <a:latin typeface="Microsoft Sans Serif"/>
                <a:cs typeface="Microsoft Sans Serif"/>
              </a:rPr>
              <a:t>t</a:t>
            </a:r>
            <a:r>
              <a:rPr sz="1200" spc="20">
                <a:latin typeface="Microsoft Sans Serif"/>
                <a:cs typeface="Microsoft Sans Serif"/>
              </a:rPr>
              <a:t>e</a:t>
            </a:r>
            <a:r>
              <a:rPr sz="1200" spc="-5">
                <a:latin typeface="Microsoft Sans Serif"/>
                <a:cs typeface="Microsoft Sans Serif"/>
              </a:rPr>
              <a:t>d</a:t>
            </a:r>
            <a:endParaRPr sz="1200">
              <a:latin typeface="Microsoft Sans Serif"/>
              <a:cs typeface="Microsoft Sans Serif"/>
            </a:endParaRPr>
          </a:p>
          <a:p>
            <a:pPr marL="457200" indent="-367030">
              <a:lnSpc>
                <a:spcPct val="100000"/>
              </a:lnSpc>
              <a:buChar char="●"/>
              <a:tabLst>
                <a:tab pos="457200" algn="l"/>
                <a:tab pos="457834" algn="l"/>
              </a:tabLst>
            </a:pPr>
            <a:r>
              <a:rPr sz="1200" spc="-40">
                <a:latin typeface="Microsoft Sans Serif"/>
                <a:cs typeface="Microsoft Sans Serif"/>
              </a:rPr>
              <a:t>R</a:t>
            </a:r>
            <a:r>
              <a:rPr sz="1200" spc="-35">
                <a:latin typeface="Microsoft Sans Serif"/>
                <a:cs typeface="Microsoft Sans Serif"/>
              </a:rPr>
              <a:t>at</a:t>
            </a:r>
            <a:r>
              <a:rPr sz="1200" spc="-50">
                <a:latin typeface="Microsoft Sans Serif"/>
                <a:cs typeface="Microsoft Sans Serif"/>
              </a:rPr>
              <a:t>i</a:t>
            </a:r>
            <a:r>
              <a:rPr sz="1200" spc="-35">
                <a:latin typeface="Microsoft Sans Serif"/>
                <a:cs typeface="Microsoft Sans Serif"/>
              </a:rPr>
              <a:t>n</a:t>
            </a:r>
            <a:r>
              <a:rPr sz="1200" spc="-45">
                <a:latin typeface="Microsoft Sans Serif"/>
                <a:cs typeface="Microsoft Sans Serif"/>
              </a:rPr>
              <a:t>g</a:t>
            </a:r>
            <a:r>
              <a:rPr sz="1200">
                <a:latin typeface="Microsoft Sans Serif"/>
                <a:cs typeface="Microsoft Sans Serif"/>
              </a:rPr>
              <a:t>:</a:t>
            </a:r>
            <a:r>
              <a:rPr sz="1200" spc="-200">
                <a:latin typeface="Microsoft Sans Serif"/>
                <a:cs typeface="Microsoft Sans Serif"/>
              </a:rPr>
              <a:t> </a:t>
            </a:r>
            <a:r>
              <a:rPr sz="1200" spc="-70">
                <a:latin typeface="Microsoft Sans Serif"/>
                <a:cs typeface="Microsoft Sans Serif"/>
              </a:rPr>
              <a:t>3</a:t>
            </a:r>
            <a:r>
              <a:rPr sz="1200" spc="-80">
                <a:latin typeface="Microsoft Sans Serif"/>
                <a:cs typeface="Microsoft Sans Serif"/>
              </a:rPr>
              <a:t>-</a:t>
            </a:r>
            <a:r>
              <a:rPr sz="1200" spc="85">
                <a:latin typeface="Microsoft Sans Serif"/>
                <a:cs typeface="Microsoft Sans Serif"/>
              </a:rPr>
              <a:t>4</a:t>
            </a:r>
            <a:r>
              <a:rPr sz="1200">
                <a:latin typeface="Cambria Math"/>
                <a:cs typeface="Cambria Math"/>
              </a:rPr>
              <a:t>⇒</a:t>
            </a:r>
            <a:r>
              <a:rPr sz="1200" spc="10">
                <a:latin typeface="Microsoft Sans Serif"/>
                <a:cs typeface="Microsoft Sans Serif"/>
              </a:rPr>
              <a:t>Abo</a:t>
            </a:r>
            <a:r>
              <a:rPr sz="1200">
                <a:latin typeface="Microsoft Sans Serif"/>
                <a:cs typeface="Microsoft Sans Serif"/>
              </a:rPr>
              <a:t>v</a:t>
            </a:r>
            <a:r>
              <a:rPr sz="1200" spc="85">
                <a:latin typeface="Microsoft Sans Serif"/>
                <a:cs typeface="Microsoft Sans Serif"/>
              </a:rPr>
              <a:t>e</a:t>
            </a:r>
            <a:r>
              <a:rPr sz="1200" spc="-35">
                <a:latin typeface="Microsoft Sans Serif"/>
                <a:cs typeface="Microsoft Sans Serif"/>
              </a:rPr>
              <a:t>A</a:t>
            </a:r>
            <a:r>
              <a:rPr sz="1200" spc="-30">
                <a:latin typeface="Microsoft Sans Serif"/>
                <a:cs typeface="Microsoft Sans Serif"/>
              </a:rPr>
              <a:t>v</a:t>
            </a:r>
            <a:r>
              <a:rPr sz="1200" spc="-10">
                <a:latin typeface="Microsoft Sans Serif"/>
                <a:cs typeface="Microsoft Sans Serif"/>
              </a:rPr>
              <a:t>e</a:t>
            </a:r>
            <a:r>
              <a:rPr sz="1200" spc="-20">
                <a:latin typeface="Microsoft Sans Serif"/>
                <a:cs typeface="Microsoft Sans Serif"/>
              </a:rPr>
              <a:t>r</a:t>
            </a:r>
            <a:r>
              <a:rPr sz="1200" spc="-10">
                <a:latin typeface="Microsoft Sans Serif"/>
                <a:cs typeface="Microsoft Sans Serif"/>
              </a:rPr>
              <a:t>a</a:t>
            </a:r>
            <a:r>
              <a:rPr sz="1200" spc="-25">
                <a:latin typeface="Microsoft Sans Serif"/>
                <a:cs typeface="Microsoft Sans Serif"/>
              </a:rPr>
              <a:t>g</a:t>
            </a:r>
            <a:r>
              <a:rPr sz="1200">
                <a:latin typeface="Microsoft Sans Serif"/>
                <a:cs typeface="Microsoft Sans Serif"/>
              </a:rPr>
              <a:t>e</a:t>
            </a:r>
          </a:p>
          <a:p>
            <a:pPr marL="457200" indent="-367030">
              <a:lnSpc>
                <a:spcPct val="100000"/>
              </a:lnSpc>
              <a:buChar char="●"/>
              <a:tabLst>
                <a:tab pos="457200" algn="l"/>
                <a:tab pos="457834" algn="l"/>
              </a:tabLst>
            </a:pPr>
            <a:r>
              <a:rPr sz="1200" spc="-45">
                <a:latin typeface="Microsoft Sans Serif"/>
                <a:cs typeface="Microsoft Sans Serif"/>
              </a:rPr>
              <a:t>R</a:t>
            </a:r>
            <a:r>
              <a:rPr sz="1200" spc="-40">
                <a:latin typeface="Microsoft Sans Serif"/>
                <a:cs typeface="Microsoft Sans Serif"/>
              </a:rPr>
              <a:t>a</a:t>
            </a:r>
            <a:r>
              <a:rPr sz="1200" spc="-35">
                <a:latin typeface="Microsoft Sans Serif"/>
                <a:cs typeface="Microsoft Sans Serif"/>
              </a:rPr>
              <a:t>t</a:t>
            </a:r>
            <a:r>
              <a:rPr sz="1200" spc="-50">
                <a:latin typeface="Microsoft Sans Serif"/>
                <a:cs typeface="Microsoft Sans Serif"/>
              </a:rPr>
              <a:t>i</a:t>
            </a:r>
            <a:r>
              <a:rPr sz="1200" spc="-40">
                <a:latin typeface="Microsoft Sans Serif"/>
                <a:cs typeface="Microsoft Sans Serif"/>
              </a:rPr>
              <a:t>n</a:t>
            </a:r>
            <a:r>
              <a:rPr sz="1200" spc="-50">
                <a:latin typeface="Microsoft Sans Serif"/>
                <a:cs typeface="Microsoft Sans Serif"/>
              </a:rPr>
              <a:t>g</a:t>
            </a:r>
            <a:r>
              <a:rPr sz="1200">
                <a:latin typeface="Microsoft Sans Serif"/>
                <a:cs typeface="Microsoft Sans Serif"/>
              </a:rPr>
              <a:t>:</a:t>
            </a:r>
            <a:r>
              <a:rPr sz="1200" spc="-65">
                <a:latin typeface="Microsoft Sans Serif"/>
                <a:cs typeface="Microsoft Sans Serif"/>
              </a:rPr>
              <a:t> </a:t>
            </a:r>
            <a:r>
              <a:rPr sz="1200" spc="-145">
                <a:latin typeface="Microsoft Sans Serif"/>
                <a:cs typeface="Microsoft Sans Serif"/>
              </a:rPr>
              <a:t>2</a:t>
            </a:r>
            <a:r>
              <a:rPr sz="1200" spc="-150">
                <a:latin typeface="Microsoft Sans Serif"/>
                <a:cs typeface="Microsoft Sans Serif"/>
              </a:rPr>
              <a:t>-</a:t>
            </a:r>
            <a:r>
              <a:rPr sz="1200" spc="35">
                <a:latin typeface="Microsoft Sans Serif"/>
                <a:cs typeface="Microsoft Sans Serif"/>
              </a:rPr>
              <a:t>3</a:t>
            </a:r>
            <a:r>
              <a:rPr sz="1200" spc="5">
                <a:latin typeface="Cambria Math"/>
                <a:cs typeface="Cambria Math"/>
              </a:rPr>
              <a:t>⇒</a:t>
            </a:r>
            <a:r>
              <a:rPr sz="1200" spc="-35">
                <a:latin typeface="Microsoft Sans Serif"/>
                <a:cs typeface="Microsoft Sans Serif"/>
              </a:rPr>
              <a:t>A</a:t>
            </a:r>
            <a:r>
              <a:rPr sz="1200" spc="-25">
                <a:latin typeface="Microsoft Sans Serif"/>
                <a:cs typeface="Microsoft Sans Serif"/>
              </a:rPr>
              <a:t>v</a:t>
            </a:r>
            <a:r>
              <a:rPr sz="1200" spc="-15">
                <a:latin typeface="Microsoft Sans Serif"/>
                <a:cs typeface="Microsoft Sans Serif"/>
              </a:rPr>
              <a:t>e</a:t>
            </a:r>
            <a:r>
              <a:rPr sz="1200" spc="-20">
                <a:latin typeface="Microsoft Sans Serif"/>
                <a:cs typeface="Microsoft Sans Serif"/>
              </a:rPr>
              <a:t>r</a:t>
            </a:r>
            <a:r>
              <a:rPr sz="1200" spc="-15">
                <a:latin typeface="Microsoft Sans Serif"/>
                <a:cs typeface="Microsoft Sans Serif"/>
              </a:rPr>
              <a:t>a</a:t>
            </a:r>
            <a:r>
              <a:rPr sz="1200" spc="-25">
                <a:latin typeface="Microsoft Sans Serif"/>
                <a:cs typeface="Microsoft Sans Serif"/>
              </a:rPr>
              <a:t>g</a:t>
            </a:r>
            <a:r>
              <a:rPr sz="1200" spc="-5">
                <a:latin typeface="Microsoft Sans Serif"/>
                <a:cs typeface="Microsoft Sans Serif"/>
              </a:rPr>
              <a:t>e</a:t>
            </a:r>
            <a:endParaRPr sz="1200">
              <a:latin typeface="Microsoft Sans Serif"/>
              <a:cs typeface="Microsoft Sans Serif"/>
            </a:endParaRPr>
          </a:p>
          <a:p>
            <a:pPr marL="457200" indent="-367030">
              <a:lnSpc>
                <a:spcPct val="100000"/>
              </a:lnSpc>
              <a:buChar char="●"/>
              <a:tabLst>
                <a:tab pos="457200" algn="l"/>
                <a:tab pos="457834" algn="l"/>
              </a:tabLst>
            </a:pPr>
            <a:r>
              <a:rPr sz="1200" spc="-45">
                <a:latin typeface="Microsoft Sans Serif"/>
                <a:cs typeface="Microsoft Sans Serif"/>
              </a:rPr>
              <a:t>R</a:t>
            </a:r>
            <a:r>
              <a:rPr sz="1200" spc="-40">
                <a:latin typeface="Microsoft Sans Serif"/>
                <a:cs typeface="Microsoft Sans Serif"/>
              </a:rPr>
              <a:t>a</a:t>
            </a:r>
            <a:r>
              <a:rPr sz="1200" spc="-35">
                <a:latin typeface="Microsoft Sans Serif"/>
                <a:cs typeface="Microsoft Sans Serif"/>
              </a:rPr>
              <a:t>t</a:t>
            </a:r>
            <a:r>
              <a:rPr sz="1200" spc="-50">
                <a:latin typeface="Microsoft Sans Serif"/>
                <a:cs typeface="Microsoft Sans Serif"/>
              </a:rPr>
              <a:t>i</a:t>
            </a:r>
            <a:r>
              <a:rPr sz="1200" spc="-40">
                <a:latin typeface="Microsoft Sans Serif"/>
                <a:cs typeface="Microsoft Sans Serif"/>
              </a:rPr>
              <a:t>n</a:t>
            </a:r>
            <a:r>
              <a:rPr sz="1200" spc="-50">
                <a:latin typeface="Microsoft Sans Serif"/>
                <a:cs typeface="Microsoft Sans Serif"/>
              </a:rPr>
              <a:t>g</a:t>
            </a:r>
            <a:r>
              <a:rPr sz="1200">
                <a:latin typeface="Microsoft Sans Serif"/>
                <a:cs typeface="Microsoft Sans Serif"/>
              </a:rPr>
              <a:t>:</a:t>
            </a:r>
            <a:r>
              <a:rPr sz="1200" spc="-65">
                <a:latin typeface="Microsoft Sans Serif"/>
                <a:cs typeface="Microsoft Sans Serif"/>
              </a:rPr>
              <a:t> </a:t>
            </a:r>
            <a:r>
              <a:rPr sz="1200" spc="-265">
                <a:latin typeface="Microsoft Sans Serif"/>
                <a:cs typeface="Microsoft Sans Serif"/>
              </a:rPr>
              <a:t>1</a:t>
            </a:r>
            <a:r>
              <a:rPr sz="1200" spc="-270">
                <a:latin typeface="Microsoft Sans Serif"/>
                <a:cs typeface="Microsoft Sans Serif"/>
              </a:rPr>
              <a:t>-</a:t>
            </a:r>
            <a:r>
              <a:rPr sz="1200" spc="-185">
                <a:latin typeface="Microsoft Sans Serif"/>
                <a:cs typeface="Microsoft Sans Serif"/>
              </a:rPr>
              <a:t>2</a:t>
            </a:r>
            <a:r>
              <a:rPr sz="1200" spc="5">
                <a:latin typeface="Cambria Math"/>
                <a:cs typeface="Cambria Math"/>
              </a:rPr>
              <a:t>⇒</a:t>
            </a:r>
            <a:r>
              <a:rPr sz="1200" spc="50">
                <a:latin typeface="Microsoft Sans Serif"/>
                <a:cs typeface="Microsoft Sans Serif"/>
              </a:rPr>
              <a:t>B</a:t>
            </a:r>
            <a:r>
              <a:rPr sz="1200" spc="45">
                <a:latin typeface="Microsoft Sans Serif"/>
                <a:cs typeface="Microsoft Sans Serif"/>
              </a:rPr>
              <a:t>e</a:t>
            </a:r>
            <a:r>
              <a:rPr sz="1200" spc="30">
                <a:latin typeface="Microsoft Sans Serif"/>
                <a:cs typeface="Microsoft Sans Serif"/>
              </a:rPr>
              <a:t>lo</a:t>
            </a:r>
            <a:r>
              <a:rPr sz="1200" spc="-5">
                <a:latin typeface="Microsoft Sans Serif"/>
                <a:cs typeface="Microsoft Sans Serif"/>
              </a:rPr>
              <a:t>w</a:t>
            </a:r>
            <a:r>
              <a:rPr sz="1200" spc="5">
                <a:latin typeface="Microsoft Sans Serif"/>
                <a:cs typeface="Microsoft Sans Serif"/>
              </a:rPr>
              <a:t> </a:t>
            </a:r>
            <a:r>
              <a:rPr sz="1200" spc="-35">
                <a:latin typeface="Microsoft Sans Serif"/>
                <a:cs typeface="Microsoft Sans Serif"/>
              </a:rPr>
              <a:t>A</a:t>
            </a:r>
            <a:r>
              <a:rPr sz="1200" spc="-25">
                <a:latin typeface="Microsoft Sans Serif"/>
                <a:cs typeface="Microsoft Sans Serif"/>
              </a:rPr>
              <a:t>v</a:t>
            </a:r>
            <a:r>
              <a:rPr sz="1200" spc="-15">
                <a:latin typeface="Microsoft Sans Serif"/>
                <a:cs typeface="Microsoft Sans Serif"/>
              </a:rPr>
              <a:t>e</a:t>
            </a:r>
            <a:r>
              <a:rPr sz="1200" spc="-20">
                <a:latin typeface="Microsoft Sans Serif"/>
                <a:cs typeface="Microsoft Sans Serif"/>
              </a:rPr>
              <a:t>r</a:t>
            </a:r>
            <a:r>
              <a:rPr sz="1200" spc="-15">
                <a:latin typeface="Microsoft Sans Serif"/>
                <a:cs typeface="Microsoft Sans Serif"/>
              </a:rPr>
              <a:t>a</a:t>
            </a:r>
            <a:r>
              <a:rPr sz="1200" spc="-25">
                <a:latin typeface="Microsoft Sans Serif"/>
                <a:cs typeface="Microsoft Sans Serif"/>
              </a:rPr>
              <a:t>g</a:t>
            </a:r>
            <a:r>
              <a:rPr sz="1200" spc="-5">
                <a:latin typeface="Microsoft Sans Serif"/>
                <a:cs typeface="Microsoft Sans Serif"/>
              </a:rPr>
              <a:t>e</a:t>
            </a:r>
            <a:endParaRPr sz="1200">
              <a:latin typeface="Microsoft Sans Serif"/>
              <a:cs typeface="Microsoft Sans Serif"/>
            </a:endParaRPr>
          </a:p>
          <a:p>
            <a:pPr marL="457200" marR="5080" indent="-457834" algn="just">
              <a:lnSpc>
                <a:spcPct val="100000"/>
              </a:lnSpc>
            </a:pPr>
            <a:r>
              <a:rPr sz="1200">
                <a:latin typeface="Segoe UI Symbol"/>
                <a:cs typeface="Segoe UI Symbol"/>
              </a:rPr>
              <a:t>❏    </a:t>
            </a:r>
            <a:r>
              <a:rPr sz="1200" spc="5">
                <a:latin typeface="Segoe UI Symbol"/>
                <a:cs typeface="Segoe UI Symbol"/>
              </a:rPr>
              <a:t> </a:t>
            </a:r>
            <a:r>
              <a:rPr sz="1200">
                <a:latin typeface="Microsoft Sans Serif"/>
                <a:cs typeface="Microsoft Sans Serif"/>
              </a:rPr>
              <a:t>The </a:t>
            </a:r>
            <a:r>
              <a:rPr sz="1200" spc="-20">
                <a:latin typeface="Microsoft Sans Serif"/>
                <a:cs typeface="Microsoft Sans Serif"/>
              </a:rPr>
              <a:t>majority </a:t>
            </a:r>
            <a:r>
              <a:rPr sz="1200">
                <a:latin typeface="Microsoft Sans Serif"/>
                <a:cs typeface="Microsoft Sans Serif"/>
              </a:rPr>
              <a:t>of </a:t>
            </a:r>
            <a:r>
              <a:rPr sz="1200" spc="15">
                <a:latin typeface="Microsoft Sans Serif"/>
                <a:cs typeface="Microsoft Sans Serif"/>
              </a:rPr>
              <a:t>the apps </a:t>
            </a:r>
            <a:r>
              <a:rPr sz="1200" spc="5">
                <a:latin typeface="Microsoft Sans Serif"/>
                <a:cs typeface="Microsoft Sans Serif"/>
              </a:rPr>
              <a:t>in  </a:t>
            </a:r>
            <a:r>
              <a:rPr sz="1200" spc="15">
                <a:latin typeface="Microsoft Sans Serif"/>
                <a:cs typeface="Microsoft Sans Serif"/>
              </a:rPr>
              <a:t>the </a:t>
            </a:r>
            <a:r>
              <a:rPr sz="1200" spc="5">
                <a:latin typeface="Microsoft Sans Serif"/>
                <a:cs typeface="Microsoft Sans Serif"/>
              </a:rPr>
              <a:t>Play </a:t>
            </a:r>
            <a:r>
              <a:rPr sz="1200" spc="-30">
                <a:latin typeface="Microsoft Sans Serif"/>
                <a:cs typeface="Microsoft Sans Serif"/>
              </a:rPr>
              <a:t>Store </a:t>
            </a:r>
            <a:r>
              <a:rPr sz="1200" spc="-190">
                <a:latin typeface="Microsoft Sans Serif"/>
                <a:cs typeface="Microsoft Sans Serif"/>
              </a:rPr>
              <a:t>(~80%) </a:t>
            </a:r>
            <a:r>
              <a:rPr sz="1200" spc="-185">
                <a:latin typeface="Microsoft Sans Serif"/>
                <a:cs typeface="Microsoft Sans Serif"/>
              </a:rPr>
              <a:t> </a:t>
            </a:r>
            <a:r>
              <a:rPr sz="1200" spc="-30">
                <a:latin typeface="Microsoft Sans Serif"/>
                <a:cs typeface="Microsoft Sans Serif"/>
              </a:rPr>
              <a:t>are</a:t>
            </a:r>
            <a:r>
              <a:rPr sz="1200" spc="-45">
                <a:latin typeface="Microsoft Sans Serif"/>
                <a:cs typeface="Microsoft Sans Serif"/>
              </a:rPr>
              <a:t> </a:t>
            </a:r>
            <a:r>
              <a:rPr sz="1200" spc="20">
                <a:latin typeface="Microsoft Sans Serif"/>
                <a:cs typeface="Microsoft Sans Serif"/>
              </a:rPr>
              <a:t>top</a:t>
            </a:r>
            <a:r>
              <a:rPr sz="1200" spc="130">
                <a:latin typeface="Microsoft Sans Serif"/>
                <a:cs typeface="Microsoft Sans Serif"/>
              </a:rPr>
              <a:t> </a:t>
            </a:r>
            <a:r>
              <a:rPr sz="1200" spc="-40">
                <a:latin typeface="Microsoft Sans Serif"/>
                <a:cs typeface="Microsoft Sans Serif"/>
              </a:rPr>
              <a:t>rated.</a:t>
            </a:r>
            <a:endParaRPr sz="1200">
              <a:latin typeface="Microsoft Sans Serif"/>
              <a:cs typeface="Microsoft Sans Serif"/>
            </a:endParaRPr>
          </a:p>
          <a:p>
            <a:pPr marL="457200" marR="30480" indent="-457834" algn="just">
              <a:lnSpc>
                <a:spcPct val="100000"/>
              </a:lnSpc>
            </a:pPr>
            <a:r>
              <a:rPr sz="1200">
                <a:latin typeface="Segoe UI Symbol"/>
                <a:cs typeface="Segoe UI Symbol"/>
              </a:rPr>
              <a:t>❏  </a:t>
            </a:r>
            <a:r>
              <a:rPr sz="1200" spc="5">
                <a:latin typeface="Segoe UI Symbol"/>
                <a:cs typeface="Segoe UI Symbol"/>
              </a:rPr>
              <a:t> </a:t>
            </a:r>
            <a:r>
              <a:rPr sz="1200" spc="-20">
                <a:latin typeface="Microsoft Sans Serif"/>
                <a:cs typeface="Microsoft Sans Serif"/>
              </a:rPr>
              <a:t>This </a:t>
            </a:r>
            <a:r>
              <a:rPr sz="1200" spc="15">
                <a:latin typeface="Microsoft Sans Serif"/>
                <a:cs typeface="Microsoft Sans Serif"/>
              </a:rPr>
              <a:t>implies </a:t>
            </a:r>
            <a:r>
              <a:rPr sz="1200" spc="10">
                <a:latin typeface="Microsoft Sans Serif"/>
                <a:cs typeface="Microsoft Sans Serif"/>
              </a:rPr>
              <a:t>that </a:t>
            </a:r>
            <a:r>
              <a:rPr sz="1200" spc="15">
                <a:latin typeface="Microsoft Sans Serif"/>
                <a:cs typeface="Microsoft Sans Serif"/>
              </a:rPr>
              <a:t>the </a:t>
            </a:r>
            <a:r>
              <a:rPr sz="1200" spc="-20">
                <a:latin typeface="Microsoft Sans Serif"/>
                <a:cs typeface="Microsoft Sans Serif"/>
              </a:rPr>
              <a:t>majority</a:t>
            </a:r>
            <a:r>
              <a:rPr sz="1200" spc="575">
                <a:latin typeface="Microsoft Sans Serif"/>
                <a:cs typeface="Microsoft Sans Serif"/>
              </a:rPr>
              <a:t> </a:t>
            </a:r>
            <a:r>
              <a:rPr sz="1200">
                <a:latin typeface="Microsoft Sans Serif"/>
                <a:cs typeface="Microsoft Sans Serif"/>
              </a:rPr>
              <a:t>of </a:t>
            </a:r>
            <a:r>
              <a:rPr sz="1200" spc="15">
                <a:latin typeface="Microsoft Sans Serif"/>
                <a:cs typeface="Microsoft Sans Serif"/>
              </a:rPr>
              <a:t>the </a:t>
            </a:r>
            <a:r>
              <a:rPr sz="1200" spc="-20">
                <a:latin typeface="Microsoft Sans Serif"/>
                <a:cs typeface="Microsoft Sans Serif"/>
              </a:rPr>
              <a:t>users </a:t>
            </a:r>
            <a:r>
              <a:rPr sz="1200" spc="-30">
                <a:latin typeface="Microsoft Sans Serif"/>
                <a:cs typeface="Microsoft Sans Serif"/>
              </a:rPr>
              <a:t>are </a:t>
            </a:r>
            <a:r>
              <a:rPr sz="1200" spc="-25">
                <a:latin typeface="Microsoft Sans Serif"/>
                <a:cs typeface="Microsoft Sans Serif"/>
              </a:rPr>
              <a:t> </a:t>
            </a:r>
            <a:r>
              <a:rPr sz="1200" spc="15">
                <a:latin typeface="Microsoft Sans Serif"/>
                <a:cs typeface="Microsoft Sans Serif"/>
              </a:rPr>
              <a:t>happy</a:t>
            </a:r>
            <a:r>
              <a:rPr sz="1200" spc="20">
                <a:latin typeface="Microsoft Sans Serif"/>
                <a:cs typeface="Microsoft Sans Serif"/>
              </a:rPr>
              <a:t> </a:t>
            </a:r>
            <a:r>
              <a:rPr sz="1200" spc="25">
                <a:latin typeface="Microsoft Sans Serif"/>
                <a:cs typeface="Microsoft Sans Serif"/>
              </a:rPr>
              <a:t>with</a:t>
            </a:r>
            <a:r>
              <a:rPr sz="1200" spc="30">
                <a:latin typeface="Microsoft Sans Serif"/>
                <a:cs typeface="Microsoft Sans Serif"/>
              </a:rPr>
              <a:t> </a:t>
            </a:r>
            <a:r>
              <a:rPr sz="1200" spc="20">
                <a:latin typeface="Microsoft Sans Serif"/>
                <a:cs typeface="Microsoft Sans Serif"/>
              </a:rPr>
              <a:t>the</a:t>
            </a:r>
            <a:r>
              <a:rPr sz="1200" spc="25">
                <a:latin typeface="Microsoft Sans Serif"/>
                <a:cs typeface="Microsoft Sans Serif"/>
              </a:rPr>
              <a:t> </a:t>
            </a:r>
            <a:r>
              <a:rPr sz="1200" spc="-25">
                <a:latin typeface="Microsoft Sans Serif"/>
                <a:cs typeface="Microsoft Sans Serif"/>
              </a:rPr>
              <a:t>services</a:t>
            </a:r>
            <a:r>
              <a:rPr sz="1200" spc="-20">
                <a:latin typeface="Microsoft Sans Serif"/>
                <a:cs typeface="Microsoft Sans Serif"/>
              </a:rPr>
              <a:t> </a:t>
            </a:r>
            <a:r>
              <a:rPr sz="1200" spc="-10">
                <a:latin typeface="Microsoft Sans Serif"/>
                <a:cs typeface="Microsoft Sans Serif"/>
              </a:rPr>
              <a:t>received</a:t>
            </a:r>
            <a:r>
              <a:rPr sz="1200" spc="-5">
                <a:latin typeface="Microsoft Sans Serif"/>
                <a:cs typeface="Microsoft Sans Serif"/>
              </a:rPr>
              <a:t> </a:t>
            </a:r>
            <a:r>
              <a:rPr sz="1200" spc="-40">
                <a:latin typeface="Microsoft Sans Serif"/>
                <a:cs typeface="Microsoft Sans Serif"/>
              </a:rPr>
              <a:t>via</a:t>
            </a:r>
            <a:r>
              <a:rPr sz="1200" spc="-35">
                <a:latin typeface="Microsoft Sans Serif"/>
                <a:cs typeface="Microsoft Sans Serif"/>
              </a:rPr>
              <a:t> </a:t>
            </a:r>
            <a:r>
              <a:rPr sz="1200" spc="20">
                <a:latin typeface="Microsoft Sans Serif"/>
                <a:cs typeface="Microsoft Sans Serif"/>
              </a:rPr>
              <a:t>the </a:t>
            </a:r>
            <a:r>
              <a:rPr sz="1200" spc="25">
                <a:latin typeface="Microsoft Sans Serif"/>
                <a:cs typeface="Microsoft Sans Serif"/>
              </a:rPr>
              <a:t> </a:t>
            </a:r>
            <a:r>
              <a:rPr sz="1200" spc="-5">
                <a:latin typeface="Microsoft Sans Serif"/>
                <a:cs typeface="Microsoft Sans Serif"/>
              </a:rPr>
              <a:t>respective</a:t>
            </a:r>
            <a:r>
              <a:rPr sz="1200" spc="-200">
                <a:latin typeface="Microsoft Sans Serif"/>
                <a:cs typeface="Microsoft Sans Serif"/>
              </a:rPr>
              <a:t> </a:t>
            </a:r>
            <a:r>
              <a:rPr sz="1200" spc="-30">
                <a:latin typeface="Microsoft Sans Serif"/>
                <a:cs typeface="Microsoft Sans Serif"/>
              </a:rPr>
              <a:t>app.</a:t>
            </a:r>
            <a:endParaRPr sz="1200">
              <a:latin typeface="Microsoft Sans Serif"/>
              <a:cs typeface="Microsoft Sans Serif"/>
            </a:endParaRPr>
          </a:p>
        </p:txBody>
      </p:sp>
      <p:sp>
        <p:nvSpPr>
          <p:cNvPr id="15" name="object 15"/>
          <p:cNvSpPr/>
          <p:nvPr/>
        </p:nvSpPr>
        <p:spPr>
          <a:xfrm>
            <a:off x="5094732" y="1912620"/>
            <a:ext cx="3903345" cy="2302510"/>
          </a:xfrm>
          <a:custGeom>
            <a:avLst/>
            <a:gdLst/>
            <a:ahLst/>
            <a:cxnLst/>
            <a:rect l="l" t="t" r="r" b="b"/>
            <a:pathLst>
              <a:path w="3903345" h="2302510">
                <a:moveTo>
                  <a:pt x="7619" y="0"/>
                </a:moveTo>
                <a:lnTo>
                  <a:pt x="7619" y="2302446"/>
                </a:lnTo>
              </a:path>
              <a:path w="3903345" h="2302510">
                <a:moveTo>
                  <a:pt x="3895216" y="0"/>
                </a:moveTo>
                <a:lnTo>
                  <a:pt x="3895216" y="2302446"/>
                </a:lnTo>
              </a:path>
              <a:path w="3903345" h="2302510">
                <a:moveTo>
                  <a:pt x="0" y="7874"/>
                </a:moveTo>
                <a:lnTo>
                  <a:pt x="3902837" y="7874"/>
                </a:lnTo>
              </a:path>
              <a:path w="3903345" h="2302510">
                <a:moveTo>
                  <a:pt x="0" y="2294610"/>
                </a:moveTo>
                <a:lnTo>
                  <a:pt x="3902837" y="2294610"/>
                </a:lnTo>
              </a:path>
            </a:pathLst>
          </a:custGeom>
          <a:ln w="12192">
            <a:solidFill>
              <a:srgbClr val="CC0000"/>
            </a:solidFill>
          </a:ln>
        </p:spPr>
        <p:txBody>
          <a:bodyPr wrap="square" lIns="0" tIns="0" rIns="0" bIns="0" rtlCol="0"/>
          <a:lstStyle/>
          <a:p>
            <a:endParaRPr/>
          </a:p>
        </p:txBody>
      </p:sp>
      <p:sp>
        <p:nvSpPr>
          <p:cNvPr id="16" name="TextBox 15">
            <a:extLst>
              <a:ext uri="{FF2B5EF4-FFF2-40B4-BE49-F238E27FC236}">
                <a16:creationId xmlns:a16="http://schemas.microsoft.com/office/drawing/2014/main" id="{BEF6B820-3A83-07CD-3F27-1AC41AD13935}"/>
              </a:ext>
            </a:extLst>
          </p:cNvPr>
          <p:cNvSpPr txBox="1"/>
          <p:nvPr/>
        </p:nvSpPr>
        <p:spPr>
          <a:xfrm>
            <a:off x="258349" y="93945"/>
            <a:ext cx="86077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AVERAGE RATING OF APPS IN PLAY STORE</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831" y="850391"/>
            <a:ext cx="6592824" cy="4203192"/>
          </a:xfrm>
          <a:prstGeom prst="rect">
            <a:avLst/>
          </a:prstGeom>
        </p:spPr>
      </p:pic>
      <p:sp>
        <p:nvSpPr>
          <p:cNvPr id="13" name="object 13"/>
          <p:cNvSpPr txBox="1"/>
          <p:nvPr/>
        </p:nvSpPr>
        <p:spPr>
          <a:xfrm>
            <a:off x="6827011" y="1072896"/>
            <a:ext cx="2110105" cy="2230755"/>
          </a:xfrm>
          <a:prstGeom prst="rect">
            <a:avLst/>
          </a:prstGeom>
          <a:ln w="12192">
            <a:solidFill>
              <a:srgbClr val="CC0000"/>
            </a:solidFill>
          </a:ln>
        </p:spPr>
        <p:txBody>
          <a:bodyPr vert="horz" wrap="square" lIns="0" tIns="31750" rIns="0" bIns="0" rtlCol="0">
            <a:spAutoFit/>
          </a:bodyPr>
          <a:lstStyle/>
          <a:p>
            <a:pPr marL="100330" marR="224154">
              <a:lnSpc>
                <a:spcPct val="100099"/>
              </a:lnSpc>
              <a:spcBef>
                <a:spcPts val="250"/>
              </a:spcBef>
            </a:pPr>
            <a:r>
              <a:rPr sz="1800" spc="20">
                <a:latin typeface="Microsoft Sans Serif"/>
                <a:cs typeface="Microsoft Sans Serif"/>
              </a:rPr>
              <a:t>This graph</a:t>
            </a:r>
            <a:r>
              <a:rPr sz="1800" spc="60">
                <a:latin typeface="Microsoft Sans Serif"/>
                <a:cs typeface="Microsoft Sans Serif"/>
              </a:rPr>
              <a:t> </a:t>
            </a:r>
            <a:r>
              <a:rPr sz="1400" spc="5">
                <a:latin typeface="Microsoft Sans Serif"/>
                <a:cs typeface="Microsoft Sans Serif"/>
              </a:rPr>
              <a:t>shows </a:t>
            </a:r>
            <a:r>
              <a:rPr sz="1400" spc="10">
                <a:latin typeface="Microsoft Sans Serif"/>
                <a:cs typeface="Microsoft Sans Serif"/>
              </a:rPr>
              <a:t> </a:t>
            </a:r>
            <a:r>
              <a:rPr sz="1400" spc="25">
                <a:latin typeface="Microsoft Sans Serif"/>
                <a:cs typeface="Microsoft Sans Serif"/>
              </a:rPr>
              <a:t>the</a:t>
            </a:r>
            <a:r>
              <a:rPr sz="1400" spc="35">
                <a:latin typeface="Microsoft Sans Serif"/>
                <a:cs typeface="Microsoft Sans Serif"/>
              </a:rPr>
              <a:t> </a:t>
            </a:r>
            <a:r>
              <a:rPr sz="1400" spc="25">
                <a:latin typeface="Microsoft Sans Serif"/>
                <a:cs typeface="Microsoft Sans Serif"/>
              </a:rPr>
              <a:t>top</a:t>
            </a:r>
            <a:r>
              <a:rPr sz="1400" spc="70">
                <a:latin typeface="Microsoft Sans Serif"/>
                <a:cs typeface="Microsoft Sans Serif"/>
              </a:rPr>
              <a:t> </a:t>
            </a:r>
            <a:r>
              <a:rPr sz="1400" spc="-5">
                <a:latin typeface="Microsoft Sans Serif"/>
                <a:cs typeface="Microsoft Sans Serif"/>
              </a:rPr>
              <a:t>installed</a:t>
            </a:r>
            <a:r>
              <a:rPr sz="1400" spc="30">
                <a:latin typeface="Microsoft Sans Serif"/>
                <a:cs typeface="Microsoft Sans Serif"/>
              </a:rPr>
              <a:t> </a:t>
            </a:r>
            <a:r>
              <a:rPr sz="1400" spc="15">
                <a:latin typeface="Microsoft Sans Serif"/>
                <a:cs typeface="Microsoft Sans Serif"/>
              </a:rPr>
              <a:t>apps </a:t>
            </a:r>
            <a:r>
              <a:rPr sz="1400" spc="-360">
                <a:latin typeface="Microsoft Sans Serif"/>
                <a:cs typeface="Microsoft Sans Serif"/>
              </a:rPr>
              <a:t> </a:t>
            </a:r>
            <a:r>
              <a:rPr sz="1400" spc="5">
                <a:latin typeface="Microsoft Sans Serif"/>
                <a:cs typeface="Microsoft Sans Serif"/>
              </a:rPr>
              <a:t>in</a:t>
            </a:r>
            <a:r>
              <a:rPr sz="1400" spc="50">
                <a:latin typeface="Microsoft Sans Serif"/>
                <a:cs typeface="Microsoft Sans Serif"/>
              </a:rPr>
              <a:t> </a:t>
            </a:r>
            <a:r>
              <a:rPr sz="1400" spc="25">
                <a:latin typeface="Microsoft Sans Serif"/>
                <a:cs typeface="Microsoft Sans Serif"/>
              </a:rPr>
              <a:t>the</a:t>
            </a:r>
            <a:r>
              <a:rPr sz="1400" spc="45">
                <a:latin typeface="Microsoft Sans Serif"/>
                <a:cs typeface="Microsoft Sans Serif"/>
              </a:rPr>
              <a:t> </a:t>
            </a:r>
            <a:r>
              <a:rPr sz="1400" b="1" spc="-25">
                <a:latin typeface="Arial"/>
                <a:cs typeface="Arial"/>
              </a:rPr>
              <a:t>‘Games’ </a:t>
            </a:r>
            <a:r>
              <a:rPr sz="1400" b="1" spc="-20">
                <a:latin typeface="Arial"/>
                <a:cs typeface="Arial"/>
              </a:rPr>
              <a:t> </a:t>
            </a:r>
            <a:r>
              <a:rPr sz="1400" spc="-20">
                <a:latin typeface="Microsoft Sans Serif"/>
                <a:cs typeface="Microsoft Sans Serif"/>
              </a:rPr>
              <a:t>c</a:t>
            </a:r>
            <a:r>
              <a:rPr sz="1400" spc="-30">
                <a:latin typeface="Microsoft Sans Serif"/>
                <a:cs typeface="Microsoft Sans Serif"/>
              </a:rPr>
              <a:t>a</a:t>
            </a:r>
            <a:r>
              <a:rPr sz="1400" spc="-20">
                <a:latin typeface="Microsoft Sans Serif"/>
                <a:cs typeface="Microsoft Sans Serif"/>
              </a:rPr>
              <a:t>t</a:t>
            </a:r>
            <a:r>
              <a:rPr sz="1400" spc="-30">
                <a:latin typeface="Microsoft Sans Serif"/>
                <a:cs typeface="Microsoft Sans Serif"/>
              </a:rPr>
              <a:t>eg</a:t>
            </a:r>
            <a:r>
              <a:rPr sz="1400" spc="-40">
                <a:latin typeface="Microsoft Sans Serif"/>
                <a:cs typeface="Microsoft Sans Serif"/>
              </a:rPr>
              <a:t>o</a:t>
            </a:r>
            <a:r>
              <a:rPr sz="1400" spc="-25">
                <a:latin typeface="Microsoft Sans Serif"/>
                <a:cs typeface="Microsoft Sans Serif"/>
              </a:rPr>
              <a:t>r</a:t>
            </a:r>
            <a:r>
              <a:rPr sz="1400" spc="-155">
                <a:latin typeface="Microsoft Sans Serif"/>
                <a:cs typeface="Microsoft Sans Serif"/>
              </a:rPr>
              <a:t>y</a:t>
            </a:r>
            <a:r>
              <a:rPr sz="1400">
                <a:latin typeface="Microsoft Sans Serif"/>
                <a:cs typeface="Microsoft Sans Serif"/>
              </a:rPr>
              <a:t>.</a:t>
            </a:r>
            <a:r>
              <a:rPr sz="1400" spc="-55">
                <a:latin typeface="Microsoft Sans Serif"/>
                <a:cs typeface="Microsoft Sans Serif"/>
              </a:rPr>
              <a:t> </a:t>
            </a:r>
            <a:r>
              <a:rPr sz="1400" spc="15">
                <a:latin typeface="Microsoft Sans Serif"/>
                <a:cs typeface="Microsoft Sans Serif"/>
              </a:rPr>
              <a:t>F</a:t>
            </a:r>
            <a:r>
              <a:rPr sz="1400" spc="20">
                <a:latin typeface="Microsoft Sans Serif"/>
                <a:cs typeface="Microsoft Sans Serif"/>
              </a:rPr>
              <a:t>ur</a:t>
            </a:r>
            <a:r>
              <a:rPr sz="1400" spc="25">
                <a:latin typeface="Microsoft Sans Serif"/>
                <a:cs typeface="Microsoft Sans Serif"/>
              </a:rPr>
              <a:t>t</a:t>
            </a:r>
            <a:r>
              <a:rPr sz="1400" spc="5">
                <a:latin typeface="Microsoft Sans Serif"/>
                <a:cs typeface="Microsoft Sans Serif"/>
              </a:rPr>
              <a:t>he</a:t>
            </a:r>
            <a:r>
              <a:rPr sz="1400">
                <a:latin typeface="Microsoft Sans Serif"/>
                <a:cs typeface="Microsoft Sans Serif"/>
              </a:rPr>
              <a:t>r  </a:t>
            </a:r>
            <a:r>
              <a:rPr sz="1400" spc="25">
                <a:latin typeface="Microsoft Sans Serif"/>
                <a:cs typeface="Microsoft Sans Serif"/>
              </a:rPr>
              <a:t>l</a:t>
            </a:r>
            <a:r>
              <a:rPr sz="1400" spc="30">
                <a:latin typeface="Microsoft Sans Serif"/>
                <a:cs typeface="Microsoft Sans Serif"/>
              </a:rPr>
              <a:t>oo</a:t>
            </a:r>
            <a:r>
              <a:rPr sz="1400" spc="40">
                <a:latin typeface="Microsoft Sans Serif"/>
                <a:cs typeface="Microsoft Sans Serif"/>
              </a:rPr>
              <a:t>k</a:t>
            </a:r>
            <a:r>
              <a:rPr sz="1400" spc="10">
                <a:latin typeface="Microsoft Sans Serif"/>
                <a:cs typeface="Microsoft Sans Serif"/>
              </a:rPr>
              <a:t>i</a:t>
            </a:r>
            <a:r>
              <a:rPr sz="1400" spc="20">
                <a:latin typeface="Microsoft Sans Serif"/>
                <a:cs typeface="Microsoft Sans Serif"/>
              </a:rPr>
              <a:t>n</a:t>
            </a:r>
            <a:r>
              <a:rPr sz="1400">
                <a:latin typeface="Microsoft Sans Serif"/>
                <a:cs typeface="Microsoft Sans Serif"/>
              </a:rPr>
              <a:t>g </a:t>
            </a:r>
            <a:r>
              <a:rPr sz="1400" spc="100">
                <a:latin typeface="Microsoft Sans Serif"/>
                <a:cs typeface="Microsoft Sans Serif"/>
              </a:rPr>
              <a:t> </a:t>
            </a:r>
            <a:r>
              <a:rPr sz="1400" spc="10">
                <a:latin typeface="Microsoft Sans Serif"/>
                <a:cs typeface="Microsoft Sans Serif"/>
              </a:rPr>
              <a:t>i</a:t>
            </a:r>
            <a:r>
              <a:rPr sz="1400" spc="20">
                <a:latin typeface="Microsoft Sans Serif"/>
                <a:cs typeface="Microsoft Sans Serif"/>
              </a:rPr>
              <a:t>n</a:t>
            </a:r>
            <a:r>
              <a:rPr sz="1400" spc="25">
                <a:latin typeface="Microsoft Sans Serif"/>
                <a:cs typeface="Microsoft Sans Serif"/>
              </a:rPr>
              <a:t>t</a:t>
            </a:r>
            <a:r>
              <a:rPr sz="1400">
                <a:latin typeface="Microsoft Sans Serif"/>
                <a:cs typeface="Microsoft Sans Serif"/>
              </a:rPr>
              <a:t>o</a:t>
            </a:r>
            <a:r>
              <a:rPr sz="1400" spc="-145">
                <a:latin typeface="Microsoft Sans Serif"/>
                <a:cs typeface="Microsoft Sans Serif"/>
              </a:rPr>
              <a:t> </a:t>
            </a:r>
            <a:r>
              <a:rPr sz="1400" spc="40">
                <a:latin typeface="Microsoft Sans Serif"/>
                <a:cs typeface="Microsoft Sans Serif"/>
              </a:rPr>
              <a:t>t</a:t>
            </a:r>
            <a:r>
              <a:rPr sz="1400" spc="35">
                <a:latin typeface="Microsoft Sans Serif"/>
                <a:cs typeface="Microsoft Sans Serif"/>
              </a:rPr>
              <a:t>h</a:t>
            </a:r>
            <a:r>
              <a:rPr sz="1400">
                <a:latin typeface="Microsoft Sans Serif"/>
                <a:cs typeface="Microsoft Sans Serif"/>
              </a:rPr>
              <a:t>e</a:t>
            </a:r>
            <a:r>
              <a:rPr sz="1400" spc="-145">
                <a:latin typeface="Microsoft Sans Serif"/>
                <a:cs typeface="Microsoft Sans Serif"/>
              </a:rPr>
              <a:t> </a:t>
            </a:r>
            <a:r>
              <a:rPr sz="1400" spc="-20">
                <a:latin typeface="Microsoft Sans Serif"/>
                <a:cs typeface="Microsoft Sans Serif"/>
              </a:rPr>
              <a:t>play  </a:t>
            </a:r>
            <a:r>
              <a:rPr sz="1400" spc="-10">
                <a:latin typeface="Microsoft Sans Serif"/>
                <a:cs typeface="Microsoft Sans Serif"/>
              </a:rPr>
              <a:t>st</a:t>
            </a:r>
            <a:r>
              <a:rPr sz="1400" spc="-15">
                <a:latin typeface="Microsoft Sans Serif"/>
                <a:cs typeface="Microsoft Sans Serif"/>
              </a:rPr>
              <a:t>or</a:t>
            </a:r>
            <a:r>
              <a:rPr sz="1400">
                <a:latin typeface="Microsoft Sans Serif"/>
                <a:cs typeface="Microsoft Sans Serif"/>
              </a:rPr>
              <a:t>e</a:t>
            </a:r>
            <a:r>
              <a:rPr sz="1400" spc="-170">
                <a:latin typeface="Microsoft Sans Serif"/>
                <a:cs typeface="Microsoft Sans Serif"/>
              </a:rPr>
              <a:t> </a:t>
            </a:r>
            <a:r>
              <a:rPr sz="1400" spc="-40">
                <a:latin typeface="Microsoft Sans Serif"/>
                <a:cs typeface="Microsoft Sans Serif"/>
              </a:rPr>
              <a:t>re</a:t>
            </a:r>
            <a:r>
              <a:rPr sz="1400" spc="-55">
                <a:latin typeface="Microsoft Sans Serif"/>
                <a:cs typeface="Microsoft Sans Serif"/>
              </a:rPr>
              <a:t>v</a:t>
            </a:r>
            <a:r>
              <a:rPr sz="1400" spc="-40">
                <a:latin typeface="Microsoft Sans Serif"/>
                <a:cs typeface="Microsoft Sans Serif"/>
              </a:rPr>
              <a:t>ea</a:t>
            </a:r>
            <a:r>
              <a:rPr sz="1400" spc="-50">
                <a:latin typeface="Microsoft Sans Serif"/>
                <a:cs typeface="Microsoft Sans Serif"/>
              </a:rPr>
              <a:t>l</a:t>
            </a:r>
            <a:r>
              <a:rPr sz="1400">
                <a:latin typeface="Microsoft Sans Serif"/>
                <a:cs typeface="Microsoft Sans Serif"/>
              </a:rPr>
              <a:t>s </a:t>
            </a:r>
            <a:r>
              <a:rPr sz="1400" spc="-30">
                <a:latin typeface="Microsoft Sans Serif"/>
                <a:cs typeface="Microsoft Sans Serif"/>
              </a:rPr>
              <a:t> </a:t>
            </a:r>
            <a:r>
              <a:rPr sz="1400" spc="15">
                <a:latin typeface="Microsoft Sans Serif"/>
                <a:cs typeface="Microsoft Sans Serif"/>
              </a:rPr>
              <a:t>t</a:t>
            </a:r>
            <a:r>
              <a:rPr sz="1400" spc="5">
                <a:latin typeface="Microsoft Sans Serif"/>
                <a:cs typeface="Microsoft Sans Serif"/>
              </a:rPr>
              <a:t>ha</a:t>
            </a:r>
            <a:r>
              <a:rPr sz="1400">
                <a:latin typeface="Microsoft Sans Serif"/>
                <a:cs typeface="Microsoft Sans Serif"/>
              </a:rPr>
              <a:t>t  these </a:t>
            </a:r>
            <a:r>
              <a:rPr sz="1400" spc="15">
                <a:latin typeface="Microsoft Sans Serif"/>
                <a:cs typeface="Microsoft Sans Serif"/>
              </a:rPr>
              <a:t>apps </a:t>
            </a:r>
            <a:r>
              <a:rPr sz="1400" spc="-15">
                <a:latin typeface="Microsoft Sans Serif"/>
                <a:cs typeface="Microsoft Sans Serif"/>
              </a:rPr>
              <a:t>are light, </a:t>
            </a:r>
            <a:r>
              <a:rPr sz="1400" spc="-10">
                <a:latin typeface="Microsoft Sans Serif"/>
                <a:cs typeface="Microsoft Sans Serif"/>
              </a:rPr>
              <a:t> </a:t>
            </a:r>
            <a:r>
              <a:rPr sz="1400" spc="-30">
                <a:latin typeface="Microsoft Sans Serif"/>
                <a:cs typeface="Microsoft Sans Serif"/>
              </a:rPr>
              <a:t>c</a:t>
            </a:r>
            <a:r>
              <a:rPr sz="1400" spc="-40">
                <a:latin typeface="Microsoft Sans Serif"/>
                <a:cs typeface="Microsoft Sans Serif"/>
              </a:rPr>
              <a:t>a</a:t>
            </a:r>
            <a:r>
              <a:rPr sz="1400" spc="-30">
                <a:latin typeface="Microsoft Sans Serif"/>
                <a:cs typeface="Microsoft Sans Serif"/>
              </a:rPr>
              <a:t>s</a:t>
            </a:r>
            <a:r>
              <a:rPr sz="1400" spc="-40">
                <a:latin typeface="Microsoft Sans Serif"/>
                <a:cs typeface="Microsoft Sans Serif"/>
              </a:rPr>
              <a:t>ua</a:t>
            </a:r>
            <a:r>
              <a:rPr sz="1400" spc="-50">
                <a:latin typeface="Microsoft Sans Serif"/>
                <a:cs typeface="Microsoft Sans Serif"/>
              </a:rPr>
              <a:t>l</a:t>
            </a:r>
            <a:r>
              <a:rPr sz="1400">
                <a:latin typeface="Microsoft Sans Serif"/>
                <a:cs typeface="Microsoft Sans Serif"/>
              </a:rPr>
              <a:t>,</a:t>
            </a:r>
            <a:r>
              <a:rPr sz="1400" spc="-85">
                <a:latin typeface="Microsoft Sans Serif"/>
                <a:cs typeface="Microsoft Sans Serif"/>
              </a:rPr>
              <a:t> </a:t>
            </a:r>
            <a:r>
              <a:rPr sz="1400" spc="15">
                <a:latin typeface="Microsoft Sans Serif"/>
                <a:cs typeface="Microsoft Sans Serif"/>
              </a:rPr>
              <a:t>s</a:t>
            </a:r>
            <a:r>
              <a:rPr sz="1400">
                <a:latin typeface="Microsoft Sans Serif"/>
                <a:cs typeface="Microsoft Sans Serif"/>
              </a:rPr>
              <a:t>i</a:t>
            </a:r>
            <a:r>
              <a:rPr sz="1400" spc="5">
                <a:latin typeface="Microsoft Sans Serif"/>
                <a:cs typeface="Microsoft Sans Serif"/>
              </a:rPr>
              <a:t>ng</a:t>
            </a:r>
            <a:r>
              <a:rPr sz="1400">
                <a:latin typeface="Microsoft Sans Serif"/>
                <a:cs typeface="Microsoft Sans Serif"/>
              </a:rPr>
              <a:t>le</a:t>
            </a:r>
            <a:r>
              <a:rPr sz="1400" spc="40">
                <a:latin typeface="Microsoft Sans Serif"/>
                <a:cs typeface="Microsoft Sans Serif"/>
              </a:rPr>
              <a:t> </a:t>
            </a:r>
            <a:r>
              <a:rPr sz="1400" spc="-15">
                <a:latin typeface="Microsoft Sans Serif"/>
                <a:cs typeface="Microsoft Sans Serif"/>
              </a:rPr>
              <a:t>p</a:t>
            </a:r>
            <a:r>
              <a:rPr sz="1400" spc="-25">
                <a:latin typeface="Microsoft Sans Serif"/>
                <a:cs typeface="Microsoft Sans Serif"/>
              </a:rPr>
              <a:t>l</a:t>
            </a:r>
            <a:r>
              <a:rPr sz="1400" spc="-15">
                <a:latin typeface="Microsoft Sans Serif"/>
                <a:cs typeface="Microsoft Sans Serif"/>
              </a:rPr>
              <a:t>a</a:t>
            </a:r>
            <a:r>
              <a:rPr sz="1400" spc="-30">
                <a:latin typeface="Microsoft Sans Serif"/>
                <a:cs typeface="Microsoft Sans Serif"/>
              </a:rPr>
              <a:t>y</a:t>
            </a:r>
            <a:r>
              <a:rPr sz="1400" spc="-15">
                <a:latin typeface="Microsoft Sans Serif"/>
                <a:cs typeface="Microsoft Sans Serif"/>
              </a:rPr>
              <a:t>e</a:t>
            </a:r>
            <a:r>
              <a:rPr sz="1400">
                <a:latin typeface="Microsoft Sans Serif"/>
                <a:cs typeface="Microsoft Sans Serif"/>
              </a:rPr>
              <a:t>r  </a:t>
            </a:r>
            <a:r>
              <a:rPr sz="1400" spc="-15">
                <a:latin typeface="Microsoft Sans Serif"/>
                <a:cs typeface="Microsoft Sans Serif"/>
              </a:rPr>
              <a:t>games</a:t>
            </a:r>
            <a:r>
              <a:rPr sz="1400" spc="-15">
                <a:solidFill>
                  <a:srgbClr val="124F5C"/>
                </a:solidFill>
                <a:latin typeface="Verdana"/>
                <a:cs typeface="Verdana"/>
              </a:rPr>
              <a:t>.</a:t>
            </a:r>
            <a:endParaRPr sz="1400">
              <a:latin typeface="Verdana"/>
              <a:cs typeface="Verdana"/>
            </a:endParaRPr>
          </a:p>
        </p:txBody>
      </p:sp>
      <p:sp>
        <p:nvSpPr>
          <p:cNvPr id="14" name="TextBox 13">
            <a:extLst>
              <a:ext uri="{FF2B5EF4-FFF2-40B4-BE49-F238E27FC236}">
                <a16:creationId xmlns:a16="http://schemas.microsoft.com/office/drawing/2014/main" id="{C7C7CA21-5D3C-ECB4-420B-A1D7960137F5}"/>
              </a:ext>
            </a:extLst>
          </p:cNvPr>
          <p:cNvSpPr txBox="1"/>
          <p:nvPr/>
        </p:nvSpPr>
        <p:spPr>
          <a:xfrm>
            <a:off x="1878903" y="203548"/>
            <a:ext cx="91009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TOP 10 INSTALLS APP'S IN ANY CATEGORY</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858" y="990600"/>
            <a:ext cx="9158605" cy="4160520"/>
            <a:chOff x="-6858" y="990600"/>
            <a:chExt cx="9158605" cy="4160520"/>
          </a:xfrm>
        </p:grpSpPr>
        <p:pic>
          <p:nvPicPr>
            <p:cNvPr id="3" name="object 3"/>
            <p:cNvPicPr/>
            <p:nvPr/>
          </p:nvPicPr>
          <p:blipFill>
            <a:blip r:embed="rId2" cstate="print"/>
            <a:stretch>
              <a:fillRect/>
            </a:stretch>
          </p:blipFill>
          <p:spPr>
            <a:xfrm>
              <a:off x="7619" y="1005840"/>
              <a:ext cx="9136380" cy="4137658"/>
            </a:xfrm>
            <a:prstGeom prst="rect">
              <a:avLst/>
            </a:prstGeom>
          </p:spPr>
        </p:pic>
        <p:sp>
          <p:nvSpPr>
            <p:cNvPr id="4" name="object 4"/>
            <p:cNvSpPr/>
            <p:nvPr/>
          </p:nvSpPr>
          <p:spPr>
            <a:xfrm>
              <a:off x="179870" y="998220"/>
              <a:ext cx="8964295" cy="4145279"/>
            </a:xfrm>
            <a:custGeom>
              <a:avLst/>
              <a:gdLst/>
              <a:ahLst/>
              <a:cxnLst/>
              <a:rect l="l" t="t" r="r" b="b"/>
              <a:pathLst>
                <a:path w="8964295" h="4145279">
                  <a:moveTo>
                    <a:pt x="0" y="0"/>
                  </a:moveTo>
                  <a:lnTo>
                    <a:pt x="8799918" y="0"/>
                  </a:lnTo>
                  <a:lnTo>
                    <a:pt x="8835986" y="3682"/>
                  </a:lnTo>
                  <a:lnTo>
                    <a:pt x="8869514" y="14096"/>
                  </a:lnTo>
                  <a:lnTo>
                    <a:pt x="8900248" y="30606"/>
                  </a:lnTo>
                  <a:lnTo>
                    <a:pt x="8926791" y="53085"/>
                  </a:lnTo>
                  <a:lnTo>
                    <a:pt x="8948762" y="79501"/>
                  </a:lnTo>
                  <a:lnTo>
                    <a:pt x="8964129" y="108108"/>
                  </a:lnTo>
                </a:path>
                <a:path w="8964295" h="4145279">
                  <a:moveTo>
                    <a:pt x="8964129" y="4045354"/>
                  </a:moveTo>
                  <a:lnTo>
                    <a:pt x="8948762" y="4073918"/>
                  </a:lnTo>
                  <a:lnTo>
                    <a:pt x="8926791" y="4100446"/>
                  </a:lnTo>
                  <a:lnTo>
                    <a:pt x="8900248" y="4122416"/>
                  </a:lnTo>
                  <a:lnTo>
                    <a:pt x="8869514" y="4139004"/>
                  </a:lnTo>
                  <a:lnTo>
                    <a:pt x="8849217" y="4145279"/>
                  </a:lnTo>
                </a:path>
              </a:pathLst>
            </a:custGeom>
            <a:ln w="15240">
              <a:solidFill>
                <a:srgbClr val="0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858" y="4971635"/>
              <a:ext cx="145038" cy="179484"/>
            </a:xfrm>
            <a:prstGeom prst="rect">
              <a:avLst/>
            </a:prstGeom>
          </p:spPr>
        </p:pic>
        <p:pic>
          <p:nvPicPr>
            <p:cNvPr id="6" name="object 6"/>
            <p:cNvPicPr/>
            <p:nvPr/>
          </p:nvPicPr>
          <p:blipFill>
            <a:blip r:embed="rId4" cstate="print"/>
            <a:stretch>
              <a:fillRect/>
            </a:stretch>
          </p:blipFill>
          <p:spPr>
            <a:xfrm>
              <a:off x="-6858" y="990600"/>
              <a:ext cx="194348" cy="187622"/>
            </a:xfrm>
            <a:prstGeom prst="rect">
              <a:avLst/>
            </a:prstGeom>
          </p:spPr>
        </p:pic>
      </p:grpSp>
      <p:sp>
        <p:nvSpPr>
          <p:cNvPr id="12" name="object 12"/>
          <p:cNvSpPr txBox="1"/>
          <p:nvPr/>
        </p:nvSpPr>
        <p:spPr>
          <a:xfrm>
            <a:off x="3901440" y="1626821"/>
            <a:ext cx="4488180" cy="1252855"/>
          </a:xfrm>
          <a:prstGeom prst="rect">
            <a:avLst/>
          </a:prstGeom>
        </p:spPr>
        <p:txBody>
          <a:bodyPr vert="horz" wrap="square" lIns="0" tIns="43815" rIns="0" bIns="0" rtlCol="0">
            <a:spAutoFit/>
          </a:bodyPr>
          <a:lstStyle/>
          <a:p>
            <a:pPr algn="just">
              <a:lnSpc>
                <a:spcPct val="100000"/>
              </a:lnSpc>
              <a:spcBef>
                <a:spcPts val="345"/>
              </a:spcBef>
            </a:pPr>
            <a:r>
              <a:rPr sz="1400">
                <a:solidFill>
                  <a:srgbClr val="124F5B"/>
                </a:solidFill>
                <a:latin typeface="Segoe UI Symbol"/>
                <a:cs typeface="Segoe UI Symbol"/>
              </a:rPr>
              <a:t>❏     </a:t>
            </a:r>
            <a:r>
              <a:rPr sz="1400" spc="50">
                <a:solidFill>
                  <a:srgbClr val="124F5B"/>
                </a:solidFill>
                <a:latin typeface="Segoe UI Symbol"/>
                <a:cs typeface="Segoe UI Symbol"/>
              </a:rPr>
              <a:t> </a:t>
            </a:r>
            <a:r>
              <a:rPr sz="1400" spc="-10">
                <a:solidFill>
                  <a:srgbClr val="124F5B"/>
                </a:solidFill>
                <a:latin typeface="Verdana"/>
                <a:cs typeface="Verdana"/>
              </a:rPr>
              <a:t>There</a:t>
            </a:r>
            <a:r>
              <a:rPr sz="1400" spc="95">
                <a:solidFill>
                  <a:srgbClr val="124F5B"/>
                </a:solidFill>
                <a:latin typeface="Verdana"/>
                <a:cs typeface="Verdana"/>
              </a:rPr>
              <a:t> </a:t>
            </a:r>
            <a:r>
              <a:rPr sz="1400" spc="-25">
                <a:solidFill>
                  <a:srgbClr val="124F5B"/>
                </a:solidFill>
                <a:latin typeface="Verdana"/>
                <a:cs typeface="Verdana"/>
              </a:rPr>
              <a:t>are</a:t>
            </a:r>
            <a:r>
              <a:rPr sz="1400" spc="75">
                <a:solidFill>
                  <a:srgbClr val="124F5B"/>
                </a:solidFill>
                <a:latin typeface="Verdana"/>
                <a:cs typeface="Verdana"/>
              </a:rPr>
              <a:t> </a:t>
            </a:r>
            <a:r>
              <a:rPr sz="1400">
                <a:solidFill>
                  <a:srgbClr val="124F5B"/>
                </a:solidFill>
                <a:latin typeface="Verdana"/>
                <a:cs typeface="Verdana"/>
              </a:rPr>
              <a:t>a</a:t>
            </a:r>
            <a:r>
              <a:rPr sz="1400" spc="80">
                <a:solidFill>
                  <a:srgbClr val="124F5B"/>
                </a:solidFill>
                <a:latin typeface="Verdana"/>
                <a:cs typeface="Verdana"/>
              </a:rPr>
              <a:t> </a:t>
            </a:r>
            <a:r>
              <a:rPr sz="1400" spc="-5">
                <a:solidFill>
                  <a:srgbClr val="124F5B"/>
                </a:solidFill>
                <a:latin typeface="Verdana"/>
                <a:cs typeface="Verdana"/>
              </a:rPr>
              <a:t>total</a:t>
            </a:r>
            <a:r>
              <a:rPr sz="1400" spc="105">
                <a:solidFill>
                  <a:srgbClr val="124F5B"/>
                </a:solidFill>
                <a:latin typeface="Verdana"/>
                <a:cs typeface="Verdana"/>
              </a:rPr>
              <a:t> </a:t>
            </a:r>
            <a:r>
              <a:rPr sz="1400" spc="-5">
                <a:solidFill>
                  <a:srgbClr val="124F5B"/>
                </a:solidFill>
                <a:latin typeface="Verdana"/>
                <a:cs typeface="Verdana"/>
              </a:rPr>
              <a:t>of</a:t>
            </a:r>
            <a:r>
              <a:rPr sz="1400" spc="105">
                <a:solidFill>
                  <a:srgbClr val="124F5B"/>
                </a:solidFill>
                <a:latin typeface="Verdana"/>
                <a:cs typeface="Verdana"/>
              </a:rPr>
              <a:t> </a:t>
            </a:r>
            <a:r>
              <a:rPr sz="1400" b="1" spc="-75">
                <a:solidFill>
                  <a:srgbClr val="124F5B"/>
                </a:solidFill>
                <a:latin typeface="Verdana"/>
                <a:cs typeface="Verdana"/>
              </a:rPr>
              <a:t>20</a:t>
            </a:r>
            <a:r>
              <a:rPr sz="1400" b="1" spc="-25">
                <a:solidFill>
                  <a:srgbClr val="124F5B"/>
                </a:solidFill>
                <a:latin typeface="Verdana"/>
                <a:cs typeface="Verdana"/>
              </a:rPr>
              <a:t> </a:t>
            </a:r>
            <a:r>
              <a:rPr sz="1400" spc="5">
                <a:solidFill>
                  <a:srgbClr val="124F5B"/>
                </a:solidFill>
                <a:latin typeface="Verdana"/>
                <a:cs typeface="Verdana"/>
              </a:rPr>
              <a:t>free</a:t>
            </a:r>
            <a:r>
              <a:rPr sz="1400" spc="125">
                <a:solidFill>
                  <a:srgbClr val="124F5B"/>
                </a:solidFill>
                <a:latin typeface="Verdana"/>
                <a:cs typeface="Verdana"/>
              </a:rPr>
              <a:t> </a:t>
            </a:r>
            <a:r>
              <a:rPr sz="1400" spc="15">
                <a:solidFill>
                  <a:srgbClr val="124F5B"/>
                </a:solidFill>
                <a:latin typeface="Verdana"/>
                <a:cs typeface="Verdana"/>
              </a:rPr>
              <a:t>apps </a:t>
            </a:r>
            <a:r>
              <a:rPr sz="1400" spc="240">
                <a:solidFill>
                  <a:srgbClr val="124F5B"/>
                </a:solidFill>
                <a:latin typeface="Verdana"/>
                <a:cs typeface="Verdana"/>
              </a:rPr>
              <a:t> </a:t>
            </a:r>
            <a:r>
              <a:rPr sz="1400" spc="30">
                <a:solidFill>
                  <a:srgbClr val="124F5B"/>
                </a:solidFill>
                <a:latin typeface="Verdana"/>
                <a:cs typeface="Verdana"/>
              </a:rPr>
              <a:t>with</a:t>
            </a:r>
            <a:r>
              <a:rPr sz="1400" spc="160">
                <a:solidFill>
                  <a:srgbClr val="124F5B"/>
                </a:solidFill>
                <a:latin typeface="Verdana"/>
                <a:cs typeface="Verdana"/>
              </a:rPr>
              <a:t> </a:t>
            </a:r>
            <a:r>
              <a:rPr sz="1400" spc="-40">
                <a:solidFill>
                  <a:srgbClr val="124F5B"/>
                </a:solidFill>
                <a:latin typeface="Verdana"/>
                <a:cs typeface="Verdana"/>
              </a:rPr>
              <a:t>over</a:t>
            </a:r>
            <a:endParaRPr sz="1400">
              <a:latin typeface="Verdana"/>
              <a:cs typeface="Verdana"/>
            </a:endParaRPr>
          </a:p>
          <a:p>
            <a:pPr marL="457200" algn="just">
              <a:lnSpc>
                <a:spcPct val="100000"/>
              </a:lnSpc>
              <a:spcBef>
                <a:spcPts val="254"/>
              </a:spcBef>
            </a:pPr>
            <a:r>
              <a:rPr sz="1400" b="1" spc="-55">
                <a:solidFill>
                  <a:srgbClr val="124F5B"/>
                </a:solidFill>
                <a:latin typeface="Verdana"/>
                <a:cs typeface="Verdana"/>
              </a:rPr>
              <a:t>on</a:t>
            </a:r>
            <a:r>
              <a:rPr sz="1400" b="1">
                <a:solidFill>
                  <a:srgbClr val="124F5B"/>
                </a:solidFill>
                <a:latin typeface="Verdana"/>
                <a:cs typeface="Verdana"/>
              </a:rPr>
              <a:t>e</a:t>
            </a:r>
            <a:r>
              <a:rPr sz="1400" b="1" spc="-105">
                <a:solidFill>
                  <a:srgbClr val="124F5B"/>
                </a:solidFill>
                <a:latin typeface="Verdana"/>
                <a:cs typeface="Verdana"/>
              </a:rPr>
              <a:t> </a:t>
            </a:r>
            <a:r>
              <a:rPr sz="1400" b="1" spc="-60">
                <a:solidFill>
                  <a:srgbClr val="124F5B"/>
                </a:solidFill>
                <a:latin typeface="Verdana"/>
                <a:cs typeface="Verdana"/>
              </a:rPr>
              <a:t>b</a:t>
            </a:r>
            <a:r>
              <a:rPr sz="1400" b="1" spc="-65">
                <a:solidFill>
                  <a:srgbClr val="124F5B"/>
                </a:solidFill>
                <a:latin typeface="Verdana"/>
                <a:cs typeface="Verdana"/>
              </a:rPr>
              <a:t>illi</a:t>
            </a:r>
            <a:r>
              <a:rPr sz="1400" b="1" spc="-70">
                <a:solidFill>
                  <a:srgbClr val="124F5B"/>
                </a:solidFill>
                <a:latin typeface="Verdana"/>
                <a:cs typeface="Verdana"/>
              </a:rPr>
              <a:t>o</a:t>
            </a:r>
            <a:r>
              <a:rPr sz="1400" b="1">
                <a:solidFill>
                  <a:srgbClr val="124F5B"/>
                </a:solidFill>
                <a:latin typeface="Verdana"/>
                <a:cs typeface="Verdana"/>
              </a:rPr>
              <a:t>n</a:t>
            </a:r>
            <a:r>
              <a:rPr sz="1400" b="1" spc="-165">
                <a:solidFill>
                  <a:srgbClr val="124F5B"/>
                </a:solidFill>
                <a:latin typeface="Verdana"/>
                <a:cs typeface="Verdana"/>
              </a:rPr>
              <a:t> </a:t>
            </a:r>
            <a:r>
              <a:rPr sz="1400" spc="-30">
                <a:solidFill>
                  <a:srgbClr val="124F5B"/>
                </a:solidFill>
                <a:latin typeface="Verdana"/>
                <a:cs typeface="Verdana"/>
              </a:rPr>
              <a:t>i</a:t>
            </a:r>
            <a:r>
              <a:rPr sz="1400" spc="-40">
                <a:solidFill>
                  <a:srgbClr val="124F5B"/>
                </a:solidFill>
                <a:latin typeface="Verdana"/>
                <a:cs typeface="Verdana"/>
              </a:rPr>
              <a:t>nst</a:t>
            </a:r>
            <a:r>
              <a:rPr sz="1400" spc="-45">
                <a:solidFill>
                  <a:srgbClr val="124F5B"/>
                </a:solidFill>
                <a:latin typeface="Verdana"/>
                <a:cs typeface="Verdana"/>
              </a:rPr>
              <a:t>a</a:t>
            </a:r>
            <a:r>
              <a:rPr sz="1400" spc="-40">
                <a:solidFill>
                  <a:srgbClr val="124F5B"/>
                </a:solidFill>
                <a:latin typeface="Verdana"/>
                <a:cs typeface="Verdana"/>
              </a:rPr>
              <a:t>ll</a:t>
            </a:r>
            <a:r>
              <a:rPr sz="1400" spc="-50">
                <a:solidFill>
                  <a:srgbClr val="124F5B"/>
                </a:solidFill>
                <a:latin typeface="Verdana"/>
                <a:cs typeface="Verdana"/>
              </a:rPr>
              <a:t>s</a:t>
            </a:r>
            <a:r>
              <a:rPr sz="1400">
                <a:solidFill>
                  <a:srgbClr val="124F5B"/>
                </a:solidFill>
                <a:latin typeface="Verdana"/>
                <a:cs typeface="Verdana"/>
              </a:rPr>
              <a:t>.</a:t>
            </a:r>
            <a:endParaRPr sz="1400">
              <a:latin typeface="Verdana"/>
              <a:cs typeface="Verdana"/>
            </a:endParaRPr>
          </a:p>
          <a:p>
            <a:pPr marL="457200" marR="5080" indent="-457200" algn="just">
              <a:lnSpc>
                <a:spcPct val="114999"/>
              </a:lnSpc>
            </a:pPr>
            <a:r>
              <a:rPr sz="1400">
                <a:solidFill>
                  <a:srgbClr val="124F5B"/>
                </a:solidFill>
                <a:latin typeface="Segoe UI Symbol"/>
                <a:cs typeface="Segoe UI Symbol"/>
              </a:rPr>
              <a:t>❏  </a:t>
            </a:r>
            <a:r>
              <a:rPr sz="1400" spc="5">
                <a:solidFill>
                  <a:srgbClr val="124F5B"/>
                </a:solidFill>
                <a:latin typeface="Segoe UI Symbol"/>
                <a:cs typeface="Segoe UI Symbol"/>
              </a:rPr>
              <a:t> </a:t>
            </a:r>
            <a:r>
              <a:rPr sz="1400" spc="-5">
                <a:solidFill>
                  <a:srgbClr val="124F5B"/>
                </a:solidFill>
                <a:latin typeface="Verdana"/>
                <a:cs typeface="Verdana"/>
              </a:rPr>
              <a:t>The </a:t>
            </a:r>
            <a:r>
              <a:rPr sz="1400" spc="20">
                <a:solidFill>
                  <a:srgbClr val="124F5B"/>
                </a:solidFill>
                <a:latin typeface="Verdana"/>
                <a:cs typeface="Verdana"/>
              </a:rPr>
              <a:t>top </a:t>
            </a:r>
            <a:r>
              <a:rPr sz="1400">
                <a:solidFill>
                  <a:srgbClr val="124F5B"/>
                </a:solidFill>
                <a:latin typeface="Verdana"/>
                <a:cs typeface="Verdana"/>
              </a:rPr>
              <a:t>categories </a:t>
            </a:r>
            <a:r>
              <a:rPr sz="1400" spc="15">
                <a:solidFill>
                  <a:srgbClr val="124F5B"/>
                </a:solidFill>
                <a:latin typeface="Verdana"/>
                <a:cs typeface="Verdana"/>
              </a:rPr>
              <a:t>in </a:t>
            </a:r>
            <a:r>
              <a:rPr sz="1400" spc="45">
                <a:solidFill>
                  <a:srgbClr val="124F5B"/>
                </a:solidFill>
                <a:latin typeface="Verdana"/>
                <a:cs typeface="Verdana"/>
              </a:rPr>
              <a:t>which </a:t>
            </a:r>
            <a:r>
              <a:rPr sz="1400" spc="5">
                <a:solidFill>
                  <a:srgbClr val="124F5B"/>
                </a:solidFill>
                <a:latin typeface="Verdana"/>
                <a:cs typeface="Verdana"/>
              </a:rPr>
              <a:t>these  </a:t>
            </a:r>
            <a:r>
              <a:rPr sz="1400" spc="15">
                <a:solidFill>
                  <a:srgbClr val="124F5B"/>
                </a:solidFill>
                <a:latin typeface="Verdana"/>
                <a:cs typeface="Verdana"/>
              </a:rPr>
              <a:t>apps </a:t>
            </a:r>
            <a:r>
              <a:rPr sz="1400" spc="-25">
                <a:solidFill>
                  <a:srgbClr val="124F5B"/>
                </a:solidFill>
                <a:latin typeface="Verdana"/>
                <a:cs typeface="Verdana"/>
              </a:rPr>
              <a:t>fall </a:t>
            </a:r>
            <a:r>
              <a:rPr sz="1400" spc="-20">
                <a:solidFill>
                  <a:srgbClr val="124F5B"/>
                </a:solidFill>
                <a:latin typeface="Verdana"/>
                <a:cs typeface="Verdana"/>
              </a:rPr>
              <a:t> </a:t>
            </a:r>
            <a:r>
              <a:rPr sz="1400" spc="-25">
                <a:solidFill>
                  <a:srgbClr val="124F5B"/>
                </a:solidFill>
                <a:latin typeface="Verdana"/>
                <a:cs typeface="Verdana"/>
              </a:rPr>
              <a:t>are</a:t>
            </a:r>
            <a:r>
              <a:rPr sz="1400" spc="-20">
                <a:solidFill>
                  <a:srgbClr val="124F5B"/>
                </a:solidFill>
                <a:latin typeface="Verdana"/>
                <a:cs typeface="Verdana"/>
              </a:rPr>
              <a:t> </a:t>
            </a:r>
            <a:r>
              <a:rPr sz="1400" b="1" spc="-80">
                <a:solidFill>
                  <a:srgbClr val="124F5B"/>
                </a:solidFill>
                <a:latin typeface="Verdana"/>
                <a:cs typeface="Verdana"/>
              </a:rPr>
              <a:t>Communication</a:t>
            </a:r>
            <a:r>
              <a:rPr sz="1400" spc="-80">
                <a:solidFill>
                  <a:srgbClr val="124F5B"/>
                </a:solidFill>
                <a:latin typeface="Verdana"/>
                <a:cs typeface="Verdana"/>
              </a:rPr>
              <a:t>(6),</a:t>
            </a:r>
            <a:r>
              <a:rPr sz="1400" spc="-75">
                <a:solidFill>
                  <a:srgbClr val="124F5B"/>
                </a:solidFill>
                <a:latin typeface="Verdana"/>
                <a:cs typeface="Verdana"/>
              </a:rPr>
              <a:t> </a:t>
            </a:r>
            <a:r>
              <a:rPr sz="1400" b="1" spc="-120">
                <a:solidFill>
                  <a:srgbClr val="124F5B"/>
                </a:solidFill>
                <a:latin typeface="Verdana"/>
                <a:cs typeface="Verdana"/>
              </a:rPr>
              <a:t>Social</a:t>
            </a:r>
            <a:r>
              <a:rPr sz="1400" spc="-120">
                <a:solidFill>
                  <a:srgbClr val="124F5B"/>
                </a:solidFill>
                <a:latin typeface="Verdana"/>
                <a:cs typeface="Verdana"/>
              </a:rPr>
              <a:t>(3),</a:t>
            </a:r>
            <a:r>
              <a:rPr sz="1400" spc="254">
                <a:solidFill>
                  <a:srgbClr val="124F5B"/>
                </a:solidFill>
                <a:latin typeface="Verdana"/>
                <a:cs typeface="Verdana"/>
              </a:rPr>
              <a:t> </a:t>
            </a:r>
            <a:r>
              <a:rPr sz="1400" b="1" spc="-40">
                <a:solidFill>
                  <a:srgbClr val="124F5B"/>
                </a:solidFill>
                <a:latin typeface="Verdana"/>
                <a:cs typeface="Verdana"/>
              </a:rPr>
              <a:t>Video </a:t>
            </a:r>
            <a:r>
              <a:rPr sz="1400" b="1" spc="-35">
                <a:solidFill>
                  <a:srgbClr val="124F5B"/>
                </a:solidFill>
                <a:latin typeface="Verdana"/>
                <a:cs typeface="Verdana"/>
              </a:rPr>
              <a:t> </a:t>
            </a:r>
            <a:r>
              <a:rPr sz="1400" b="1" spc="-130">
                <a:solidFill>
                  <a:srgbClr val="124F5B"/>
                </a:solidFill>
                <a:latin typeface="Verdana"/>
                <a:cs typeface="Verdana"/>
              </a:rPr>
              <a:t>P</a:t>
            </a:r>
            <a:r>
              <a:rPr sz="1400" b="1" spc="-135">
                <a:solidFill>
                  <a:srgbClr val="124F5B"/>
                </a:solidFill>
                <a:latin typeface="Verdana"/>
                <a:cs typeface="Verdana"/>
              </a:rPr>
              <a:t>lay</a:t>
            </a:r>
            <a:r>
              <a:rPr sz="1400" b="1" spc="-130">
                <a:solidFill>
                  <a:srgbClr val="124F5B"/>
                </a:solidFill>
                <a:latin typeface="Verdana"/>
                <a:cs typeface="Verdana"/>
              </a:rPr>
              <a:t>e</a:t>
            </a:r>
            <a:r>
              <a:rPr sz="1400" b="1" spc="-135">
                <a:solidFill>
                  <a:srgbClr val="124F5B"/>
                </a:solidFill>
                <a:latin typeface="Verdana"/>
                <a:cs typeface="Verdana"/>
              </a:rPr>
              <a:t>r</a:t>
            </a:r>
            <a:r>
              <a:rPr sz="1400" b="1" spc="-140">
                <a:solidFill>
                  <a:srgbClr val="124F5B"/>
                </a:solidFill>
                <a:latin typeface="Verdana"/>
                <a:cs typeface="Verdana"/>
              </a:rPr>
              <a:t>s</a:t>
            </a:r>
            <a:r>
              <a:rPr sz="1400" spc="-150">
                <a:solidFill>
                  <a:srgbClr val="124F5B"/>
                </a:solidFill>
                <a:latin typeface="Verdana"/>
                <a:cs typeface="Verdana"/>
              </a:rPr>
              <a:t>(</a:t>
            </a:r>
            <a:r>
              <a:rPr sz="1400" spc="-140">
                <a:solidFill>
                  <a:srgbClr val="124F5B"/>
                </a:solidFill>
                <a:latin typeface="Verdana"/>
                <a:cs typeface="Verdana"/>
              </a:rPr>
              <a:t>2</a:t>
            </a:r>
            <a:r>
              <a:rPr sz="1400" spc="-135">
                <a:solidFill>
                  <a:srgbClr val="124F5B"/>
                </a:solidFill>
                <a:latin typeface="Verdana"/>
                <a:cs typeface="Verdana"/>
              </a:rPr>
              <a:t>)</a:t>
            </a:r>
            <a:r>
              <a:rPr sz="1400">
                <a:solidFill>
                  <a:srgbClr val="124F5B"/>
                </a:solidFill>
                <a:latin typeface="Verdana"/>
                <a:cs typeface="Verdana"/>
              </a:rPr>
              <a:t>,</a:t>
            </a:r>
            <a:r>
              <a:rPr sz="1400" spc="-310">
                <a:solidFill>
                  <a:srgbClr val="124F5B"/>
                </a:solidFill>
                <a:latin typeface="Verdana"/>
                <a:cs typeface="Verdana"/>
              </a:rPr>
              <a:t> </a:t>
            </a:r>
            <a:r>
              <a:rPr sz="1400" b="1" spc="-105">
                <a:solidFill>
                  <a:srgbClr val="124F5B"/>
                </a:solidFill>
                <a:latin typeface="Verdana"/>
                <a:cs typeface="Verdana"/>
              </a:rPr>
              <a:t>T</a:t>
            </a:r>
            <a:r>
              <a:rPr sz="1400" b="1" spc="-110">
                <a:solidFill>
                  <a:srgbClr val="124F5B"/>
                </a:solidFill>
                <a:latin typeface="Verdana"/>
                <a:cs typeface="Verdana"/>
              </a:rPr>
              <a:t>rav</a:t>
            </a:r>
            <a:r>
              <a:rPr sz="1400" b="1" spc="-105">
                <a:solidFill>
                  <a:srgbClr val="124F5B"/>
                </a:solidFill>
                <a:latin typeface="Verdana"/>
                <a:cs typeface="Verdana"/>
              </a:rPr>
              <a:t>e</a:t>
            </a:r>
            <a:r>
              <a:rPr sz="1400" b="1">
                <a:solidFill>
                  <a:srgbClr val="124F5B"/>
                </a:solidFill>
                <a:latin typeface="Verdana"/>
                <a:cs typeface="Verdana"/>
              </a:rPr>
              <a:t>l</a:t>
            </a:r>
            <a:r>
              <a:rPr sz="1400" b="1" spc="114">
                <a:solidFill>
                  <a:srgbClr val="124F5B"/>
                </a:solidFill>
                <a:latin typeface="Verdana"/>
                <a:cs typeface="Verdana"/>
              </a:rPr>
              <a:t> </a:t>
            </a:r>
            <a:r>
              <a:rPr sz="1400" b="1" spc="-55">
                <a:solidFill>
                  <a:srgbClr val="124F5B"/>
                </a:solidFill>
                <a:latin typeface="Verdana"/>
                <a:cs typeface="Verdana"/>
              </a:rPr>
              <a:t>an</a:t>
            </a:r>
            <a:r>
              <a:rPr sz="1400" b="1">
                <a:solidFill>
                  <a:srgbClr val="124F5B"/>
                </a:solidFill>
                <a:latin typeface="Verdana"/>
                <a:cs typeface="Verdana"/>
              </a:rPr>
              <a:t>d</a:t>
            </a:r>
            <a:r>
              <a:rPr sz="1400" b="1" spc="-190">
                <a:solidFill>
                  <a:srgbClr val="124F5B"/>
                </a:solidFill>
                <a:latin typeface="Verdana"/>
                <a:cs typeface="Verdana"/>
              </a:rPr>
              <a:t> </a:t>
            </a:r>
            <a:r>
              <a:rPr sz="1400" b="1" spc="-130">
                <a:solidFill>
                  <a:srgbClr val="124F5B"/>
                </a:solidFill>
                <a:latin typeface="Verdana"/>
                <a:cs typeface="Verdana"/>
              </a:rPr>
              <a:t>L</a:t>
            </a:r>
            <a:r>
              <a:rPr sz="1400" b="1" spc="-140">
                <a:solidFill>
                  <a:srgbClr val="124F5B"/>
                </a:solidFill>
                <a:latin typeface="Verdana"/>
                <a:cs typeface="Verdana"/>
              </a:rPr>
              <a:t>o</a:t>
            </a:r>
            <a:r>
              <a:rPr sz="1400" b="1" spc="-130">
                <a:solidFill>
                  <a:srgbClr val="124F5B"/>
                </a:solidFill>
                <a:latin typeface="Verdana"/>
                <a:cs typeface="Verdana"/>
              </a:rPr>
              <a:t>c</a:t>
            </a:r>
            <a:r>
              <a:rPr sz="1400" b="1" spc="-135">
                <a:solidFill>
                  <a:srgbClr val="124F5B"/>
                </a:solidFill>
                <a:latin typeface="Verdana"/>
                <a:cs typeface="Verdana"/>
              </a:rPr>
              <a:t>al</a:t>
            </a:r>
            <a:r>
              <a:rPr sz="1400" spc="-135">
                <a:solidFill>
                  <a:srgbClr val="124F5B"/>
                </a:solidFill>
                <a:latin typeface="Verdana"/>
                <a:cs typeface="Verdana"/>
              </a:rPr>
              <a:t>(</a:t>
            </a:r>
            <a:r>
              <a:rPr sz="1400" spc="-140">
                <a:solidFill>
                  <a:srgbClr val="124F5B"/>
                </a:solidFill>
                <a:latin typeface="Verdana"/>
                <a:cs typeface="Verdana"/>
              </a:rPr>
              <a:t>2</a:t>
            </a:r>
            <a:r>
              <a:rPr sz="1400" spc="-135">
                <a:solidFill>
                  <a:srgbClr val="124F5B"/>
                </a:solidFill>
                <a:latin typeface="Verdana"/>
                <a:cs typeface="Verdana"/>
              </a:rPr>
              <a:t>)</a:t>
            </a:r>
            <a:r>
              <a:rPr sz="1400">
                <a:solidFill>
                  <a:srgbClr val="124F5B"/>
                </a:solidFill>
                <a:latin typeface="Verdana"/>
                <a:cs typeface="Verdana"/>
              </a:rPr>
              <a:t>.</a:t>
            </a:r>
            <a:endParaRPr sz="1400">
              <a:latin typeface="Verdana"/>
              <a:cs typeface="Verdana"/>
            </a:endParaRPr>
          </a:p>
        </p:txBody>
      </p:sp>
      <p:sp>
        <p:nvSpPr>
          <p:cNvPr id="13" name="object 13"/>
          <p:cNvSpPr/>
          <p:nvPr/>
        </p:nvSpPr>
        <p:spPr>
          <a:xfrm>
            <a:off x="3797808" y="1520952"/>
            <a:ext cx="4667885" cy="1501140"/>
          </a:xfrm>
          <a:custGeom>
            <a:avLst/>
            <a:gdLst/>
            <a:ahLst/>
            <a:cxnLst/>
            <a:rect l="l" t="t" r="r" b="b"/>
            <a:pathLst>
              <a:path w="4667884" h="1501139">
                <a:moveTo>
                  <a:pt x="9016" y="0"/>
                </a:moveTo>
                <a:lnTo>
                  <a:pt x="9016" y="1500886"/>
                </a:lnTo>
              </a:path>
              <a:path w="4667884" h="1501139">
                <a:moveTo>
                  <a:pt x="4658741" y="0"/>
                </a:moveTo>
                <a:lnTo>
                  <a:pt x="4658741" y="1500886"/>
                </a:lnTo>
              </a:path>
              <a:path w="4667884" h="1501139">
                <a:moveTo>
                  <a:pt x="0" y="5080"/>
                </a:moveTo>
                <a:lnTo>
                  <a:pt x="4667758" y="5080"/>
                </a:lnTo>
              </a:path>
              <a:path w="4667884" h="1501139">
                <a:moveTo>
                  <a:pt x="0" y="1495806"/>
                </a:moveTo>
                <a:lnTo>
                  <a:pt x="4667758" y="1495806"/>
                </a:lnTo>
              </a:path>
            </a:pathLst>
          </a:custGeom>
          <a:ln w="12192">
            <a:solidFill>
              <a:srgbClr val="CC0000"/>
            </a:solidFill>
          </a:ln>
        </p:spPr>
        <p:txBody>
          <a:bodyPr wrap="square" lIns="0" tIns="0" rIns="0" bIns="0" rtlCol="0"/>
          <a:lstStyle/>
          <a:p>
            <a:endParaRPr/>
          </a:p>
        </p:txBody>
      </p:sp>
      <p:sp>
        <p:nvSpPr>
          <p:cNvPr id="14" name="TextBox 13">
            <a:extLst>
              <a:ext uri="{FF2B5EF4-FFF2-40B4-BE49-F238E27FC236}">
                <a16:creationId xmlns:a16="http://schemas.microsoft.com/office/drawing/2014/main" id="{1F7ECFC0-3377-B815-9A51-6AC3B5D76A72}"/>
              </a:ext>
            </a:extLst>
          </p:cNvPr>
          <p:cNvSpPr txBox="1"/>
          <p:nvPr/>
        </p:nvSpPr>
        <p:spPr>
          <a:xfrm>
            <a:off x="728075" y="105688"/>
            <a:ext cx="8102773" cy="739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TextBox 14">
            <a:extLst>
              <a:ext uri="{FF2B5EF4-FFF2-40B4-BE49-F238E27FC236}">
                <a16:creationId xmlns:a16="http://schemas.microsoft.com/office/drawing/2014/main" id="{81469B0E-64C5-3407-6EA2-D59282C6AEF8}"/>
              </a:ext>
            </a:extLst>
          </p:cNvPr>
          <p:cNvSpPr txBox="1"/>
          <p:nvPr/>
        </p:nvSpPr>
        <p:spPr>
          <a:xfrm>
            <a:off x="2689180" y="199633"/>
            <a:ext cx="43332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TOP FREE APP'S</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235407" y="899472"/>
            <a:ext cx="3329304" cy="3481070"/>
          </a:xfrm>
          <a:prstGeom prst="rect">
            <a:avLst/>
          </a:prstGeom>
        </p:spPr>
        <p:txBody>
          <a:bodyPr vert="horz" wrap="square" lIns="0" tIns="45085" rIns="0" bIns="0" rtlCol="0">
            <a:spAutoFit/>
          </a:bodyPr>
          <a:lstStyle/>
          <a:p>
            <a:pPr marL="469900" indent="-457200">
              <a:lnSpc>
                <a:spcPct val="100000"/>
              </a:lnSpc>
              <a:spcBef>
                <a:spcPts val="355"/>
              </a:spcBef>
              <a:buClr>
                <a:srgbClr val="683318"/>
              </a:buClr>
              <a:buFont typeface="Wingdings"/>
              <a:buChar char=""/>
              <a:tabLst>
                <a:tab pos="469265" algn="l"/>
                <a:tab pos="469900" algn="l"/>
              </a:tabLst>
            </a:pPr>
            <a:r>
              <a:rPr sz="1400" spc="5">
                <a:latin typeface="Microsoft Sans Serif"/>
                <a:cs typeface="Microsoft Sans Serif"/>
              </a:rPr>
              <a:t>Revenue</a:t>
            </a:r>
            <a:r>
              <a:rPr sz="1400" spc="40">
                <a:latin typeface="Microsoft Sans Serif"/>
                <a:cs typeface="Microsoft Sans Serif"/>
              </a:rPr>
              <a:t> </a:t>
            </a:r>
            <a:r>
              <a:rPr sz="1400" spc="15">
                <a:latin typeface="Microsoft Sans Serif"/>
                <a:cs typeface="Microsoft Sans Serif"/>
              </a:rPr>
              <a:t>generated</a:t>
            </a:r>
            <a:r>
              <a:rPr sz="1400" spc="75">
                <a:latin typeface="Microsoft Sans Serif"/>
                <a:cs typeface="Microsoft Sans Serif"/>
              </a:rPr>
              <a:t> </a:t>
            </a:r>
            <a:r>
              <a:rPr sz="1400" spc="-25">
                <a:latin typeface="Microsoft Sans Serif"/>
                <a:cs typeface="Microsoft Sans Serif"/>
              </a:rPr>
              <a:t>is</a:t>
            </a:r>
            <a:r>
              <a:rPr sz="1400" spc="295">
                <a:latin typeface="Microsoft Sans Serif"/>
                <a:cs typeface="Microsoft Sans Serif"/>
              </a:rPr>
              <a:t> </a:t>
            </a:r>
            <a:r>
              <a:rPr sz="1400" spc="-5">
                <a:latin typeface="Microsoft Sans Serif"/>
                <a:cs typeface="Microsoft Sans Serif"/>
              </a:rPr>
              <a:t>given</a:t>
            </a:r>
            <a:r>
              <a:rPr sz="1400" spc="-35">
                <a:latin typeface="Microsoft Sans Serif"/>
                <a:cs typeface="Microsoft Sans Serif"/>
              </a:rPr>
              <a:t> </a:t>
            </a:r>
            <a:r>
              <a:rPr sz="1400" spc="-15">
                <a:latin typeface="Microsoft Sans Serif"/>
                <a:cs typeface="Microsoft Sans Serif"/>
              </a:rPr>
              <a:t>by</a:t>
            </a:r>
            <a:r>
              <a:rPr sz="1400" spc="-75">
                <a:latin typeface="Microsoft Sans Serif"/>
                <a:cs typeface="Microsoft Sans Serif"/>
              </a:rPr>
              <a:t> </a:t>
            </a:r>
            <a:r>
              <a:rPr sz="1400" spc="15">
                <a:latin typeface="Microsoft Sans Serif"/>
                <a:cs typeface="Microsoft Sans Serif"/>
              </a:rPr>
              <a:t>the</a:t>
            </a:r>
            <a:endParaRPr sz="1400">
              <a:latin typeface="Microsoft Sans Serif"/>
              <a:cs typeface="Microsoft Sans Serif"/>
            </a:endParaRPr>
          </a:p>
          <a:p>
            <a:pPr marL="469900">
              <a:lnSpc>
                <a:spcPct val="100000"/>
              </a:lnSpc>
              <a:spcBef>
                <a:spcPts val="254"/>
              </a:spcBef>
            </a:pPr>
            <a:r>
              <a:rPr sz="1400" spc="-40">
                <a:latin typeface="Microsoft Sans Serif"/>
                <a:cs typeface="Microsoft Sans Serif"/>
              </a:rPr>
              <a:t>formula:</a:t>
            </a:r>
            <a:endParaRPr sz="1400">
              <a:latin typeface="Microsoft Sans Serif"/>
              <a:cs typeface="Microsoft Sans Serif"/>
            </a:endParaRPr>
          </a:p>
          <a:p>
            <a:pPr marL="368935">
              <a:lnSpc>
                <a:spcPct val="100000"/>
              </a:lnSpc>
              <a:spcBef>
                <a:spcPts val="455"/>
              </a:spcBef>
            </a:pPr>
            <a:r>
              <a:rPr sz="1400" b="1" spc="-80">
                <a:latin typeface="Arial"/>
                <a:cs typeface="Arial"/>
              </a:rPr>
              <a:t>R</a:t>
            </a:r>
            <a:r>
              <a:rPr sz="1400" b="1" spc="-75">
                <a:latin typeface="Arial"/>
                <a:cs typeface="Arial"/>
              </a:rPr>
              <a:t>e</a:t>
            </a:r>
            <a:r>
              <a:rPr sz="1400" b="1" spc="-85">
                <a:latin typeface="Arial"/>
                <a:cs typeface="Arial"/>
              </a:rPr>
              <a:t>v</a:t>
            </a:r>
            <a:r>
              <a:rPr sz="1400" b="1" spc="-75">
                <a:latin typeface="Arial"/>
                <a:cs typeface="Arial"/>
              </a:rPr>
              <a:t>e</a:t>
            </a:r>
            <a:r>
              <a:rPr sz="1400" b="1" spc="-80">
                <a:latin typeface="Arial"/>
                <a:cs typeface="Arial"/>
              </a:rPr>
              <a:t>nu</a:t>
            </a:r>
            <a:r>
              <a:rPr sz="1400" b="1">
                <a:latin typeface="Arial"/>
                <a:cs typeface="Arial"/>
              </a:rPr>
              <a:t>e</a:t>
            </a:r>
            <a:r>
              <a:rPr sz="1400" b="1" spc="145">
                <a:latin typeface="Arial"/>
                <a:cs typeface="Arial"/>
              </a:rPr>
              <a:t> </a:t>
            </a:r>
            <a:r>
              <a:rPr sz="1400" b="1">
                <a:latin typeface="Arial"/>
                <a:cs typeface="Arial"/>
              </a:rPr>
              <a:t>=</a:t>
            </a:r>
            <a:r>
              <a:rPr sz="1400" b="1" spc="-165">
                <a:latin typeface="Arial"/>
                <a:cs typeface="Arial"/>
              </a:rPr>
              <a:t> </a:t>
            </a:r>
            <a:r>
              <a:rPr sz="1400" b="1" spc="-114">
                <a:latin typeface="Arial"/>
                <a:cs typeface="Arial"/>
              </a:rPr>
              <a:t>I</a:t>
            </a:r>
            <a:r>
              <a:rPr sz="1400" b="1" spc="-125">
                <a:latin typeface="Arial"/>
                <a:cs typeface="Arial"/>
              </a:rPr>
              <a:t>n</a:t>
            </a:r>
            <a:r>
              <a:rPr sz="1400" b="1" spc="-120">
                <a:latin typeface="Arial"/>
                <a:cs typeface="Arial"/>
              </a:rPr>
              <a:t>sta</a:t>
            </a:r>
            <a:r>
              <a:rPr sz="1400" b="1" spc="-114">
                <a:latin typeface="Arial"/>
                <a:cs typeface="Arial"/>
              </a:rPr>
              <a:t>l</a:t>
            </a:r>
            <a:r>
              <a:rPr sz="1400" b="1" spc="-130">
                <a:latin typeface="Arial"/>
                <a:cs typeface="Arial"/>
              </a:rPr>
              <a:t>l</a:t>
            </a:r>
            <a:r>
              <a:rPr sz="1400" b="1" spc="100">
                <a:latin typeface="Arial"/>
                <a:cs typeface="Arial"/>
              </a:rPr>
              <a:t>s</a:t>
            </a:r>
            <a:r>
              <a:rPr sz="1400" b="1">
                <a:latin typeface="Arial"/>
                <a:cs typeface="Arial"/>
              </a:rPr>
              <a:t>*</a:t>
            </a:r>
            <a:r>
              <a:rPr sz="1400" b="1" spc="-229">
                <a:latin typeface="Arial"/>
                <a:cs typeface="Arial"/>
              </a:rPr>
              <a:t> </a:t>
            </a:r>
            <a:r>
              <a:rPr sz="1400" b="1" spc="-65">
                <a:latin typeface="Arial"/>
                <a:cs typeface="Arial"/>
              </a:rPr>
              <a:t>P</a:t>
            </a:r>
            <a:r>
              <a:rPr sz="1400" b="1" spc="-55">
                <a:latin typeface="Arial"/>
                <a:cs typeface="Arial"/>
              </a:rPr>
              <a:t>ri</a:t>
            </a:r>
            <a:r>
              <a:rPr sz="1400" b="1" spc="-65">
                <a:latin typeface="Arial"/>
                <a:cs typeface="Arial"/>
              </a:rPr>
              <a:t>c</a:t>
            </a:r>
            <a:r>
              <a:rPr sz="1400" b="1">
                <a:latin typeface="Arial"/>
                <a:cs typeface="Arial"/>
              </a:rPr>
              <a:t>e</a:t>
            </a:r>
            <a:endParaRPr sz="1400">
              <a:latin typeface="Arial"/>
              <a:cs typeface="Arial"/>
            </a:endParaRPr>
          </a:p>
          <a:p>
            <a:pPr marL="469900" indent="-457200" algn="just">
              <a:lnSpc>
                <a:spcPct val="100000"/>
              </a:lnSpc>
              <a:spcBef>
                <a:spcPts val="95"/>
              </a:spcBef>
              <a:buClr>
                <a:srgbClr val="683318"/>
              </a:buClr>
              <a:buFont typeface="Wingdings"/>
              <a:buChar char=""/>
              <a:tabLst>
                <a:tab pos="469900" algn="l"/>
              </a:tabLst>
            </a:pPr>
            <a:r>
              <a:rPr sz="1400" spc="20">
                <a:latin typeface="Microsoft Sans Serif"/>
                <a:cs typeface="Microsoft Sans Serif"/>
              </a:rPr>
              <a:t>Note </a:t>
            </a:r>
            <a:r>
              <a:rPr sz="1400" spc="165">
                <a:latin typeface="Microsoft Sans Serif"/>
                <a:cs typeface="Microsoft Sans Serif"/>
              </a:rPr>
              <a:t> </a:t>
            </a:r>
            <a:r>
              <a:rPr sz="1400" spc="10">
                <a:latin typeface="Microsoft Sans Serif"/>
                <a:cs typeface="Microsoft Sans Serif"/>
              </a:rPr>
              <a:t>that </a:t>
            </a:r>
            <a:r>
              <a:rPr sz="1400" spc="170">
                <a:latin typeface="Microsoft Sans Serif"/>
                <a:cs typeface="Microsoft Sans Serif"/>
              </a:rPr>
              <a:t> </a:t>
            </a:r>
            <a:r>
              <a:rPr sz="1400" spc="5">
                <a:latin typeface="Microsoft Sans Serif"/>
                <a:cs typeface="Microsoft Sans Serif"/>
              </a:rPr>
              <a:t>in </a:t>
            </a:r>
            <a:r>
              <a:rPr sz="1400" spc="180">
                <a:latin typeface="Microsoft Sans Serif"/>
                <a:cs typeface="Microsoft Sans Serif"/>
              </a:rPr>
              <a:t> </a:t>
            </a:r>
            <a:r>
              <a:rPr sz="1400" spc="-5">
                <a:latin typeface="Microsoft Sans Serif"/>
                <a:cs typeface="Microsoft Sans Serif"/>
              </a:rPr>
              <a:t>this</a:t>
            </a:r>
            <a:r>
              <a:rPr sz="1400" spc="520">
                <a:latin typeface="Microsoft Sans Serif"/>
                <a:cs typeface="Microsoft Sans Serif"/>
              </a:rPr>
              <a:t> </a:t>
            </a:r>
            <a:r>
              <a:rPr sz="1400" spc="-50">
                <a:latin typeface="Microsoft Sans Serif"/>
                <a:cs typeface="Microsoft Sans Serif"/>
              </a:rPr>
              <a:t>case,</a:t>
            </a:r>
            <a:r>
              <a:rPr sz="1400" spc="490">
                <a:latin typeface="Microsoft Sans Serif"/>
                <a:cs typeface="Microsoft Sans Serif"/>
              </a:rPr>
              <a:t>  </a:t>
            </a:r>
            <a:r>
              <a:rPr sz="1400" spc="-10">
                <a:latin typeface="Microsoft Sans Serif"/>
                <a:cs typeface="Microsoft Sans Serif"/>
              </a:rPr>
              <a:t>revenue</a:t>
            </a:r>
            <a:endParaRPr sz="1400">
              <a:latin typeface="Microsoft Sans Serif"/>
              <a:cs typeface="Microsoft Sans Serif"/>
            </a:endParaRPr>
          </a:p>
          <a:p>
            <a:pPr marL="469900" algn="just">
              <a:lnSpc>
                <a:spcPct val="100000"/>
              </a:lnSpc>
              <a:spcBef>
                <a:spcPts val="254"/>
              </a:spcBef>
            </a:pPr>
            <a:r>
              <a:rPr sz="1400" spc="-35">
                <a:latin typeface="Microsoft Sans Serif"/>
                <a:cs typeface="Microsoft Sans Serif"/>
              </a:rPr>
              <a:t>refers</a:t>
            </a:r>
            <a:r>
              <a:rPr sz="1400" spc="320">
                <a:latin typeface="Microsoft Sans Serif"/>
                <a:cs typeface="Microsoft Sans Serif"/>
              </a:rPr>
              <a:t> </a:t>
            </a:r>
            <a:r>
              <a:rPr sz="1400" spc="5">
                <a:latin typeface="Microsoft Sans Serif"/>
                <a:cs typeface="Microsoft Sans Serif"/>
              </a:rPr>
              <a:t>to</a:t>
            </a:r>
            <a:r>
              <a:rPr sz="1400" spc="350">
                <a:latin typeface="Microsoft Sans Serif"/>
                <a:cs typeface="Microsoft Sans Serif"/>
              </a:rPr>
              <a:t> </a:t>
            </a:r>
            <a:r>
              <a:rPr sz="1400" spc="20">
                <a:latin typeface="Microsoft Sans Serif"/>
                <a:cs typeface="Microsoft Sans Serif"/>
              </a:rPr>
              <a:t>the  </a:t>
            </a:r>
            <a:r>
              <a:rPr sz="1400" spc="330">
                <a:latin typeface="Microsoft Sans Serif"/>
                <a:cs typeface="Microsoft Sans Serif"/>
              </a:rPr>
              <a:t> </a:t>
            </a:r>
            <a:r>
              <a:rPr sz="1400" spc="20">
                <a:latin typeface="Microsoft Sans Serif"/>
                <a:cs typeface="Microsoft Sans Serif"/>
              </a:rPr>
              <a:t>money</a:t>
            </a:r>
            <a:r>
              <a:rPr sz="1400" spc="385">
                <a:latin typeface="Microsoft Sans Serif"/>
                <a:cs typeface="Microsoft Sans Serif"/>
              </a:rPr>
              <a:t> </a:t>
            </a:r>
            <a:r>
              <a:rPr sz="1400" spc="5">
                <a:latin typeface="Microsoft Sans Serif"/>
                <a:cs typeface="Microsoft Sans Serif"/>
              </a:rPr>
              <a:t>earned</a:t>
            </a:r>
            <a:r>
              <a:rPr sz="1400" spc="365">
                <a:latin typeface="Microsoft Sans Serif"/>
                <a:cs typeface="Microsoft Sans Serif"/>
              </a:rPr>
              <a:t> </a:t>
            </a:r>
            <a:r>
              <a:rPr sz="1400" spc="-5">
                <a:latin typeface="Microsoft Sans Serif"/>
                <a:cs typeface="Microsoft Sans Serif"/>
              </a:rPr>
              <a:t>only</a:t>
            </a:r>
            <a:endParaRPr sz="1400">
              <a:latin typeface="Microsoft Sans Serif"/>
              <a:cs typeface="Microsoft Sans Serif"/>
            </a:endParaRPr>
          </a:p>
          <a:p>
            <a:pPr marL="469900" algn="just">
              <a:lnSpc>
                <a:spcPct val="100000"/>
              </a:lnSpc>
              <a:spcBef>
                <a:spcPts val="254"/>
              </a:spcBef>
            </a:pPr>
            <a:r>
              <a:rPr sz="1400" spc="40">
                <a:latin typeface="Microsoft Sans Serif"/>
                <a:cs typeface="Microsoft Sans Serif"/>
              </a:rPr>
              <a:t>from </a:t>
            </a:r>
            <a:r>
              <a:rPr sz="1400" spc="120">
                <a:latin typeface="Microsoft Sans Serif"/>
                <a:cs typeface="Microsoft Sans Serif"/>
              </a:rPr>
              <a:t> </a:t>
            </a:r>
            <a:r>
              <a:rPr sz="1400" spc="25">
                <a:latin typeface="Microsoft Sans Serif"/>
                <a:cs typeface="Microsoft Sans Serif"/>
              </a:rPr>
              <a:t>paid</a:t>
            </a:r>
            <a:r>
              <a:rPr sz="1400" spc="45">
                <a:latin typeface="Microsoft Sans Serif"/>
                <a:cs typeface="Microsoft Sans Serif"/>
              </a:rPr>
              <a:t> </a:t>
            </a:r>
            <a:r>
              <a:rPr sz="1400" spc="-15">
                <a:latin typeface="Microsoft Sans Serif"/>
                <a:cs typeface="Microsoft Sans Serif"/>
              </a:rPr>
              <a:t>appinstalls.</a:t>
            </a:r>
            <a:endParaRPr sz="1400">
              <a:latin typeface="Microsoft Sans Serif"/>
              <a:cs typeface="Microsoft Sans Serif"/>
            </a:endParaRPr>
          </a:p>
          <a:p>
            <a:pPr marL="469900" marR="29845" indent="-457200" algn="just">
              <a:lnSpc>
                <a:spcPct val="114999"/>
              </a:lnSpc>
              <a:buClr>
                <a:srgbClr val="683318"/>
              </a:buClr>
              <a:buFont typeface="Wingdings"/>
              <a:buChar char=""/>
              <a:tabLst>
                <a:tab pos="469900" algn="l"/>
              </a:tabLst>
            </a:pPr>
            <a:r>
              <a:rPr sz="1400" spc="-5">
                <a:latin typeface="Microsoft Sans Serif"/>
                <a:cs typeface="Microsoft Sans Serif"/>
              </a:rPr>
              <a:t>The </a:t>
            </a:r>
            <a:r>
              <a:rPr sz="1400" spc="25">
                <a:latin typeface="Microsoft Sans Serif"/>
                <a:cs typeface="Microsoft Sans Serif"/>
              </a:rPr>
              <a:t>top </a:t>
            </a:r>
            <a:r>
              <a:rPr sz="1400">
                <a:latin typeface="Microsoft Sans Serif"/>
                <a:cs typeface="Microsoft Sans Serif"/>
              </a:rPr>
              <a:t>categories </a:t>
            </a:r>
            <a:r>
              <a:rPr sz="1400" spc="5">
                <a:latin typeface="Microsoft Sans Serif"/>
                <a:cs typeface="Microsoft Sans Serif"/>
              </a:rPr>
              <a:t>in</a:t>
            </a:r>
            <a:r>
              <a:rPr sz="1400" spc="10">
                <a:latin typeface="Microsoft Sans Serif"/>
                <a:cs typeface="Microsoft Sans Serif"/>
              </a:rPr>
              <a:t> </a:t>
            </a:r>
            <a:r>
              <a:rPr sz="1400" spc="40">
                <a:latin typeface="Microsoft Sans Serif"/>
                <a:cs typeface="Microsoft Sans Serif"/>
              </a:rPr>
              <a:t>which </a:t>
            </a:r>
            <a:r>
              <a:rPr sz="1400" spc="5">
                <a:latin typeface="Microsoft Sans Serif"/>
                <a:cs typeface="Microsoft Sans Serif"/>
              </a:rPr>
              <a:t>these </a:t>
            </a:r>
            <a:r>
              <a:rPr sz="1400" spc="10">
                <a:latin typeface="Microsoft Sans Serif"/>
                <a:cs typeface="Microsoft Sans Serif"/>
              </a:rPr>
              <a:t> </a:t>
            </a:r>
            <a:r>
              <a:rPr sz="1400" spc="15">
                <a:latin typeface="Microsoft Sans Serif"/>
                <a:cs typeface="Microsoft Sans Serif"/>
              </a:rPr>
              <a:t>apps</a:t>
            </a:r>
            <a:r>
              <a:rPr sz="1400" spc="20">
                <a:latin typeface="Microsoft Sans Serif"/>
                <a:cs typeface="Microsoft Sans Serif"/>
              </a:rPr>
              <a:t> </a:t>
            </a:r>
            <a:r>
              <a:rPr sz="1400" spc="-30">
                <a:latin typeface="Microsoft Sans Serif"/>
                <a:cs typeface="Microsoft Sans Serif"/>
              </a:rPr>
              <a:t>fall</a:t>
            </a:r>
            <a:r>
              <a:rPr sz="1400" spc="-25">
                <a:latin typeface="Microsoft Sans Serif"/>
                <a:cs typeface="Microsoft Sans Serif"/>
              </a:rPr>
              <a:t> are</a:t>
            </a:r>
            <a:r>
              <a:rPr sz="1400" spc="325">
                <a:latin typeface="Microsoft Sans Serif"/>
                <a:cs typeface="Microsoft Sans Serif"/>
              </a:rPr>
              <a:t> </a:t>
            </a:r>
            <a:r>
              <a:rPr sz="1400" b="1" spc="-120">
                <a:latin typeface="Arial"/>
                <a:cs typeface="Arial"/>
              </a:rPr>
              <a:t>Lifestyle</a:t>
            </a:r>
            <a:r>
              <a:rPr sz="1400" spc="-120">
                <a:latin typeface="Microsoft Sans Serif"/>
                <a:cs typeface="Microsoft Sans Serif"/>
              </a:rPr>
              <a:t>(5),</a:t>
            </a:r>
            <a:r>
              <a:rPr sz="1400" spc="130">
                <a:latin typeface="Microsoft Sans Serif"/>
                <a:cs typeface="Microsoft Sans Serif"/>
              </a:rPr>
              <a:t> </a:t>
            </a:r>
            <a:r>
              <a:rPr sz="1400" b="1" spc="-140">
                <a:latin typeface="Arial"/>
                <a:cs typeface="Arial"/>
              </a:rPr>
              <a:t>Family</a:t>
            </a:r>
            <a:r>
              <a:rPr sz="1400" spc="-140">
                <a:latin typeface="Microsoft Sans Serif"/>
                <a:cs typeface="Microsoft Sans Serif"/>
              </a:rPr>
              <a:t>(5), </a:t>
            </a:r>
            <a:r>
              <a:rPr sz="1400" spc="-135">
                <a:latin typeface="Microsoft Sans Serif"/>
                <a:cs typeface="Microsoft Sans Serif"/>
              </a:rPr>
              <a:t> </a:t>
            </a:r>
            <a:r>
              <a:rPr sz="1400" b="1" spc="-50">
                <a:latin typeface="Arial"/>
                <a:cs typeface="Arial"/>
              </a:rPr>
              <a:t>a</a:t>
            </a:r>
            <a:r>
              <a:rPr sz="1400" b="1" spc="-55">
                <a:latin typeface="Arial"/>
                <a:cs typeface="Arial"/>
              </a:rPr>
              <a:t>n</a:t>
            </a:r>
            <a:r>
              <a:rPr sz="1400" b="1">
                <a:latin typeface="Arial"/>
                <a:cs typeface="Arial"/>
              </a:rPr>
              <a:t>d</a:t>
            </a:r>
            <a:r>
              <a:rPr sz="1400" b="1" spc="-180">
                <a:latin typeface="Arial"/>
                <a:cs typeface="Arial"/>
              </a:rPr>
              <a:t> </a:t>
            </a:r>
            <a:r>
              <a:rPr sz="1400" b="1" spc="-120">
                <a:latin typeface="Arial"/>
                <a:cs typeface="Arial"/>
              </a:rPr>
              <a:t>Gam</a:t>
            </a:r>
            <a:r>
              <a:rPr sz="1400" b="1" spc="-125">
                <a:latin typeface="Arial"/>
                <a:cs typeface="Arial"/>
              </a:rPr>
              <a:t>e</a:t>
            </a:r>
            <a:r>
              <a:rPr sz="1400" spc="-120">
                <a:latin typeface="Microsoft Sans Serif"/>
                <a:cs typeface="Microsoft Sans Serif"/>
              </a:rPr>
              <a:t>(</a:t>
            </a:r>
            <a:r>
              <a:rPr sz="1400" spc="-125">
                <a:latin typeface="Microsoft Sans Serif"/>
                <a:cs typeface="Microsoft Sans Serif"/>
              </a:rPr>
              <a:t>4</a:t>
            </a:r>
            <a:r>
              <a:rPr sz="1400" spc="-120">
                <a:latin typeface="Microsoft Sans Serif"/>
                <a:cs typeface="Microsoft Sans Serif"/>
              </a:rPr>
              <a:t>)</a:t>
            </a:r>
            <a:r>
              <a:rPr sz="1400">
                <a:latin typeface="Microsoft Sans Serif"/>
                <a:cs typeface="Microsoft Sans Serif"/>
              </a:rPr>
              <a:t>.</a:t>
            </a:r>
          </a:p>
          <a:p>
            <a:pPr marL="469900" marR="5080" indent="-457200" algn="just">
              <a:lnSpc>
                <a:spcPct val="114999"/>
              </a:lnSpc>
              <a:spcBef>
                <a:spcPts val="95"/>
              </a:spcBef>
              <a:buClr>
                <a:srgbClr val="683318"/>
              </a:buClr>
              <a:buFont typeface="Wingdings"/>
              <a:buChar char=""/>
              <a:tabLst>
                <a:tab pos="469900" algn="l"/>
              </a:tabLst>
            </a:pPr>
            <a:r>
              <a:rPr sz="1400" b="1" spc="-75">
                <a:latin typeface="Arial"/>
                <a:cs typeface="Arial"/>
              </a:rPr>
              <a:t>Minecraft</a:t>
            </a:r>
            <a:r>
              <a:rPr sz="1400" spc="-75">
                <a:latin typeface="Microsoft Sans Serif"/>
                <a:cs typeface="Microsoft Sans Serif"/>
              </a:rPr>
              <a:t>,</a:t>
            </a:r>
            <a:r>
              <a:rPr sz="1400" spc="-70">
                <a:latin typeface="Microsoft Sans Serif"/>
                <a:cs typeface="Microsoft Sans Serif"/>
              </a:rPr>
              <a:t> </a:t>
            </a:r>
            <a:r>
              <a:rPr sz="1400" b="1">
                <a:latin typeface="Arial"/>
                <a:cs typeface="Arial"/>
              </a:rPr>
              <a:t>I </a:t>
            </a:r>
            <a:r>
              <a:rPr sz="1400" b="1" spc="-30">
                <a:latin typeface="Arial"/>
                <a:cs typeface="Arial"/>
              </a:rPr>
              <a:t>am </a:t>
            </a:r>
            <a:r>
              <a:rPr sz="1400" b="1" spc="-90">
                <a:latin typeface="Arial"/>
                <a:cs typeface="Arial"/>
              </a:rPr>
              <a:t>rich</a:t>
            </a:r>
            <a:r>
              <a:rPr sz="1400" spc="-90">
                <a:latin typeface="Microsoft Sans Serif"/>
                <a:cs typeface="Microsoft Sans Serif"/>
              </a:rPr>
              <a:t>,</a:t>
            </a:r>
            <a:r>
              <a:rPr sz="1400" spc="-85">
                <a:latin typeface="Microsoft Sans Serif"/>
                <a:cs typeface="Microsoft Sans Serif"/>
              </a:rPr>
              <a:t> </a:t>
            </a:r>
            <a:r>
              <a:rPr sz="1400" spc="30">
                <a:latin typeface="Microsoft Sans Serif"/>
                <a:cs typeface="Microsoft Sans Serif"/>
              </a:rPr>
              <a:t>and </a:t>
            </a:r>
            <a:r>
              <a:rPr sz="1400" b="1">
                <a:latin typeface="Arial"/>
                <a:cs typeface="Arial"/>
              </a:rPr>
              <a:t>I </a:t>
            </a:r>
            <a:r>
              <a:rPr sz="1400" b="1" spc="-30">
                <a:latin typeface="Arial"/>
                <a:cs typeface="Arial"/>
              </a:rPr>
              <a:t>am</a:t>
            </a:r>
            <a:r>
              <a:rPr sz="1400" b="1" spc="-25">
                <a:latin typeface="Arial"/>
                <a:cs typeface="Arial"/>
              </a:rPr>
              <a:t> </a:t>
            </a:r>
            <a:r>
              <a:rPr sz="1400" b="1" spc="-50">
                <a:latin typeface="Arial"/>
                <a:cs typeface="Arial"/>
              </a:rPr>
              <a:t>rich </a:t>
            </a:r>
            <a:r>
              <a:rPr sz="1400" b="1" spc="-45">
                <a:latin typeface="Arial"/>
                <a:cs typeface="Arial"/>
              </a:rPr>
              <a:t> </a:t>
            </a:r>
            <a:r>
              <a:rPr sz="1400" b="1" spc="-50">
                <a:latin typeface="Arial"/>
                <a:cs typeface="Arial"/>
              </a:rPr>
              <a:t>premium</a:t>
            </a:r>
            <a:r>
              <a:rPr sz="1400" b="1" spc="-45">
                <a:latin typeface="Arial"/>
                <a:cs typeface="Arial"/>
              </a:rPr>
              <a:t> </a:t>
            </a:r>
            <a:r>
              <a:rPr sz="1400" spc="-25">
                <a:latin typeface="Microsoft Sans Serif"/>
                <a:cs typeface="Microsoft Sans Serif"/>
              </a:rPr>
              <a:t>are</a:t>
            </a:r>
            <a:r>
              <a:rPr sz="1400" spc="-20">
                <a:latin typeface="Microsoft Sans Serif"/>
                <a:cs typeface="Microsoft Sans Serif"/>
              </a:rPr>
              <a:t> </a:t>
            </a:r>
            <a:r>
              <a:rPr sz="1400" spc="20">
                <a:latin typeface="Microsoft Sans Serif"/>
                <a:cs typeface="Microsoft Sans Serif"/>
              </a:rPr>
              <a:t>the</a:t>
            </a:r>
            <a:r>
              <a:rPr sz="1400" spc="25">
                <a:latin typeface="Microsoft Sans Serif"/>
                <a:cs typeface="Microsoft Sans Serif"/>
              </a:rPr>
              <a:t> top</a:t>
            </a:r>
            <a:r>
              <a:rPr sz="1400" spc="30">
                <a:latin typeface="Microsoft Sans Serif"/>
                <a:cs typeface="Microsoft Sans Serif"/>
              </a:rPr>
              <a:t> </a:t>
            </a:r>
            <a:r>
              <a:rPr sz="1400" spc="15">
                <a:latin typeface="Microsoft Sans Serif"/>
                <a:cs typeface="Microsoft Sans Serif"/>
              </a:rPr>
              <a:t>paid</a:t>
            </a:r>
            <a:r>
              <a:rPr sz="1400" spc="20">
                <a:latin typeface="Microsoft Sans Serif"/>
                <a:cs typeface="Microsoft Sans Serif"/>
              </a:rPr>
              <a:t> apps </a:t>
            </a:r>
            <a:r>
              <a:rPr sz="1400" spc="25">
                <a:latin typeface="Microsoft Sans Serif"/>
                <a:cs typeface="Microsoft Sans Serif"/>
              </a:rPr>
              <a:t> </a:t>
            </a:r>
            <a:r>
              <a:rPr sz="1400" spc="15">
                <a:latin typeface="Microsoft Sans Serif"/>
                <a:cs typeface="Microsoft Sans Serif"/>
              </a:rPr>
              <a:t>based</a:t>
            </a:r>
            <a:r>
              <a:rPr sz="1400" spc="35">
                <a:latin typeface="Microsoft Sans Serif"/>
                <a:cs typeface="Microsoft Sans Serif"/>
              </a:rPr>
              <a:t> </a:t>
            </a:r>
            <a:r>
              <a:rPr sz="1400" spc="25">
                <a:latin typeface="Microsoft Sans Serif"/>
                <a:cs typeface="Microsoft Sans Serif"/>
              </a:rPr>
              <a:t>on</a:t>
            </a:r>
            <a:r>
              <a:rPr sz="1400" spc="114">
                <a:latin typeface="Microsoft Sans Serif"/>
                <a:cs typeface="Microsoft Sans Serif"/>
              </a:rPr>
              <a:t> </a:t>
            </a:r>
            <a:r>
              <a:rPr sz="1400" spc="-5">
                <a:latin typeface="Microsoft Sans Serif"/>
                <a:cs typeface="Microsoft Sans Serif"/>
              </a:rPr>
              <a:t>revenue</a:t>
            </a:r>
            <a:r>
              <a:rPr sz="1400" spc="345">
                <a:latin typeface="Microsoft Sans Serif"/>
                <a:cs typeface="Microsoft Sans Serif"/>
              </a:rPr>
              <a:t> </a:t>
            </a:r>
            <a:r>
              <a:rPr sz="1400" spc="-10">
                <a:latin typeface="Microsoft Sans Serif"/>
                <a:cs typeface="Microsoft Sans Serif"/>
              </a:rPr>
              <a:t>generated.</a:t>
            </a:r>
            <a:endParaRPr sz="1400">
              <a:latin typeface="Microsoft Sans Serif"/>
              <a:cs typeface="Microsoft Sans Serif"/>
            </a:endParaRPr>
          </a:p>
          <a:p>
            <a:pPr marL="469900" indent="-457200" algn="just">
              <a:lnSpc>
                <a:spcPct val="100000"/>
              </a:lnSpc>
              <a:spcBef>
                <a:spcPts val="254"/>
              </a:spcBef>
              <a:buClr>
                <a:srgbClr val="683318"/>
              </a:buClr>
              <a:buFont typeface="Wingdings"/>
              <a:buChar char=""/>
              <a:tabLst>
                <a:tab pos="469900" algn="l"/>
              </a:tabLst>
            </a:pPr>
            <a:r>
              <a:rPr sz="1400" b="1" spc="-55">
                <a:latin typeface="Arial"/>
                <a:cs typeface="Arial"/>
              </a:rPr>
              <a:t>Minecraft</a:t>
            </a:r>
            <a:r>
              <a:rPr sz="1400" b="1" spc="90">
                <a:latin typeface="Arial"/>
                <a:cs typeface="Arial"/>
              </a:rPr>
              <a:t> </a:t>
            </a:r>
            <a:r>
              <a:rPr sz="1400" spc="-25">
                <a:latin typeface="Microsoft Sans Serif"/>
                <a:cs typeface="Microsoft Sans Serif"/>
              </a:rPr>
              <a:t>is</a:t>
            </a:r>
            <a:r>
              <a:rPr sz="1400" spc="120">
                <a:latin typeface="Microsoft Sans Serif"/>
                <a:cs typeface="Microsoft Sans Serif"/>
              </a:rPr>
              <a:t> </a:t>
            </a:r>
            <a:r>
              <a:rPr sz="1400" spc="20">
                <a:latin typeface="Microsoft Sans Serif"/>
                <a:cs typeface="Microsoft Sans Serif"/>
              </a:rPr>
              <a:t>the</a:t>
            </a:r>
            <a:r>
              <a:rPr sz="1400" spc="210">
                <a:latin typeface="Microsoft Sans Serif"/>
                <a:cs typeface="Microsoft Sans Serif"/>
              </a:rPr>
              <a:t> </a:t>
            </a:r>
            <a:r>
              <a:rPr sz="1400" spc="-10">
                <a:latin typeface="Microsoft Sans Serif"/>
                <a:cs typeface="Microsoft Sans Serif"/>
              </a:rPr>
              <a:t>only</a:t>
            </a:r>
            <a:r>
              <a:rPr sz="1400" spc="155">
                <a:latin typeface="Microsoft Sans Serif"/>
                <a:cs typeface="Microsoft Sans Serif"/>
              </a:rPr>
              <a:t> </a:t>
            </a:r>
            <a:r>
              <a:rPr sz="1400" spc="35">
                <a:latin typeface="Microsoft Sans Serif"/>
                <a:cs typeface="Microsoft Sans Serif"/>
              </a:rPr>
              <a:t>app</a:t>
            </a:r>
            <a:r>
              <a:rPr sz="1400" spc="235">
                <a:latin typeface="Microsoft Sans Serif"/>
                <a:cs typeface="Microsoft Sans Serif"/>
              </a:rPr>
              <a:t> </a:t>
            </a:r>
            <a:r>
              <a:rPr sz="1400" spc="10">
                <a:latin typeface="Microsoft Sans Serif"/>
                <a:cs typeface="Microsoft Sans Serif"/>
              </a:rPr>
              <a:t>that </a:t>
            </a:r>
            <a:r>
              <a:rPr sz="1400" spc="355">
                <a:latin typeface="Microsoft Sans Serif"/>
                <a:cs typeface="Microsoft Sans Serif"/>
              </a:rPr>
              <a:t> </a:t>
            </a:r>
            <a:r>
              <a:rPr sz="1400" spc="-5">
                <a:latin typeface="Microsoft Sans Serif"/>
                <a:cs typeface="Microsoft Sans Serif"/>
              </a:rPr>
              <a:t>has</a:t>
            </a:r>
            <a:endParaRPr sz="1400">
              <a:latin typeface="Microsoft Sans Serif"/>
              <a:cs typeface="Microsoft Sans Serif"/>
            </a:endParaRPr>
          </a:p>
          <a:p>
            <a:pPr marL="469900" algn="just">
              <a:lnSpc>
                <a:spcPct val="100000"/>
              </a:lnSpc>
              <a:spcBef>
                <a:spcPts val="250"/>
              </a:spcBef>
            </a:pPr>
            <a:r>
              <a:rPr sz="1400" spc="-40">
                <a:latin typeface="Microsoft Sans Serif"/>
                <a:cs typeface="Microsoft Sans Serif"/>
              </a:rPr>
              <a:t>o</a:t>
            </a:r>
            <a:r>
              <a:rPr sz="1400" spc="-55">
                <a:latin typeface="Microsoft Sans Serif"/>
                <a:cs typeface="Microsoft Sans Serif"/>
              </a:rPr>
              <a:t>v</a:t>
            </a:r>
            <a:r>
              <a:rPr sz="1400" spc="-40">
                <a:latin typeface="Microsoft Sans Serif"/>
                <a:cs typeface="Microsoft Sans Serif"/>
              </a:rPr>
              <a:t>e</a:t>
            </a:r>
            <a:r>
              <a:rPr sz="1400">
                <a:latin typeface="Microsoft Sans Serif"/>
                <a:cs typeface="Microsoft Sans Serif"/>
              </a:rPr>
              <a:t>r</a:t>
            </a:r>
            <a:r>
              <a:rPr sz="1400" spc="-75">
                <a:latin typeface="Microsoft Sans Serif"/>
                <a:cs typeface="Microsoft Sans Serif"/>
              </a:rPr>
              <a:t> </a:t>
            </a:r>
            <a:r>
              <a:rPr sz="1400" b="1" spc="-220">
                <a:latin typeface="Arial"/>
                <a:cs typeface="Arial"/>
              </a:rPr>
              <a:t>1</a:t>
            </a:r>
            <a:r>
              <a:rPr sz="1400" b="1">
                <a:latin typeface="Arial"/>
                <a:cs typeface="Arial"/>
              </a:rPr>
              <a:t>0</a:t>
            </a:r>
            <a:r>
              <a:rPr sz="1400" b="1" spc="-260">
                <a:latin typeface="Arial"/>
                <a:cs typeface="Arial"/>
              </a:rPr>
              <a:t> </a:t>
            </a:r>
            <a:r>
              <a:rPr sz="1400" b="1" spc="5">
                <a:latin typeface="Arial"/>
                <a:cs typeface="Arial"/>
              </a:rPr>
              <a:t>M</a:t>
            </a:r>
            <a:r>
              <a:rPr sz="1400" b="1" spc="-229">
                <a:latin typeface="Arial"/>
                <a:cs typeface="Arial"/>
              </a:rPr>
              <a:t> </a:t>
            </a:r>
            <a:r>
              <a:rPr sz="1400">
                <a:latin typeface="Microsoft Sans Serif"/>
                <a:cs typeface="Microsoft Sans Serif"/>
              </a:rPr>
              <a:t>ins</a:t>
            </a:r>
            <a:r>
              <a:rPr sz="1400" spc="-5">
                <a:latin typeface="Microsoft Sans Serif"/>
                <a:cs typeface="Microsoft Sans Serif"/>
              </a:rPr>
              <a:t>tall</a:t>
            </a:r>
            <a:r>
              <a:rPr sz="1400" spc="-15">
                <a:latin typeface="Microsoft Sans Serif"/>
                <a:cs typeface="Microsoft Sans Serif"/>
              </a:rPr>
              <a:t>s</a:t>
            </a:r>
            <a:r>
              <a:rPr sz="1400">
                <a:latin typeface="Microsoft Sans Serif"/>
                <a:cs typeface="Microsoft Sans Serif"/>
              </a:rPr>
              <a:t>.</a:t>
            </a:r>
          </a:p>
        </p:txBody>
      </p:sp>
      <p:grpSp>
        <p:nvGrpSpPr>
          <p:cNvPr id="13" name="object 13"/>
          <p:cNvGrpSpPr/>
          <p:nvPr/>
        </p:nvGrpSpPr>
        <p:grpSpPr>
          <a:xfrm>
            <a:off x="144779" y="891539"/>
            <a:ext cx="8994775" cy="4251960"/>
            <a:chOff x="144779" y="891539"/>
            <a:chExt cx="8994775" cy="4251960"/>
          </a:xfrm>
        </p:grpSpPr>
        <p:sp>
          <p:nvSpPr>
            <p:cNvPr id="14" name="object 14"/>
            <p:cNvSpPr/>
            <p:nvPr/>
          </p:nvSpPr>
          <p:spPr>
            <a:xfrm>
              <a:off x="151561" y="891539"/>
              <a:ext cx="3479800" cy="4251960"/>
            </a:xfrm>
            <a:custGeom>
              <a:avLst/>
              <a:gdLst/>
              <a:ahLst/>
              <a:cxnLst/>
              <a:rect l="l" t="t" r="r" b="b"/>
              <a:pathLst>
                <a:path w="3479800" h="4251960">
                  <a:moveTo>
                    <a:pt x="3479241" y="0"/>
                  </a:moveTo>
                  <a:lnTo>
                    <a:pt x="3479241" y="4251383"/>
                  </a:lnTo>
                </a:path>
                <a:path w="3479800" h="4251960">
                  <a:moveTo>
                    <a:pt x="0" y="0"/>
                  </a:moveTo>
                  <a:lnTo>
                    <a:pt x="0" y="4251383"/>
                  </a:lnTo>
                </a:path>
              </a:pathLst>
            </a:custGeom>
            <a:ln w="12192">
              <a:solidFill>
                <a:srgbClr val="CC0000"/>
              </a:solidFill>
            </a:ln>
          </p:spPr>
          <p:txBody>
            <a:bodyPr wrap="square" lIns="0" tIns="0" rIns="0" bIns="0" rtlCol="0"/>
            <a:lstStyle/>
            <a:p>
              <a:endParaRPr/>
            </a:p>
          </p:txBody>
        </p:sp>
        <p:sp>
          <p:nvSpPr>
            <p:cNvPr id="15" name="object 15"/>
            <p:cNvSpPr/>
            <p:nvPr/>
          </p:nvSpPr>
          <p:spPr>
            <a:xfrm>
              <a:off x="144779" y="906017"/>
              <a:ext cx="3493135" cy="4222750"/>
            </a:xfrm>
            <a:custGeom>
              <a:avLst/>
              <a:gdLst/>
              <a:ahLst/>
              <a:cxnLst/>
              <a:rect l="l" t="t" r="r" b="b"/>
              <a:pathLst>
                <a:path w="3493135" h="4222750">
                  <a:moveTo>
                    <a:pt x="0" y="0"/>
                  </a:moveTo>
                  <a:lnTo>
                    <a:pt x="3492881" y="0"/>
                  </a:lnTo>
                </a:path>
                <a:path w="3493135" h="4222750">
                  <a:moveTo>
                    <a:pt x="0" y="4222432"/>
                  </a:moveTo>
                  <a:lnTo>
                    <a:pt x="3492881" y="4222432"/>
                  </a:lnTo>
                </a:path>
              </a:pathLst>
            </a:custGeom>
            <a:ln w="12192">
              <a:solidFill>
                <a:srgbClr val="CC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3669791" y="1040831"/>
              <a:ext cx="5469509" cy="4097909"/>
            </a:xfrm>
            <a:prstGeom prst="rect">
              <a:avLst/>
            </a:prstGeom>
          </p:spPr>
        </p:pic>
      </p:grpSp>
      <p:sp>
        <p:nvSpPr>
          <p:cNvPr id="17" name="TextBox 16">
            <a:extLst>
              <a:ext uri="{FF2B5EF4-FFF2-40B4-BE49-F238E27FC236}">
                <a16:creationId xmlns:a16="http://schemas.microsoft.com/office/drawing/2014/main" id="{465700AE-37A9-24C4-6BCF-333236A31454}"/>
              </a:ext>
            </a:extLst>
          </p:cNvPr>
          <p:cNvSpPr txBox="1"/>
          <p:nvPr/>
        </p:nvSpPr>
        <p:spPr>
          <a:xfrm>
            <a:off x="1495294" y="93945"/>
            <a:ext cx="73825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TOP PAID APP'S BASED ON REVENUE GENARATED</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560831" y="1334261"/>
            <a:ext cx="3758565" cy="391160"/>
          </a:xfrm>
          <a:prstGeom prst="rect">
            <a:avLst/>
          </a:prstGeom>
        </p:spPr>
        <p:txBody>
          <a:bodyPr vert="horz" wrap="square" lIns="0" tIns="12700" rIns="0" bIns="0" rtlCol="0">
            <a:spAutoFit/>
          </a:bodyPr>
          <a:lstStyle/>
          <a:p>
            <a:pPr marR="5080">
              <a:lnSpc>
                <a:spcPct val="100000"/>
              </a:lnSpc>
              <a:spcBef>
                <a:spcPts val="100"/>
              </a:spcBef>
              <a:tabLst>
                <a:tab pos="2365375" algn="l"/>
              </a:tabLst>
            </a:pPr>
            <a:r>
              <a:rPr sz="1200">
                <a:latin typeface="Microsoft Sans Serif"/>
                <a:cs typeface="Microsoft Sans Serif"/>
              </a:rPr>
              <a:t>The</a:t>
            </a:r>
            <a:r>
              <a:rPr sz="1200" spc="425">
                <a:latin typeface="Microsoft Sans Serif"/>
                <a:cs typeface="Microsoft Sans Serif"/>
              </a:rPr>
              <a:t> </a:t>
            </a:r>
            <a:r>
              <a:rPr sz="1200" spc="-5">
                <a:latin typeface="Microsoft Sans Serif"/>
                <a:cs typeface="Microsoft Sans Serif"/>
              </a:rPr>
              <a:t>total</a:t>
            </a:r>
            <a:r>
              <a:rPr sz="1200" spc="415">
                <a:latin typeface="Microsoft Sans Serif"/>
                <a:cs typeface="Microsoft Sans Serif"/>
              </a:rPr>
              <a:t> </a:t>
            </a:r>
            <a:r>
              <a:rPr sz="1200" spc="45">
                <a:latin typeface="Microsoft Sans Serif"/>
                <a:cs typeface="Microsoft Sans Serif"/>
              </a:rPr>
              <a:t>number </a:t>
            </a:r>
            <a:r>
              <a:rPr sz="1200" spc="114">
                <a:latin typeface="Microsoft Sans Serif"/>
                <a:cs typeface="Microsoft Sans Serif"/>
              </a:rPr>
              <a:t> </a:t>
            </a:r>
            <a:r>
              <a:rPr sz="1200">
                <a:latin typeface="Microsoft Sans Serif"/>
                <a:cs typeface="Microsoft Sans Serif"/>
              </a:rPr>
              <a:t>of</a:t>
            </a:r>
            <a:r>
              <a:rPr sz="1200" spc="425">
                <a:latin typeface="Microsoft Sans Serif"/>
                <a:cs typeface="Microsoft Sans Serif"/>
              </a:rPr>
              <a:t> </a:t>
            </a:r>
            <a:r>
              <a:rPr sz="1200" spc="15">
                <a:latin typeface="Microsoft Sans Serif"/>
                <a:cs typeface="Microsoft Sans Serif"/>
              </a:rPr>
              <a:t>apps </a:t>
            </a:r>
            <a:r>
              <a:rPr sz="1200" spc="120">
                <a:latin typeface="Microsoft Sans Serif"/>
                <a:cs typeface="Microsoft Sans Serif"/>
              </a:rPr>
              <a:t> </a:t>
            </a:r>
            <a:r>
              <a:rPr sz="1200" spc="5">
                <a:latin typeface="Microsoft Sans Serif"/>
                <a:cs typeface="Microsoft Sans Serif"/>
              </a:rPr>
              <a:t>in	</a:t>
            </a:r>
            <a:r>
              <a:rPr sz="1200" spc="15">
                <a:latin typeface="Microsoft Sans Serif"/>
                <a:cs typeface="Microsoft Sans Serif"/>
              </a:rPr>
              <a:t>each</a:t>
            </a:r>
            <a:r>
              <a:rPr sz="1200" spc="80">
                <a:latin typeface="Microsoft Sans Serif"/>
                <a:cs typeface="Microsoft Sans Serif"/>
              </a:rPr>
              <a:t> </a:t>
            </a:r>
            <a:r>
              <a:rPr sz="1200" spc="-30">
                <a:latin typeface="Microsoft Sans Serif"/>
                <a:cs typeface="Microsoft Sans Serif"/>
              </a:rPr>
              <a:t>size</a:t>
            </a:r>
            <a:r>
              <a:rPr sz="1200" spc="85">
                <a:latin typeface="Microsoft Sans Serif"/>
                <a:cs typeface="Microsoft Sans Serif"/>
              </a:rPr>
              <a:t> </a:t>
            </a:r>
            <a:r>
              <a:rPr sz="1200" spc="5">
                <a:latin typeface="Microsoft Sans Serif"/>
                <a:cs typeface="Microsoft Sans Serif"/>
              </a:rPr>
              <a:t>category </a:t>
            </a:r>
            <a:r>
              <a:rPr sz="1200" spc="-305">
                <a:latin typeface="Microsoft Sans Serif"/>
                <a:cs typeface="Microsoft Sans Serif"/>
              </a:rPr>
              <a:t> </a:t>
            </a:r>
            <a:r>
              <a:rPr sz="1200" spc="5">
                <a:latin typeface="Microsoft Sans Serif"/>
                <a:cs typeface="Microsoft Sans Serif"/>
              </a:rPr>
              <a:t>indicates</a:t>
            </a:r>
            <a:r>
              <a:rPr sz="1200" spc="35">
                <a:latin typeface="Microsoft Sans Serif"/>
                <a:cs typeface="Microsoft Sans Serif"/>
              </a:rPr>
              <a:t> </a:t>
            </a:r>
            <a:r>
              <a:rPr sz="1200" spc="20">
                <a:latin typeface="Microsoft Sans Serif"/>
                <a:cs typeface="Microsoft Sans Serif"/>
              </a:rPr>
              <a:t>the</a:t>
            </a:r>
            <a:r>
              <a:rPr sz="1200" spc="120">
                <a:latin typeface="Microsoft Sans Serif"/>
                <a:cs typeface="Microsoft Sans Serif"/>
              </a:rPr>
              <a:t> </a:t>
            </a:r>
            <a:r>
              <a:rPr sz="1200" b="1" spc="-5">
                <a:latin typeface="Arial"/>
                <a:cs typeface="Arial"/>
              </a:rPr>
              <a:t>competition</a:t>
            </a:r>
            <a:r>
              <a:rPr sz="1200" spc="-5">
                <a:latin typeface="Microsoft Sans Serif"/>
                <a:cs typeface="Microsoft Sans Serif"/>
              </a:rPr>
              <a:t>.</a:t>
            </a:r>
            <a:endParaRPr sz="1200">
              <a:latin typeface="Microsoft Sans Serif"/>
              <a:cs typeface="Microsoft Sans Serif"/>
            </a:endParaRPr>
          </a:p>
        </p:txBody>
      </p:sp>
      <p:sp>
        <p:nvSpPr>
          <p:cNvPr id="6" name="object 6"/>
          <p:cNvSpPr txBox="1"/>
          <p:nvPr/>
        </p:nvSpPr>
        <p:spPr>
          <a:xfrm>
            <a:off x="103631" y="968502"/>
            <a:ext cx="4096385" cy="940435"/>
          </a:xfrm>
          <a:prstGeom prst="rect">
            <a:avLst/>
          </a:prstGeom>
        </p:spPr>
        <p:txBody>
          <a:bodyPr vert="horz" wrap="square" lIns="0" tIns="12700" rIns="0" bIns="0" rtlCol="0">
            <a:spAutoFit/>
          </a:bodyPr>
          <a:lstStyle/>
          <a:p>
            <a:pPr>
              <a:lnSpc>
                <a:spcPct val="100000"/>
              </a:lnSpc>
              <a:spcBef>
                <a:spcPts val="100"/>
              </a:spcBef>
              <a:tabLst>
                <a:tab pos="456565" algn="l"/>
              </a:tabLst>
            </a:pPr>
            <a:r>
              <a:rPr sz="1200">
                <a:latin typeface="Segoe UI Symbol"/>
                <a:cs typeface="Segoe UI Symbol"/>
              </a:rPr>
              <a:t>❏	</a:t>
            </a:r>
            <a:r>
              <a:rPr sz="1200">
                <a:latin typeface="Microsoft Sans Serif"/>
                <a:cs typeface="Microsoft Sans Serif"/>
              </a:rPr>
              <a:t>The</a:t>
            </a:r>
            <a:r>
              <a:rPr sz="1200" spc="20">
                <a:latin typeface="Microsoft Sans Serif"/>
                <a:cs typeface="Microsoft Sans Serif"/>
              </a:rPr>
              <a:t> </a:t>
            </a:r>
            <a:r>
              <a:rPr sz="1200" spc="25">
                <a:latin typeface="Microsoft Sans Serif"/>
                <a:cs typeface="Microsoft Sans Serif"/>
              </a:rPr>
              <a:t>apps</a:t>
            </a:r>
            <a:r>
              <a:rPr sz="1200" spc="45">
                <a:latin typeface="Microsoft Sans Serif"/>
                <a:cs typeface="Microsoft Sans Serif"/>
              </a:rPr>
              <a:t> </a:t>
            </a:r>
            <a:r>
              <a:rPr sz="1200" spc="-30">
                <a:latin typeface="Microsoft Sans Serif"/>
                <a:cs typeface="Microsoft Sans Serif"/>
              </a:rPr>
              <a:t>are</a:t>
            </a:r>
            <a:r>
              <a:rPr sz="1200" spc="-35">
                <a:latin typeface="Microsoft Sans Serif"/>
                <a:cs typeface="Microsoft Sans Serif"/>
              </a:rPr>
              <a:t> </a:t>
            </a:r>
            <a:r>
              <a:rPr sz="1200" spc="5">
                <a:latin typeface="Microsoft Sans Serif"/>
                <a:cs typeface="Microsoft Sans Serif"/>
              </a:rPr>
              <a:t>categorized </a:t>
            </a:r>
            <a:r>
              <a:rPr sz="1200" spc="95">
                <a:latin typeface="Microsoft Sans Serif"/>
                <a:cs typeface="Microsoft Sans Serif"/>
              </a:rPr>
              <a:t> </a:t>
            </a:r>
            <a:r>
              <a:rPr sz="1200" spc="15">
                <a:latin typeface="Microsoft Sans Serif"/>
                <a:cs typeface="Microsoft Sans Serif"/>
              </a:rPr>
              <a:t>based</a:t>
            </a:r>
            <a:r>
              <a:rPr sz="1200" spc="40">
                <a:latin typeface="Microsoft Sans Serif"/>
                <a:cs typeface="Microsoft Sans Serif"/>
              </a:rPr>
              <a:t> </a:t>
            </a:r>
            <a:r>
              <a:rPr sz="1200" spc="25">
                <a:latin typeface="Microsoft Sans Serif"/>
                <a:cs typeface="Microsoft Sans Serif"/>
              </a:rPr>
              <a:t>on</a:t>
            </a:r>
            <a:r>
              <a:rPr sz="1200" spc="125">
                <a:latin typeface="Microsoft Sans Serif"/>
                <a:cs typeface="Microsoft Sans Serif"/>
              </a:rPr>
              <a:t> </a:t>
            </a:r>
            <a:r>
              <a:rPr sz="1200" spc="-25">
                <a:latin typeface="Microsoft Sans Serif"/>
                <a:cs typeface="Microsoft Sans Serif"/>
              </a:rPr>
              <a:t>its</a:t>
            </a:r>
            <a:r>
              <a:rPr sz="1200" spc="-20">
                <a:latin typeface="Microsoft Sans Serif"/>
                <a:cs typeface="Microsoft Sans Serif"/>
              </a:rPr>
              <a:t> </a:t>
            </a:r>
            <a:r>
              <a:rPr sz="1200" spc="-30">
                <a:latin typeface="Microsoft Sans Serif"/>
                <a:cs typeface="Microsoft Sans Serif"/>
              </a:rPr>
              <a:t>size</a:t>
            </a:r>
            <a:r>
              <a:rPr sz="1200" spc="-70">
                <a:latin typeface="Microsoft Sans Serif"/>
                <a:cs typeface="Microsoft Sans Serif"/>
              </a:rPr>
              <a:t> </a:t>
            </a:r>
            <a:r>
              <a:rPr sz="1200" spc="25">
                <a:latin typeface="Microsoft Sans Serif"/>
                <a:cs typeface="Microsoft Sans Serif"/>
              </a:rPr>
              <a:t>between</a:t>
            </a:r>
            <a:endParaRPr sz="1200">
              <a:latin typeface="Microsoft Sans Serif"/>
              <a:cs typeface="Microsoft Sans Serif"/>
            </a:endParaRPr>
          </a:p>
          <a:p>
            <a:pPr marL="457200">
              <a:lnSpc>
                <a:spcPct val="100000"/>
              </a:lnSpc>
            </a:pPr>
            <a:r>
              <a:rPr sz="1200" spc="-105">
                <a:latin typeface="Microsoft Sans Serif"/>
                <a:cs typeface="Microsoft Sans Serif"/>
              </a:rPr>
              <a:t>~0</a:t>
            </a:r>
            <a:r>
              <a:rPr sz="1200" spc="50">
                <a:latin typeface="Microsoft Sans Serif"/>
                <a:cs typeface="Microsoft Sans Serif"/>
              </a:rPr>
              <a:t> </a:t>
            </a:r>
            <a:r>
              <a:rPr sz="1200" spc="5">
                <a:latin typeface="Microsoft Sans Serif"/>
                <a:cs typeface="Microsoft Sans Serif"/>
              </a:rPr>
              <a:t>to</a:t>
            </a:r>
            <a:r>
              <a:rPr sz="1200" spc="15">
                <a:latin typeface="Microsoft Sans Serif"/>
                <a:cs typeface="Microsoft Sans Serif"/>
              </a:rPr>
              <a:t> </a:t>
            </a:r>
            <a:r>
              <a:rPr sz="1200">
                <a:latin typeface="Microsoft Sans Serif"/>
                <a:cs typeface="Microsoft Sans Serif"/>
              </a:rPr>
              <a:t>100</a:t>
            </a:r>
            <a:r>
              <a:rPr sz="1200" spc="-20">
                <a:latin typeface="Microsoft Sans Serif"/>
                <a:cs typeface="Microsoft Sans Serif"/>
              </a:rPr>
              <a:t> </a:t>
            </a:r>
            <a:r>
              <a:rPr sz="1200" spc="-5">
                <a:latin typeface="Microsoft Sans Serif"/>
                <a:cs typeface="Microsoft Sans Serif"/>
              </a:rPr>
              <a:t>MB</a:t>
            </a:r>
            <a:r>
              <a:rPr sz="1200" spc="25">
                <a:latin typeface="Microsoft Sans Serif"/>
                <a:cs typeface="Microsoft Sans Serif"/>
              </a:rPr>
              <a:t> </a:t>
            </a:r>
            <a:r>
              <a:rPr sz="1200" spc="-10">
                <a:latin typeface="Microsoft Sans Serif"/>
                <a:cs typeface="Microsoft Sans Serif"/>
              </a:rPr>
              <a:t>in</a:t>
            </a:r>
            <a:r>
              <a:rPr sz="1200" spc="10">
                <a:latin typeface="Microsoft Sans Serif"/>
                <a:cs typeface="Microsoft Sans Serif"/>
              </a:rPr>
              <a:t> </a:t>
            </a:r>
            <a:r>
              <a:rPr sz="1200">
                <a:latin typeface="Microsoft Sans Serif"/>
                <a:cs typeface="Microsoft Sans Serif"/>
              </a:rPr>
              <a:t>the</a:t>
            </a:r>
            <a:r>
              <a:rPr sz="1200" spc="340">
                <a:latin typeface="Microsoft Sans Serif"/>
                <a:cs typeface="Microsoft Sans Serif"/>
              </a:rPr>
              <a:t> </a:t>
            </a:r>
            <a:r>
              <a:rPr sz="1200" spc="-5">
                <a:latin typeface="Microsoft Sans Serif"/>
                <a:cs typeface="Microsoft Sans Serif"/>
              </a:rPr>
              <a:t>intervals</a:t>
            </a:r>
            <a:r>
              <a:rPr sz="1200">
                <a:latin typeface="Microsoft Sans Serif"/>
                <a:cs typeface="Microsoft Sans Serif"/>
              </a:rPr>
              <a:t> of</a:t>
            </a:r>
            <a:r>
              <a:rPr sz="1200" spc="5">
                <a:latin typeface="Microsoft Sans Serif"/>
                <a:cs typeface="Microsoft Sans Serif"/>
              </a:rPr>
              <a:t> </a:t>
            </a:r>
            <a:r>
              <a:rPr sz="1200" spc="-5">
                <a:latin typeface="Microsoft Sans Serif"/>
                <a:cs typeface="Microsoft Sans Serif"/>
              </a:rPr>
              <a:t>10</a:t>
            </a:r>
            <a:r>
              <a:rPr sz="1200" spc="335">
                <a:latin typeface="Microsoft Sans Serif"/>
                <a:cs typeface="Microsoft Sans Serif"/>
              </a:rPr>
              <a:t> </a:t>
            </a:r>
            <a:r>
              <a:rPr sz="1200" spc="-5">
                <a:latin typeface="Microsoft Sans Serif"/>
                <a:cs typeface="Microsoft Sans Serif"/>
              </a:rPr>
              <a:t>MB</a:t>
            </a:r>
            <a:r>
              <a:rPr sz="1200" spc="20">
                <a:latin typeface="Microsoft Sans Serif"/>
                <a:cs typeface="Microsoft Sans Serif"/>
              </a:rPr>
              <a:t> </a:t>
            </a:r>
            <a:r>
              <a:rPr sz="1200">
                <a:latin typeface="Microsoft Sans Serif"/>
                <a:cs typeface="Microsoft Sans Serif"/>
              </a:rPr>
              <a:t>each.</a:t>
            </a:r>
          </a:p>
          <a:p>
            <a:pPr>
              <a:lnSpc>
                <a:spcPct val="100000"/>
              </a:lnSpc>
            </a:pPr>
            <a:r>
              <a:rPr sz="1200">
                <a:latin typeface="Segoe UI Symbol"/>
                <a:cs typeface="Segoe UI Symbol"/>
              </a:rPr>
              <a:t>❏</a:t>
            </a:r>
          </a:p>
          <a:p>
            <a:pPr>
              <a:lnSpc>
                <a:spcPct val="100000"/>
              </a:lnSpc>
              <a:spcBef>
                <a:spcPts val="1440"/>
              </a:spcBef>
            </a:pPr>
            <a:r>
              <a:rPr sz="1200">
                <a:latin typeface="Segoe UI Symbol"/>
                <a:cs typeface="Segoe UI Symbol"/>
              </a:rPr>
              <a:t>❏</a:t>
            </a:r>
          </a:p>
        </p:txBody>
      </p:sp>
      <p:sp>
        <p:nvSpPr>
          <p:cNvPr id="7" name="object 7"/>
          <p:cNvSpPr txBox="1"/>
          <p:nvPr/>
        </p:nvSpPr>
        <p:spPr>
          <a:xfrm>
            <a:off x="560831" y="1699716"/>
            <a:ext cx="3723640" cy="574675"/>
          </a:xfrm>
          <a:prstGeom prst="rect">
            <a:avLst/>
          </a:prstGeom>
        </p:spPr>
        <p:txBody>
          <a:bodyPr vert="horz" wrap="square" lIns="0" tIns="12700" rIns="0" bIns="0" rtlCol="0">
            <a:spAutoFit/>
          </a:bodyPr>
          <a:lstStyle/>
          <a:p>
            <a:pPr marR="5080" algn="just">
              <a:lnSpc>
                <a:spcPct val="100000"/>
              </a:lnSpc>
              <a:spcBef>
                <a:spcPts val="100"/>
              </a:spcBef>
            </a:pPr>
            <a:r>
              <a:rPr sz="1200" spc="-20">
                <a:latin typeface="Microsoft Sans Serif"/>
                <a:cs typeface="Microsoft Sans Serif"/>
              </a:rPr>
              <a:t>Average </a:t>
            </a:r>
            <a:r>
              <a:rPr sz="1200" spc="45">
                <a:latin typeface="Microsoft Sans Serif"/>
                <a:cs typeface="Microsoft Sans Serif"/>
              </a:rPr>
              <a:t>number </a:t>
            </a:r>
            <a:r>
              <a:rPr sz="1200">
                <a:latin typeface="Microsoft Sans Serif"/>
                <a:cs typeface="Microsoft Sans Serif"/>
              </a:rPr>
              <a:t>of </a:t>
            </a:r>
            <a:r>
              <a:rPr sz="1200" b="1" spc="-70">
                <a:latin typeface="Arial"/>
                <a:cs typeface="Arial"/>
              </a:rPr>
              <a:t>user</a:t>
            </a:r>
            <a:r>
              <a:rPr sz="1200" b="1" spc="-65">
                <a:latin typeface="Arial"/>
                <a:cs typeface="Arial"/>
              </a:rPr>
              <a:t> </a:t>
            </a:r>
            <a:r>
              <a:rPr sz="1200" b="1" spc="-90">
                <a:latin typeface="Arial"/>
                <a:cs typeface="Arial"/>
              </a:rPr>
              <a:t>reviews</a:t>
            </a:r>
            <a:r>
              <a:rPr sz="1200" b="1" spc="-85">
                <a:latin typeface="Arial"/>
                <a:cs typeface="Arial"/>
              </a:rPr>
              <a:t> </a:t>
            </a:r>
            <a:r>
              <a:rPr sz="1200" spc="25">
                <a:latin typeface="Microsoft Sans Serif"/>
                <a:cs typeface="Microsoft Sans Serif"/>
              </a:rPr>
              <a:t>and</a:t>
            </a:r>
            <a:r>
              <a:rPr sz="1200" spc="30">
                <a:latin typeface="Microsoft Sans Serif"/>
                <a:cs typeface="Microsoft Sans Serif"/>
              </a:rPr>
              <a:t> </a:t>
            </a:r>
            <a:r>
              <a:rPr sz="1200" b="1" spc="-80">
                <a:latin typeface="Arial"/>
                <a:cs typeface="Arial"/>
              </a:rPr>
              <a:t>average </a:t>
            </a:r>
            <a:r>
              <a:rPr sz="1200" b="1" spc="-35">
                <a:latin typeface="Arial"/>
                <a:cs typeface="Arial"/>
              </a:rPr>
              <a:t>app </a:t>
            </a:r>
            <a:r>
              <a:rPr sz="1200" b="1" spc="-30">
                <a:latin typeface="Arial"/>
                <a:cs typeface="Arial"/>
              </a:rPr>
              <a:t> </a:t>
            </a:r>
            <a:r>
              <a:rPr sz="1200" b="1" spc="35">
                <a:latin typeface="Arial"/>
                <a:cs typeface="Arial"/>
              </a:rPr>
              <a:t>installs</a:t>
            </a:r>
            <a:r>
              <a:rPr sz="1200" b="1" spc="40">
                <a:latin typeface="Arial"/>
                <a:cs typeface="Arial"/>
              </a:rPr>
              <a:t> </a:t>
            </a:r>
            <a:r>
              <a:rPr sz="1200" spc="15">
                <a:latin typeface="Microsoft Sans Serif"/>
                <a:cs typeface="Microsoft Sans Serif"/>
              </a:rPr>
              <a:t>in</a:t>
            </a:r>
            <a:r>
              <a:rPr sz="1200" spc="20">
                <a:latin typeface="Microsoft Sans Serif"/>
                <a:cs typeface="Microsoft Sans Serif"/>
              </a:rPr>
              <a:t> </a:t>
            </a:r>
            <a:r>
              <a:rPr sz="1200" spc="35">
                <a:latin typeface="Microsoft Sans Serif"/>
                <a:cs typeface="Microsoft Sans Serif"/>
              </a:rPr>
              <a:t>each</a:t>
            </a:r>
            <a:r>
              <a:rPr sz="1200" spc="40">
                <a:latin typeface="Microsoft Sans Serif"/>
                <a:cs typeface="Microsoft Sans Serif"/>
              </a:rPr>
              <a:t> </a:t>
            </a:r>
            <a:r>
              <a:rPr sz="1200" spc="25">
                <a:latin typeface="Microsoft Sans Serif"/>
                <a:cs typeface="Microsoft Sans Serif"/>
              </a:rPr>
              <a:t>size</a:t>
            </a:r>
            <a:r>
              <a:rPr sz="1200" spc="30">
                <a:latin typeface="Microsoft Sans Serif"/>
                <a:cs typeface="Microsoft Sans Serif"/>
              </a:rPr>
              <a:t> </a:t>
            </a:r>
            <a:r>
              <a:rPr sz="1200" spc="40">
                <a:latin typeface="Microsoft Sans Serif"/>
                <a:cs typeface="Microsoft Sans Serif"/>
              </a:rPr>
              <a:t>category</a:t>
            </a:r>
            <a:r>
              <a:rPr sz="1200" spc="45">
                <a:latin typeface="Microsoft Sans Serif"/>
                <a:cs typeface="Microsoft Sans Serif"/>
              </a:rPr>
              <a:t> </a:t>
            </a:r>
            <a:r>
              <a:rPr sz="1200" spc="35">
                <a:latin typeface="Microsoft Sans Serif"/>
                <a:cs typeface="Microsoft Sans Serif"/>
              </a:rPr>
              <a:t>indicates</a:t>
            </a:r>
            <a:r>
              <a:rPr sz="1200" spc="40">
                <a:latin typeface="Microsoft Sans Serif"/>
                <a:cs typeface="Microsoft Sans Serif"/>
              </a:rPr>
              <a:t> </a:t>
            </a:r>
            <a:r>
              <a:rPr sz="1200" spc="30">
                <a:latin typeface="Microsoft Sans Serif"/>
                <a:cs typeface="Microsoft Sans Serif"/>
              </a:rPr>
              <a:t>the </a:t>
            </a:r>
            <a:r>
              <a:rPr sz="1200" spc="35">
                <a:latin typeface="Microsoft Sans Serif"/>
                <a:cs typeface="Microsoft Sans Serif"/>
              </a:rPr>
              <a:t> </a:t>
            </a:r>
            <a:r>
              <a:rPr sz="1200" b="1" spc="40">
                <a:latin typeface="Arial"/>
                <a:cs typeface="Arial"/>
              </a:rPr>
              <a:t>popularity</a:t>
            </a:r>
            <a:r>
              <a:rPr sz="1200" b="1" spc="135">
                <a:latin typeface="Arial"/>
                <a:cs typeface="Arial"/>
              </a:rPr>
              <a:t> </a:t>
            </a:r>
            <a:r>
              <a:rPr sz="1200" spc="25">
                <a:latin typeface="Microsoft Sans Serif"/>
                <a:cs typeface="Microsoft Sans Serif"/>
              </a:rPr>
              <a:t>of</a:t>
            </a:r>
            <a:r>
              <a:rPr sz="1200" spc="114">
                <a:latin typeface="Microsoft Sans Serif"/>
                <a:cs typeface="Microsoft Sans Serif"/>
              </a:rPr>
              <a:t> </a:t>
            </a:r>
            <a:r>
              <a:rPr sz="1200" spc="30">
                <a:latin typeface="Microsoft Sans Serif"/>
                <a:cs typeface="Microsoft Sans Serif"/>
              </a:rPr>
              <a:t>the</a:t>
            </a:r>
            <a:r>
              <a:rPr sz="1200" spc="120">
                <a:latin typeface="Microsoft Sans Serif"/>
                <a:cs typeface="Microsoft Sans Serif"/>
              </a:rPr>
              <a:t> </a:t>
            </a:r>
            <a:r>
              <a:rPr sz="1200" spc="35">
                <a:latin typeface="Microsoft Sans Serif"/>
                <a:cs typeface="Microsoft Sans Serif"/>
              </a:rPr>
              <a:t>respective</a:t>
            </a:r>
            <a:r>
              <a:rPr sz="1200" spc="120">
                <a:latin typeface="Microsoft Sans Serif"/>
                <a:cs typeface="Microsoft Sans Serif"/>
              </a:rPr>
              <a:t> </a:t>
            </a:r>
            <a:r>
              <a:rPr sz="1200" spc="35">
                <a:latin typeface="Microsoft Sans Serif"/>
                <a:cs typeface="Microsoft Sans Serif"/>
              </a:rPr>
              <a:t>app.</a:t>
            </a:r>
            <a:endParaRPr sz="1200">
              <a:latin typeface="Microsoft Sans Serif"/>
              <a:cs typeface="Microsoft Sans Serif"/>
            </a:endParaRPr>
          </a:p>
        </p:txBody>
      </p:sp>
      <p:grpSp>
        <p:nvGrpSpPr>
          <p:cNvPr id="8" name="object 8"/>
          <p:cNvGrpSpPr/>
          <p:nvPr/>
        </p:nvGrpSpPr>
        <p:grpSpPr>
          <a:xfrm>
            <a:off x="0" y="0"/>
            <a:ext cx="9139555" cy="5143500"/>
            <a:chOff x="0" y="0"/>
            <a:chExt cx="9139555" cy="5143500"/>
          </a:xfrm>
        </p:grpSpPr>
        <p:pic>
          <p:nvPicPr>
            <p:cNvPr id="9" name="object 9"/>
            <p:cNvPicPr/>
            <p:nvPr/>
          </p:nvPicPr>
          <p:blipFill>
            <a:blip r:embed="rId2" cstate="print"/>
            <a:stretch>
              <a:fillRect/>
            </a:stretch>
          </p:blipFill>
          <p:spPr>
            <a:xfrm>
              <a:off x="4882896" y="0"/>
              <a:ext cx="4256405" cy="2692781"/>
            </a:xfrm>
            <a:prstGeom prst="rect">
              <a:avLst/>
            </a:prstGeom>
          </p:spPr>
        </p:pic>
        <p:pic>
          <p:nvPicPr>
            <p:cNvPr id="10" name="object 10"/>
            <p:cNvPicPr/>
            <p:nvPr/>
          </p:nvPicPr>
          <p:blipFill>
            <a:blip r:embed="rId3" cstate="print"/>
            <a:stretch>
              <a:fillRect/>
            </a:stretch>
          </p:blipFill>
          <p:spPr>
            <a:xfrm>
              <a:off x="4338828" y="2564952"/>
              <a:ext cx="4789678" cy="2578545"/>
            </a:xfrm>
            <a:prstGeom prst="rect">
              <a:avLst/>
            </a:prstGeom>
          </p:spPr>
        </p:pic>
        <p:pic>
          <p:nvPicPr>
            <p:cNvPr id="11" name="object 11"/>
            <p:cNvPicPr/>
            <p:nvPr/>
          </p:nvPicPr>
          <p:blipFill>
            <a:blip r:embed="rId4" cstate="print"/>
            <a:stretch>
              <a:fillRect/>
            </a:stretch>
          </p:blipFill>
          <p:spPr>
            <a:xfrm>
              <a:off x="4404359" y="2630423"/>
              <a:ext cx="4663440" cy="2513075"/>
            </a:xfrm>
            <a:prstGeom prst="rect">
              <a:avLst/>
            </a:prstGeom>
          </p:spPr>
        </p:pic>
        <p:pic>
          <p:nvPicPr>
            <p:cNvPr id="12" name="object 12"/>
            <p:cNvPicPr/>
            <p:nvPr/>
          </p:nvPicPr>
          <p:blipFill>
            <a:blip r:embed="rId5" cstate="print"/>
            <a:stretch>
              <a:fillRect/>
            </a:stretch>
          </p:blipFill>
          <p:spPr>
            <a:xfrm>
              <a:off x="0" y="2537460"/>
              <a:ext cx="4367783" cy="2560320"/>
            </a:xfrm>
            <a:prstGeom prst="rect">
              <a:avLst/>
            </a:prstGeom>
          </p:spPr>
        </p:pic>
        <p:sp>
          <p:nvSpPr>
            <p:cNvPr id="13" name="object 13"/>
            <p:cNvSpPr/>
            <p:nvPr/>
          </p:nvSpPr>
          <p:spPr>
            <a:xfrm>
              <a:off x="70103" y="880872"/>
              <a:ext cx="4334510" cy="1502410"/>
            </a:xfrm>
            <a:custGeom>
              <a:avLst/>
              <a:gdLst/>
              <a:ahLst/>
              <a:cxnLst/>
              <a:rect l="l" t="t" r="r" b="b"/>
              <a:pathLst>
                <a:path w="4334510" h="1502410">
                  <a:moveTo>
                    <a:pt x="8416" y="0"/>
                  </a:moveTo>
                  <a:lnTo>
                    <a:pt x="8416" y="1502409"/>
                  </a:lnTo>
                </a:path>
                <a:path w="4334510" h="1502410">
                  <a:moveTo>
                    <a:pt x="4325620" y="0"/>
                  </a:moveTo>
                  <a:lnTo>
                    <a:pt x="4325620" y="1502409"/>
                  </a:lnTo>
                </a:path>
                <a:path w="4334510" h="1502410">
                  <a:moveTo>
                    <a:pt x="0" y="5079"/>
                  </a:moveTo>
                  <a:lnTo>
                    <a:pt x="4334129" y="5079"/>
                  </a:lnTo>
                </a:path>
                <a:path w="4334510" h="1502410">
                  <a:moveTo>
                    <a:pt x="0" y="1497329"/>
                  </a:moveTo>
                  <a:lnTo>
                    <a:pt x="4334129" y="1497329"/>
                  </a:lnTo>
                </a:path>
              </a:pathLst>
            </a:custGeom>
            <a:ln w="12192">
              <a:solidFill>
                <a:srgbClr val="CC0000"/>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7DCE6959-2CB3-FFD2-D160-471F0E34CE78}"/>
              </a:ext>
            </a:extLst>
          </p:cNvPr>
          <p:cNvSpPr txBox="1"/>
          <p:nvPr/>
        </p:nvSpPr>
        <p:spPr>
          <a:xfrm>
            <a:off x="751561" y="211376"/>
            <a:ext cx="3898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APP SIZE ANALYSIS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2001" y="424344"/>
            <a:ext cx="7032625" cy="452120"/>
          </a:xfrm>
          <a:prstGeom prst="rect">
            <a:avLst/>
          </a:prstGeom>
        </p:spPr>
        <p:txBody>
          <a:bodyPr vert="horz" wrap="square" lIns="0" tIns="12065" rIns="0" bIns="0" rtlCol="0">
            <a:spAutoFit/>
          </a:bodyPr>
          <a:lstStyle/>
          <a:p>
            <a:pPr marL="12700">
              <a:lnSpc>
                <a:spcPct val="100000"/>
              </a:lnSpc>
              <a:spcBef>
                <a:spcPts val="95"/>
              </a:spcBef>
              <a:tabLst>
                <a:tab pos="5793740" algn="l"/>
              </a:tabLst>
            </a:pPr>
            <a:r>
              <a:rPr sz="2800" spc="-590"/>
              <a:t>W</a:t>
            </a:r>
            <a:r>
              <a:rPr sz="2800" spc="-425"/>
              <a:t>H</a:t>
            </a:r>
            <a:r>
              <a:rPr sz="2800" spc="-229"/>
              <a:t>Y</a:t>
            </a:r>
            <a:r>
              <a:rPr sz="2800" spc="10"/>
              <a:t> </a:t>
            </a:r>
            <a:r>
              <a:rPr sz="2800" spc="-125"/>
              <a:t>A</a:t>
            </a:r>
            <a:r>
              <a:rPr sz="2800" spc="-114"/>
              <a:t>N</a:t>
            </a:r>
            <a:r>
              <a:rPr sz="2800" spc="-130"/>
              <a:t>A</a:t>
            </a:r>
            <a:r>
              <a:rPr sz="2800" spc="-100"/>
              <a:t>L</a:t>
            </a:r>
            <a:r>
              <a:rPr sz="2800" spc="-160"/>
              <a:t>Y</a:t>
            </a:r>
            <a:r>
              <a:rPr sz="2800" spc="-140"/>
              <a:t>Z</a:t>
            </a:r>
            <a:r>
              <a:rPr sz="2800" spc="-130"/>
              <a:t>E</a:t>
            </a:r>
            <a:r>
              <a:rPr sz="2800" spc="-20"/>
              <a:t> </a:t>
            </a:r>
            <a:r>
              <a:rPr sz="2800" spc="-240"/>
              <a:t>T</a:t>
            </a:r>
            <a:r>
              <a:rPr sz="2800" spc="-425"/>
              <a:t>H</a:t>
            </a:r>
            <a:r>
              <a:rPr sz="2800" spc="-130"/>
              <a:t>E</a:t>
            </a:r>
            <a:r>
              <a:rPr sz="2800" spc="-10"/>
              <a:t> </a:t>
            </a:r>
            <a:r>
              <a:rPr sz="2800" spc="-265"/>
              <a:t>G</a:t>
            </a:r>
            <a:r>
              <a:rPr sz="2800" spc="-440"/>
              <a:t>O</a:t>
            </a:r>
            <a:r>
              <a:rPr sz="2800" spc="-425"/>
              <a:t>O</a:t>
            </a:r>
            <a:r>
              <a:rPr sz="2800" spc="-265"/>
              <a:t>G</a:t>
            </a:r>
            <a:r>
              <a:rPr sz="2800" spc="-325"/>
              <a:t>L</a:t>
            </a:r>
            <a:r>
              <a:rPr sz="2800" spc="-130"/>
              <a:t>E</a:t>
            </a:r>
            <a:r>
              <a:rPr sz="2800" spc="-140"/>
              <a:t> </a:t>
            </a:r>
            <a:r>
              <a:rPr sz="2800" spc="-50"/>
              <a:t>P</a:t>
            </a:r>
            <a:r>
              <a:rPr sz="2800" spc="-325"/>
              <a:t>L</a:t>
            </a:r>
            <a:r>
              <a:rPr sz="2800" spc="90"/>
              <a:t>A</a:t>
            </a:r>
            <a:r>
              <a:rPr sz="2800" spc="-229"/>
              <a:t>Y</a:t>
            </a:r>
            <a:r>
              <a:rPr sz="2800"/>
              <a:t>	</a:t>
            </a:r>
            <a:r>
              <a:rPr sz="2800" spc="-120"/>
              <a:t>ST</a:t>
            </a:r>
            <a:r>
              <a:rPr sz="2800" spc="-285"/>
              <a:t>OR</a:t>
            </a:r>
            <a:r>
              <a:rPr sz="2800" spc="-265"/>
              <a:t>E</a:t>
            </a:r>
            <a:r>
              <a:rPr sz="2800" spc="-190"/>
              <a:t>?</a:t>
            </a:r>
            <a:endParaRPr sz="2800"/>
          </a:p>
        </p:txBody>
      </p:sp>
      <p:sp>
        <p:nvSpPr>
          <p:cNvPr id="3" name="object 3"/>
          <p:cNvSpPr txBox="1"/>
          <p:nvPr/>
        </p:nvSpPr>
        <p:spPr>
          <a:xfrm>
            <a:off x="2134870" y="3134973"/>
            <a:ext cx="2482850" cy="1287780"/>
          </a:xfrm>
          <a:prstGeom prst="rect">
            <a:avLst/>
          </a:prstGeom>
        </p:spPr>
        <p:txBody>
          <a:bodyPr vert="horz" wrap="square" lIns="0" tIns="12065" rIns="0" bIns="0" rtlCol="0">
            <a:spAutoFit/>
          </a:bodyPr>
          <a:lstStyle/>
          <a:p>
            <a:pPr marL="12700" marR="5080">
              <a:lnSpc>
                <a:spcPct val="114999"/>
              </a:lnSpc>
              <a:spcBef>
                <a:spcPts val="95"/>
              </a:spcBef>
            </a:pPr>
            <a:r>
              <a:rPr sz="1800">
                <a:latin typeface="Microsoft Sans Serif"/>
                <a:cs typeface="Microsoft Sans Serif"/>
              </a:rPr>
              <a:t>What </a:t>
            </a:r>
            <a:r>
              <a:rPr sz="1800" spc="-5">
                <a:latin typeface="Microsoft Sans Serif"/>
                <a:cs typeface="Microsoft Sans Serif"/>
              </a:rPr>
              <a:t>makes an App </a:t>
            </a:r>
            <a:r>
              <a:rPr sz="1800">
                <a:latin typeface="Microsoft Sans Serif"/>
                <a:cs typeface="Microsoft Sans Serif"/>
              </a:rPr>
              <a:t> </a:t>
            </a:r>
            <a:r>
              <a:rPr sz="1800" spc="-5">
                <a:latin typeface="Microsoft Sans Serif"/>
                <a:cs typeface="Microsoft Sans Serif"/>
              </a:rPr>
              <a:t>popular?</a:t>
            </a:r>
            <a:r>
              <a:rPr sz="1800" spc="-30">
                <a:latin typeface="Microsoft Sans Serif"/>
                <a:cs typeface="Microsoft Sans Serif"/>
              </a:rPr>
              <a:t> </a:t>
            </a:r>
            <a:r>
              <a:rPr sz="1800" spc="-5">
                <a:latin typeface="Microsoft Sans Serif"/>
                <a:cs typeface="Microsoft Sans Serif"/>
              </a:rPr>
              <a:t>Can</a:t>
            </a:r>
            <a:r>
              <a:rPr sz="1800" spc="-40">
                <a:latin typeface="Microsoft Sans Serif"/>
                <a:cs typeface="Microsoft Sans Serif"/>
              </a:rPr>
              <a:t> </a:t>
            </a:r>
            <a:r>
              <a:rPr sz="1800" spc="-35">
                <a:latin typeface="Microsoft Sans Serif"/>
                <a:cs typeface="Microsoft Sans Serif"/>
              </a:rPr>
              <a:t>we</a:t>
            </a:r>
            <a:r>
              <a:rPr sz="1800" spc="-20">
                <a:latin typeface="Microsoft Sans Serif"/>
                <a:cs typeface="Microsoft Sans Serif"/>
              </a:rPr>
              <a:t> </a:t>
            </a:r>
            <a:r>
              <a:rPr sz="1800" spc="-5">
                <a:latin typeface="Microsoft Sans Serif"/>
                <a:cs typeface="Microsoft Sans Serif"/>
              </a:rPr>
              <a:t>predict </a:t>
            </a:r>
            <a:r>
              <a:rPr sz="1800" spc="-465">
                <a:latin typeface="Microsoft Sans Serif"/>
                <a:cs typeface="Microsoft Sans Serif"/>
              </a:rPr>
              <a:t> </a:t>
            </a:r>
            <a:r>
              <a:rPr sz="1800" spc="-5">
                <a:latin typeface="Microsoft Sans Serif"/>
                <a:cs typeface="Microsoft Sans Serif"/>
              </a:rPr>
              <a:t>how</a:t>
            </a:r>
            <a:r>
              <a:rPr sz="1800" spc="-15">
                <a:latin typeface="Microsoft Sans Serif"/>
                <a:cs typeface="Microsoft Sans Serif"/>
              </a:rPr>
              <a:t> </a:t>
            </a:r>
            <a:r>
              <a:rPr sz="1800" spc="-20">
                <a:latin typeface="Microsoft Sans Serif"/>
                <a:cs typeface="Microsoft Sans Serif"/>
              </a:rPr>
              <a:t>popular</a:t>
            </a:r>
            <a:r>
              <a:rPr sz="1800" spc="25">
                <a:latin typeface="Microsoft Sans Serif"/>
                <a:cs typeface="Microsoft Sans Serif"/>
              </a:rPr>
              <a:t> </a:t>
            </a:r>
            <a:r>
              <a:rPr sz="1800" spc="-20">
                <a:latin typeface="Microsoft Sans Serif"/>
                <a:cs typeface="Microsoft Sans Serif"/>
              </a:rPr>
              <a:t>it’s</a:t>
            </a:r>
            <a:r>
              <a:rPr sz="1800" spc="-10">
                <a:latin typeface="Microsoft Sans Serif"/>
                <a:cs typeface="Microsoft Sans Serif"/>
              </a:rPr>
              <a:t> </a:t>
            </a:r>
            <a:r>
              <a:rPr sz="1800" spc="-20">
                <a:latin typeface="Microsoft Sans Serif"/>
                <a:cs typeface="Microsoft Sans Serif"/>
              </a:rPr>
              <a:t>going</a:t>
            </a:r>
            <a:r>
              <a:rPr sz="1800" spc="15">
                <a:latin typeface="Microsoft Sans Serif"/>
                <a:cs typeface="Microsoft Sans Serif"/>
              </a:rPr>
              <a:t> </a:t>
            </a:r>
            <a:r>
              <a:rPr sz="1800">
                <a:latin typeface="Microsoft Sans Serif"/>
                <a:cs typeface="Microsoft Sans Serif"/>
              </a:rPr>
              <a:t>to </a:t>
            </a:r>
            <a:r>
              <a:rPr sz="1800" spc="-459">
                <a:latin typeface="Microsoft Sans Serif"/>
                <a:cs typeface="Microsoft Sans Serif"/>
              </a:rPr>
              <a:t> </a:t>
            </a:r>
            <a:r>
              <a:rPr sz="1800" spc="-20">
                <a:latin typeface="Microsoft Sans Serif"/>
                <a:cs typeface="Microsoft Sans Serif"/>
              </a:rPr>
              <a:t>be?</a:t>
            </a:r>
            <a:endParaRPr sz="1800">
              <a:latin typeface="Microsoft Sans Serif"/>
              <a:cs typeface="Microsoft Sans Serif"/>
            </a:endParaRPr>
          </a:p>
        </p:txBody>
      </p:sp>
      <p:sp>
        <p:nvSpPr>
          <p:cNvPr id="4" name="object 4"/>
          <p:cNvSpPr txBox="1"/>
          <p:nvPr/>
        </p:nvSpPr>
        <p:spPr>
          <a:xfrm>
            <a:off x="2213610" y="1522603"/>
            <a:ext cx="1938020" cy="848360"/>
          </a:xfrm>
          <a:prstGeom prst="rect">
            <a:avLst/>
          </a:prstGeom>
        </p:spPr>
        <p:txBody>
          <a:bodyPr vert="horz" wrap="square" lIns="0" tIns="12700" rIns="0" bIns="0" rtlCol="0" anchor="t">
            <a:spAutoFit/>
          </a:bodyPr>
          <a:lstStyle/>
          <a:p>
            <a:pPr marL="12700" marR="5080" algn="just">
              <a:spcBef>
                <a:spcPts val="100"/>
              </a:spcBef>
            </a:pPr>
            <a:r>
              <a:rPr sz="1800" spc="-10" dirty="0">
                <a:latin typeface="Microsoft Sans Serif"/>
                <a:cs typeface="Microsoft Sans Serif"/>
              </a:rPr>
              <a:t>Mobile </a:t>
            </a:r>
            <a:r>
              <a:rPr sz="1800" spc="-5" dirty="0">
                <a:latin typeface="Microsoft Sans Serif"/>
                <a:cs typeface="Microsoft Sans Serif"/>
              </a:rPr>
              <a:t>App </a:t>
            </a:r>
            <a:r>
              <a:rPr sz="1800" spc="-10" dirty="0">
                <a:latin typeface="Microsoft Sans Serif"/>
                <a:cs typeface="Microsoft Sans Serif"/>
              </a:rPr>
              <a:t>Market</a:t>
            </a:r>
            <a:r>
              <a:rPr lang="en-US" spc="-10" dirty="0">
                <a:latin typeface="Microsoft Sans Serif"/>
                <a:cs typeface="Microsoft Sans Serif"/>
              </a:rPr>
              <a:t> </a:t>
            </a:r>
            <a:r>
              <a:rPr sz="1800" spc="-465" dirty="0">
                <a:latin typeface="Microsoft Sans Serif"/>
                <a:cs typeface="Microsoft Sans Serif"/>
              </a:rPr>
              <a:t> </a:t>
            </a:r>
            <a:r>
              <a:rPr sz="1800" spc="-10" dirty="0">
                <a:latin typeface="Microsoft Sans Serif"/>
                <a:cs typeface="Microsoft Sans Serif"/>
              </a:rPr>
              <a:t>is </a:t>
            </a:r>
            <a:r>
              <a:rPr sz="1800" dirty="0">
                <a:latin typeface="Microsoft Sans Serif"/>
                <a:cs typeface="Microsoft Sans Serif"/>
              </a:rPr>
              <a:t>set to </a:t>
            </a:r>
            <a:r>
              <a:rPr sz="1800" spc="-5" dirty="0">
                <a:latin typeface="Microsoft Sans Serif"/>
                <a:cs typeface="Microsoft Sans Serif"/>
              </a:rPr>
              <a:t>grow 20%</a:t>
            </a:r>
            <a:r>
              <a:rPr lang="en-US" spc="-5" dirty="0">
                <a:latin typeface="Microsoft Sans Serif"/>
                <a:cs typeface="Microsoft Sans Serif"/>
              </a:rPr>
              <a:t> </a:t>
            </a:r>
            <a:r>
              <a:rPr sz="1800" spc="-465" dirty="0">
                <a:latin typeface="Microsoft Sans Serif"/>
                <a:cs typeface="Microsoft Sans Serif"/>
              </a:rPr>
              <a:t> </a:t>
            </a:r>
            <a:r>
              <a:rPr sz="1800" spc="-5" dirty="0">
                <a:latin typeface="Microsoft Sans Serif"/>
                <a:cs typeface="Microsoft Sans Serif"/>
              </a:rPr>
              <a:t>by </a:t>
            </a:r>
            <a:r>
              <a:rPr sz="1800" spc="-10" dirty="0">
                <a:latin typeface="Microsoft Sans Serif"/>
                <a:cs typeface="Microsoft Sans Serif"/>
              </a:rPr>
              <a:t>2023</a:t>
            </a:r>
            <a:endParaRPr sz="1800" dirty="0">
              <a:latin typeface="Microsoft Sans Serif"/>
              <a:cs typeface="Microsoft Sans Serif"/>
            </a:endParaRPr>
          </a:p>
        </p:txBody>
      </p:sp>
      <p:sp>
        <p:nvSpPr>
          <p:cNvPr id="5" name="object 5"/>
          <p:cNvSpPr txBox="1"/>
          <p:nvPr/>
        </p:nvSpPr>
        <p:spPr>
          <a:xfrm>
            <a:off x="6053709" y="1522603"/>
            <a:ext cx="2091689" cy="848360"/>
          </a:xfrm>
          <a:prstGeom prst="rect">
            <a:avLst/>
          </a:prstGeom>
        </p:spPr>
        <p:txBody>
          <a:bodyPr vert="horz" wrap="square" lIns="0" tIns="12700" rIns="0" bIns="0" rtlCol="0">
            <a:spAutoFit/>
          </a:bodyPr>
          <a:lstStyle/>
          <a:p>
            <a:pPr marL="12700" marR="5080">
              <a:lnSpc>
                <a:spcPct val="100000"/>
              </a:lnSpc>
              <a:spcBef>
                <a:spcPts val="100"/>
              </a:spcBef>
            </a:pPr>
            <a:r>
              <a:rPr sz="1800" spc="-5">
                <a:latin typeface="Microsoft Sans Serif"/>
                <a:cs typeface="Microsoft Sans Serif"/>
              </a:rPr>
              <a:t>Android Apps </a:t>
            </a:r>
            <a:r>
              <a:rPr sz="1800">
                <a:latin typeface="Microsoft Sans Serif"/>
                <a:cs typeface="Microsoft Sans Serif"/>
              </a:rPr>
              <a:t> </a:t>
            </a:r>
            <a:r>
              <a:rPr sz="1800" spc="-5">
                <a:latin typeface="Microsoft Sans Serif"/>
                <a:cs typeface="Microsoft Sans Serif"/>
              </a:rPr>
              <a:t>comprise</a:t>
            </a:r>
            <a:r>
              <a:rPr sz="1800" spc="-40">
                <a:latin typeface="Microsoft Sans Serif"/>
                <a:cs typeface="Microsoft Sans Serif"/>
              </a:rPr>
              <a:t> </a:t>
            </a:r>
            <a:r>
              <a:rPr sz="1800" spc="-15">
                <a:latin typeface="Microsoft Sans Serif"/>
                <a:cs typeface="Microsoft Sans Serif"/>
              </a:rPr>
              <a:t>90%</a:t>
            </a:r>
            <a:r>
              <a:rPr sz="1800" spc="-5">
                <a:latin typeface="Microsoft Sans Serif"/>
                <a:cs typeface="Microsoft Sans Serif"/>
              </a:rPr>
              <a:t> of</a:t>
            </a:r>
            <a:r>
              <a:rPr sz="1800" spc="-60">
                <a:latin typeface="Microsoft Sans Serif"/>
                <a:cs typeface="Microsoft Sans Serif"/>
              </a:rPr>
              <a:t> </a:t>
            </a:r>
            <a:r>
              <a:rPr sz="1800">
                <a:latin typeface="Microsoft Sans Serif"/>
                <a:cs typeface="Microsoft Sans Serif"/>
              </a:rPr>
              <a:t>the </a:t>
            </a:r>
            <a:r>
              <a:rPr sz="1800" spc="-459">
                <a:latin typeface="Microsoft Sans Serif"/>
                <a:cs typeface="Microsoft Sans Serif"/>
              </a:rPr>
              <a:t> </a:t>
            </a:r>
            <a:r>
              <a:rPr sz="1800" spc="-10">
                <a:latin typeface="Microsoft Sans Serif"/>
                <a:cs typeface="Microsoft Sans Serif"/>
              </a:rPr>
              <a:t>Mobile</a:t>
            </a:r>
            <a:r>
              <a:rPr sz="1800" spc="-110">
                <a:latin typeface="Microsoft Sans Serif"/>
                <a:cs typeface="Microsoft Sans Serif"/>
              </a:rPr>
              <a:t> </a:t>
            </a:r>
            <a:r>
              <a:rPr sz="1800" spc="-5">
                <a:latin typeface="Microsoft Sans Serif"/>
                <a:cs typeface="Microsoft Sans Serif"/>
              </a:rPr>
              <a:t>App</a:t>
            </a:r>
            <a:r>
              <a:rPr sz="1800" spc="-20">
                <a:latin typeface="Microsoft Sans Serif"/>
                <a:cs typeface="Microsoft Sans Serif"/>
              </a:rPr>
              <a:t> </a:t>
            </a:r>
            <a:r>
              <a:rPr sz="1800" spc="-5">
                <a:latin typeface="Microsoft Sans Serif"/>
                <a:cs typeface="Microsoft Sans Serif"/>
              </a:rPr>
              <a:t>Market</a:t>
            </a:r>
            <a:endParaRPr sz="1800">
              <a:latin typeface="Microsoft Sans Serif"/>
              <a:cs typeface="Microsoft Sans Serif"/>
            </a:endParaRPr>
          </a:p>
        </p:txBody>
      </p:sp>
      <p:sp>
        <p:nvSpPr>
          <p:cNvPr id="6" name="object 6"/>
          <p:cNvSpPr txBox="1"/>
          <p:nvPr/>
        </p:nvSpPr>
        <p:spPr>
          <a:xfrm>
            <a:off x="6053709" y="3104515"/>
            <a:ext cx="2411730" cy="1287780"/>
          </a:xfrm>
          <a:prstGeom prst="rect">
            <a:avLst/>
          </a:prstGeom>
        </p:spPr>
        <p:txBody>
          <a:bodyPr vert="horz" wrap="square" lIns="0" tIns="12700" rIns="0" bIns="0" rtlCol="0">
            <a:spAutoFit/>
          </a:bodyPr>
          <a:lstStyle/>
          <a:p>
            <a:pPr marL="12700" marR="5080">
              <a:lnSpc>
                <a:spcPct val="114999"/>
              </a:lnSpc>
              <a:spcBef>
                <a:spcPts val="100"/>
              </a:spcBef>
            </a:pPr>
            <a:r>
              <a:rPr sz="1800" spc="-5">
                <a:latin typeface="Microsoft Sans Serif"/>
                <a:cs typeface="Microsoft Sans Serif"/>
              </a:rPr>
              <a:t>What</a:t>
            </a:r>
            <a:r>
              <a:rPr sz="1800" spc="25">
                <a:latin typeface="Microsoft Sans Serif"/>
                <a:cs typeface="Microsoft Sans Serif"/>
              </a:rPr>
              <a:t> </a:t>
            </a:r>
            <a:r>
              <a:rPr sz="1800" spc="-5">
                <a:latin typeface="Microsoft Sans Serif"/>
                <a:cs typeface="Microsoft Sans Serif"/>
              </a:rPr>
              <a:t>are</a:t>
            </a:r>
            <a:r>
              <a:rPr sz="1800" spc="-15">
                <a:latin typeface="Microsoft Sans Serif"/>
                <a:cs typeface="Microsoft Sans Serif"/>
              </a:rPr>
              <a:t> </a:t>
            </a:r>
            <a:r>
              <a:rPr sz="1800" spc="-5">
                <a:latin typeface="Microsoft Sans Serif"/>
                <a:cs typeface="Microsoft Sans Serif"/>
              </a:rPr>
              <a:t>some </a:t>
            </a:r>
            <a:r>
              <a:rPr sz="1800">
                <a:latin typeface="Microsoft Sans Serif"/>
                <a:cs typeface="Microsoft Sans Serif"/>
              </a:rPr>
              <a:t> </a:t>
            </a:r>
            <a:r>
              <a:rPr sz="1800" spc="-5">
                <a:latin typeface="Microsoft Sans Serif"/>
                <a:cs typeface="Microsoft Sans Serif"/>
              </a:rPr>
              <a:t>interesting patterns </a:t>
            </a:r>
            <a:r>
              <a:rPr sz="1800" spc="-10">
                <a:latin typeface="Microsoft Sans Serif"/>
                <a:cs typeface="Microsoft Sans Serif"/>
              </a:rPr>
              <a:t>in </a:t>
            </a:r>
            <a:r>
              <a:rPr sz="1800" spc="-5">
                <a:latin typeface="Microsoft Sans Serif"/>
                <a:cs typeface="Microsoft Sans Serif"/>
              </a:rPr>
              <a:t> user</a:t>
            </a:r>
            <a:r>
              <a:rPr sz="1800" spc="-20">
                <a:latin typeface="Microsoft Sans Serif"/>
                <a:cs typeface="Microsoft Sans Serif"/>
              </a:rPr>
              <a:t> </a:t>
            </a:r>
            <a:r>
              <a:rPr sz="1800" spc="-10">
                <a:latin typeface="Microsoft Sans Serif"/>
                <a:cs typeface="Microsoft Sans Serif"/>
              </a:rPr>
              <a:t>behavior</a:t>
            </a:r>
            <a:r>
              <a:rPr sz="1800" spc="-15">
                <a:latin typeface="Microsoft Sans Serif"/>
                <a:cs typeface="Microsoft Sans Serif"/>
              </a:rPr>
              <a:t> </a:t>
            </a:r>
            <a:r>
              <a:rPr sz="1800" spc="-5">
                <a:latin typeface="Microsoft Sans Serif"/>
                <a:cs typeface="Microsoft Sans Serif"/>
              </a:rPr>
              <a:t>related</a:t>
            </a:r>
            <a:r>
              <a:rPr sz="1800" spc="-45">
                <a:latin typeface="Microsoft Sans Serif"/>
                <a:cs typeface="Microsoft Sans Serif"/>
              </a:rPr>
              <a:t> </a:t>
            </a:r>
            <a:r>
              <a:rPr sz="1800">
                <a:latin typeface="Microsoft Sans Serif"/>
                <a:cs typeface="Microsoft Sans Serif"/>
              </a:rPr>
              <a:t>to </a:t>
            </a:r>
            <a:r>
              <a:rPr sz="1800" spc="-465">
                <a:latin typeface="Microsoft Sans Serif"/>
                <a:cs typeface="Microsoft Sans Serif"/>
              </a:rPr>
              <a:t> </a:t>
            </a:r>
            <a:r>
              <a:rPr sz="1800" spc="-10">
                <a:latin typeface="Microsoft Sans Serif"/>
                <a:cs typeface="Microsoft Sans Serif"/>
              </a:rPr>
              <a:t>app</a:t>
            </a:r>
            <a:r>
              <a:rPr sz="1800" spc="-20">
                <a:latin typeface="Microsoft Sans Serif"/>
                <a:cs typeface="Microsoft Sans Serif"/>
              </a:rPr>
              <a:t> </a:t>
            </a:r>
            <a:r>
              <a:rPr sz="1800" spc="-5">
                <a:latin typeface="Microsoft Sans Serif"/>
                <a:cs typeface="Microsoft Sans Serif"/>
              </a:rPr>
              <a:t>usage</a:t>
            </a:r>
            <a:r>
              <a:rPr sz="1800" spc="-35">
                <a:latin typeface="Microsoft Sans Serif"/>
                <a:cs typeface="Microsoft Sans Serif"/>
              </a:rPr>
              <a:t> </a:t>
            </a:r>
            <a:r>
              <a:rPr sz="1800">
                <a:latin typeface="Microsoft Sans Serif"/>
                <a:cs typeface="Microsoft Sans Serif"/>
              </a:rPr>
              <a:t>&amp;</a:t>
            </a:r>
            <a:r>
              <a:rPr sz="1800" spc="-50">
                <a:latin typeface="Microsoft Sans Serif"/>
                <a:cs typeface="Microsoft Sans Serif"/>
              </a:rPr>
              <a:t> </a:t>
            </a:r>
            <a:r>
              <a:rPr sz="1800" spc="-5">
                <a:latin typeface="Microsoft Sans Serif"/>
                <a:cs typeface="Microsoft Sans Serif"/>
              </a:rPr>
              <a:t>feedback</a:t>
            </a:r>
            <a:r>
              <a:rPr sz="1800" spc="-5">
                <a:solidFill>
                  <a:srgbClr val="FFFFFF"/>
                </a:solidFill>
                <a:latin typeface="Microsoft Sans Serif"/>
                <a:cs typeface="Microsoft Sans Serif"/>
              </a:rPr>
              <a:t>?</a:t>
            </a:r>
            <a:endParaRPr sz="1800">
              <a:latin typeface="Microsoft Sans Serif"/>
              <a:cs typeface="Microsoft Sans Serif"/>
            </a:endParaRPr>
          </a:p>
        </p:txBody>
      </p:sp>
      <p:pic>
        <p:nvPicPr>
          <p:cNvPr id="7" name="object 7"/>
          <p:cNvPicPr/>
          <p:nvPr/>
        </p:nvPicPr>
        <p:blipFill>
          <a:blip r:embed="rId2" cstate="print"/>
          <a:stretch>
            <a:fillRect/>
          </a:stretch>
        </p:blipFill>
        <p:spPr>
          <a:xfrm>
            <a:off x="943355" y="1420367"/>
            <a:ext cx="960119" cy="961643"/>
          </a:xfrm>
          <a:prstGeom prst="rect">
            <a:avLst/>
          </a:prstGeom>
        </p:spPr>
      </p:pic>
      <p:pic>
        <p:nvPicPr>
          <p:cNvPr id="8" name="object 8"/>
          <p:cNvPicPr/>
          <p:nvPr/>
        </p:nvPicPr>
        <p:blipFill>
          <a:blip r:embed="rId3" cstate="print"/>
          <a:stretch>
            <a:fillRect/>
          </a:stretch>
        </p:blipFill>
        <p:spPr>
          <a:xfrm>
            <a:off x="4919471" y="3182111"/>
            <a:ext cx="926591" cy="928116"/>
          </a:xfrm>
          <a:prstGeom prst="rect">
            <a:avLst/>
          </a:prstGeom>
        </p:spPr>
      </p:pic>
      <p:pic>
        <p:nvPicPr>
          <p:cNvPr id="9" name="object 9"/>
          <p:cNvPicPr/>
          <p:nvPr/>
        </p:nvPicPr>
        <p:blipFill>
          <a:blip r:embed="rId4" cstate="print"/>
          <a:stretch>
            <a:fillRect/>
          </a:stretch>
        </p:blipFill>
        <p:spPr>
          <a:xfrm>
            <a:off x="943355" y="3157727"/>
            <a:ext cx="960119" cy="960120"/>
          </a:xfrm>
          <a:prstGeom prst="rect">
            <a:avLst/>
          </a:prstGeom>
        </p:spPr>
      </p:pic>
      <p:pic>
        <p:nvPicPr>
          <p:cNvPr id="10" name="object 10"/>
          <p:cNvPicPr/>
          <p:nvPr/>
        </p:nvPicPr>
        <p:blipFill>
          <a:blip r:embed="rId5" cstate="print"/>
          <a:stretch>
            <a:fillRect/>
          </a:stretch>
        </p:blipFill>
        <p:spPr>
          <a:xfrm>
            <a:off x="4791455" y="1447800"/>
            <a:ext cx="961644" cy="9601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36675"/>
            <a:ext cx="9144000" cy="4306822"/>
          </a:xfrm>
          <a:prstGeom prst="rect">
            <a:avLst/>
          </a:prstGeom>
        </p:spPr>
      </p:pic>
      <p:sp>
        <p:nvSpPr>
          <p:cNvPr id="12" name="TextBox 11">
            <a:extLst>
              <a:ext uri="{FF2B5EF4-FFF2-40B4-BE49-F238E27FC236}">
                <a16:creationId xmlns:a16="http://schemas.microsoft.com/office/drawing/2014/main" id="{E9123F7C-F203-6DF9-D197-B7C572474257}"/>
              </a:ext>
            </a:extLst>
          </p:cNvPr>
          <p:cNvSpPr txBox="1"/>
          <p:nvPr/>
        </p:nvSpPr>
        <p:spPr>
          <a:xfrm>
            <a:off x="1726242" y="129174"/>
            <a:ext cx="72220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ANDROID VERSION BASED ON EACH CATEGORY</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78407"/>
            <a:ext cx="5541264" cy="4165091"/>
          </a:xfrm>
          <a:prstGeom prst="rect">
            <a:avLst/>
          </a:prstGeom>
        </p:spPr>
      </p:pic>
      <p:sp>
        <p:nvSpPr>
          <p:cNvPr id="10" name="object 10"/>
          <p:cNvSpPr txBox="1"/>
          <p:nvPr/>
        </p:nvSpPr>
        <p:spPr>
          <a:xfrm>
            <a:off x="6035040" y="1997964"/>
            <a:ext cx="3108960" cy="1908175"/>
          </a:xfrm>
          <a:prstGeom prst="rect">
            <a:avLst/>
          </a:prstGeom>
          <a:ln w="12192">
            <a:solidFill>
              <a:srgbClr val="CC0000"/>
            </a:solidFill>
          </a:ln>
        </p:spPr>
        <p:txBody>
          <a:bodyPr vert="horz" wrap="square" lIns="0" tIns="5080" rIns="0" bIns="0" rtlCol="0">
            <a:spAutoFit/>
          </a:bodyPr>
          <a:lstStyle/>
          <a:p>
            <a:pPr>
              <a:lnSpc>
                <a:spcPct val="100000"/>
              </a:lnSpc>
              <a:spcBef>
                <a:spcPts val="40"/>
              </a:spcBef>
            </a:pPr>
            <a:endParaRPr sz="1750">
              <a:latin typeface="Times New Roman"/>
              <a:cs typeface="Times New Roman"/>
            </a:endParaRPr>
          </a:p>
          <a:p>
            <a:pPr marL="92075" marR="73660" algn="just">
              <a:lnSpc>
                <a:spcPct val="100000"/>
              </a:lnSpc>
            </a:pPr>
            <a:r>
              <a:rPr sz="1400" spc="-10">
                <a:latin typeface="Microsoft Sans Serif"/>
                <a:cs typeface="Microsoft Sans Serif"/>
              </a:rPr>
              <a:t>The number of </a:t>
            </a:r>
            <a:r>
              <a:rPr sz="1400" b="1" spc="-10">
                <a:latin typeface="Arial"/>
                <a:cs typeface="Arial"/>
              </a:rPr>
              <a:t>Unique </a:t>
            </a:r>
            <a:r>
              <a:rPr sz="1400" spc="-10">
                <a:latin typeface="Microsoft Sans Serif"/>
                <a:cs typeface="Microsoft Sans Serif"/>
              </a:rPr>
              <a:t>Apps</a:t>
            </a:r>
            <a:r>
              <a:rPr sz="1400" spc="-5">
                <a:latin typeface="Microsoft Sans Serif"/>
                <a:cs typeface="Microsoft Sans Serif"/>
              </a:rPr>
              <a:t> </a:t>
            </a:r>
            <a:r>
              <a:rPr sz="1400" spc="-10">
                <a:latin typeface="Microsoft Sans Serif"/>
                <a:cs typeface="Microsoft Sans Serif"/>
              </a:rPr>
              <a:t>from </a:t>
            </a:r>
            <a:r>
              <a:rPr sz="1400" spc="-5">
                <a:latin typeface="Microsoft Sans Serif"/>
                <a:cs typeface="Microsoft Sans Serif"/>
              </a:rPr>
              <a:t> Play store </a:t>
            </a:r>
            <a:r>
              <a:rPr sz="1400" spc="-10">
                <a:latin typeface="Microsoft Sans Serif"/>
                <a:cs typeface="Microsoft Sans Serif"/>
              </a:rPr>
              <a:t>and</a:t>
            </a:r>
            <a:r>
              <a:rPr sz="1400" spc="-5">
                <a:latin typeface="Microsoft Sans Serif"/>
                <a:cs typeface="Microsoft Sans Serif"/>
              </a:rPr>
              <a:t> </a:t>
            </a:r>
            <a:r>
              <a:rPr sz="1400" spc="-10">
                <a:latin typeface="Microsoft Sans Serif"/>
                <a:cs typeface="Microsoft Sans Serif"/>
              </a:rPr>
              <a:t>User</a:t>
            </a:r>
            <a:r>
              <a:rPr sz="1400" spc="-5">
                <a:latin typeface="Microsoft Sans Serif"/>
                <a:cs typeface="Microsoft Sans Serif"/>
              </a:rPr>
              <a:t> </a:t>
            </a:r>
            <a:r>
              <a:rPr sz="1400" spc="-20">
                <a:latin typeface="Microsoft Sans Serif"/>
                <a:cs typeface="Microsoft Sans Serif"/>
              </a:rPr>
              <a:t>reviews </a:t>
            </a:r>
            <a:r>
              <a:rPr sz="1400" spc="-15">
                <a:latin typeface="Microsoft Sans Serif"/>
                <a:cs typeface="Microsoft Sans Serif"/>
              </a:rPr>
              <a:t>merged </a:t>
            </a:r>
            <a:r>
              <a:rPr sz="1400" spc="-360">
                <a:latin typeface="Microsoft Sans Serif"/>
                <a:cs typeface="Microsoft Sans Serif"/>
              </a:rPr>
              <a:t> </a:t>
            </a:r>
            <a:r>
              <a:rPr sz="1400" spc="-5">
                <a:latin typeface="Microsoft Sans Serif"/>
                <a:cs typeface="Microsoft Sans Serif"/>
              </a:rPr>
              <a:t>dataset</a:t>
            </a:r>
            <a:r>
              <a:rPr sz="1400" spc="45">
                <a:latin typeface="Microsoft Sans Serif"/>
                <a:cs typeface="Microsoft Sans Serif"/>
              </a:rPr>
              <a:t> </a:t>
            </a:r>
            <a:r>
              <a:rPr sz="1400">
                <a:latin typeface="Microsoft Sans Serif"/>
                <a:cs typeface="Microsoft Sans Serif"/>
              </a:rPr>
              <a:t>are</a:t>
            </a:r>
            <a:r>
              <a:rPr sz="1400" spc="25">
                <a:latin typeface="Microsoft Sans Serif"/>
                <a:cs typeface="Microsoft Sans Serif"/>
              </a:rPr>
              <a:t> </a:t>
            </a:r>
            <a:r>
              <a:rPr sz="1400" b="1" spc="-5">
                <a:latin typeface="Arial"/>
                <a:cs typeface="Arial"/>
              </a:rPr>
              <a:t>816.</a:t>
            </a:r>
            <a:endParaRPr sz="1400">
              <a:latin typeface="Arial"/>
              <a:cs typeface="Arial"/>
            </a:endParaRPr>
          </a:p>
          <a:p>
            <a:pPr>
              <a:lnSpc>
                <a:spcPct val="100000"/>
              </a:lnSpc>
              <a:spcBef>
                <a:spcPts val="25"/>
              </a:spcBef>
            </a:pPr>
            <a:endParaRPr sz="1650">
              <a:latin typeface="Arial"/>
              <a:cs typeface="Arial"/>
            </a:endParaRPr>
          </a:p>
          <a:p>
            <a:pPr marL="92075" marR="71120" algn="just">
              <a:lnSpc>
                <a:spcPct val="100000"/>
              </a:lnSpc>
            </a:pPr>
            <a:r>
              <a:rPr sz="1400" spc="-10">
                <a:latin typeface="Microsoft Sans Serif"/>
                <a:cs typeface="Microsoft Sans Serif"/>
              </a:rPr>
              <a:t>From</a:t>
            </a:r>
            <a:r>
              <a:rPr sz="1400" spc="-5">
                <a:latin typeface="Microsoft Sans Serif"/>
                <a:cs typeface="Microsoft Sans Serif"/>
              </a:rPr>
              <a:t> </a:t>
            </a:r>
            <a:r>
              <a:rPr sz="1400" spc="-10">
                <a:latin typeface="Microsoft Sans Serif"/>
                <a:cs typeface="Microsoft Sans Serif"/>
              </a:rPr>
              <a:t>Sentiment</a:t>
            </a:r>
            <a:r>
              <a:rPr sz="1400" spc="-5">
                <a:latin typeface="Microsoft Sans Serif"/>
                <a:cs typeface="Microsoft Sans Serif"/>
              </a:rPr>
              <a:t> </a:t>
            </a:r>
            <a:r>
              <a:rPr sz="1400" spc="-10">
                <a:latin typeface="Microsoft Sans Serif"/>
                <a:cs typeface="Microsoft Sans Serif"/>
              </a:rPr>
              <a:t>column</a:t>
            </a:r>
            <a:r>
              <a:rPr sz="1400" b="1" spc="-10">
                <a:latin typeface="Arial"/>
                <a:cs typeface="Arial"/>
              </a:rPr>
              <a:t>,</a:t>
            </a:r>
            <a:r>
              <a:rPr sz="1400" b="1" spc="-5">
                <a:latin typeface="Arial"/>
                <a:cs typeface="Arial"/>
              </a:rPr>
              <a:t> </a:t>
            </a:r>
            <a:r>
              <a:rPr sz="1400" b="1" spc="5">
                <a:latin typeface="Arial"/>
                <a:cs typeface="Arial"/>
              </a:rPr>
              <a:t>64%</a:t>
            </a:r>
            <a:r>
              <a:rPr sz="1400" b="1" spc="400">
                <a:latin typeface="Arial"/>
                <a:cs typeface="Arial"/>
              </a:rPr>
              <a:t> </a:t>
            </a:r>
            <a:r>
              <a:rPr sz="1400" spc="-10">
                <a:latin typeface="Microsoft Sans Serif"/>
                <a:cs typeface="Microsoft Sans Serif"/>
              </a:rPr>
              <a:t>are </a:t>
            </a:r>
            <a:r>
              <a:rPr sz="1400" spc="-5">
                <a:latin typeface="Microsoft Sans Serif"/>
                <a:cs typeface="Microsoft Sans Serif"/>
              </a:rPr>
              <a:t> </a:t>
            </a:r>
            <a:r>
              <a:rPr sz="1400" b="1" spc="-10">
                <a:latin typeface="Arial"/>
                <a:cs typeface="Arial"/>
              </a:rPr>
              <a:t>Positive,</a:t>
            </a:r>
            <a:r>
              <a:rPr sz="1400" b="1" spc="-5">
                <a:latin typeface="Arial"/>
                <a:cs typeface="Arial"/>
              </a:rPr>
              <a:t> </a:t>
            </a:r>
            <a:r>
              <a:rPr sz="1400" b="1" spc="5">
                <a:latin typeface="Arial"/>
                <a:cs typeface="Arial"/>
              </a:rPr>
              <a:t>22%</a:t>
            </a:r>
            <a:r>
              <a:rPr sz="1400" b="1" spc="10">
                <a:latin typeface="Arial"/>
                <a:cs typeface="Arial"/>
              </a:rPr>
              <a:t> </a:t>
            </a:r>
            <a:r>
              <a:rPr sz="1400">
                <a:latin typeface="Microsoft Sans Serif"/>
                <a:cs typeface="Microsoft Sans Serif"/>
              </a:rPr>
              <a:t>are</a:t>
            </a:r>
            <a:r>
              <a:rPr sz="1400" spc="5">
                <a:latin typeface="Microsoft Sans Serif"/>
                <a:cs typeface="Microsoft Sans Serif"/>
              </a:rPr>
              <a:t> </a:t>
            </a:r>
            <a:r>
              <a:rPr sz="1400" b="1" spc="-15">
                <a:latin typeface="Arial"/>
                <a:cs typeface="Arial"/>
              </a:rPr>
              <a:t>Negative</a:t>
            </a:r>
            <a:r>
              <a:rPr sz="1400" b="1" spc="360">
                <a:latin typeface="Arial"/>
                <a:cs typeface="Arial"/>
              </a:rPr>
              <a:t> </a:t>
            </a:r>
            <a:r>
              <a:rPr sz="1400" spc="-15">
                <a:latin typeface="Microsoft Sans Serif"/>
                <a:cs typeface="Microsoft Sans Serif"/>
              </a:rPr>
              <a:t>and </a:t>
            </a:r>
            <a:r>
              <a:rPr sz="1400" spc="-10">
                <a:latin typeface="Microsoft Sans Serif"/>
                <a:cs typeface="Microsoft Sans Serif"/>
              </a:rPr>
              <a:t> </a:t>
            </a:r>
            <a:r>
              <a:rPr sz="1400" b="1" spc="-5">
                <a:latin typeface="Arial"/>
                <a:cs typeface="Arial"/>
              </a:rPr>
              <a:t>14%</a:t>
            </a:r>
            <a:r>
              <a:rPr sz="1400" b="1" spc="-15">
                <a:latin typeface="Arial"/>
                <a:cs typeface="Arial"/>
              </a:rPr>
              <a:t> </a:t>
            </a:r>
            <a:r>
              <a:rPr sz="1400">
                <a:latin typeface="Microsoft Sans Serif"/>
                <a:cs typeface="Microsoft Sans Serif"/>
              </a:rPr>
              <a:t>are</a:t>
            </a:r>
            <a:r>
              <a:rPr sz="1400" spc="-15">
                <a:latin typeface="Microsoft Sans Serif"/>
                <a:cs typeface="Microsoft Sans Serif"/>
              </a:rPr>
              <a:t> </a:t>
            </a:r>
            <a:r>
              <a:rPr sz="1400" b="1" spc="-5">
                <a:latin typeface="Arial"/>
                <a:cs typeface="Arial"/>
              </a:rPr>
              <a:t>Neutral</a:t>
            </a:r>
            <a:r>
              <a:rPr sz="1400" b="1" spc="-35">
                <a:latin typeface="Arial"/>
                <a:cs typeface="Arial"/>
              </a:rPr>
              <a:t> </a:t>
            </a:r>
            <a:r>
              <a:rPr sz="1400" spc="-5">
                <a:latin typeface="Microsoft Sans Serif"/>
                <a:cs typeface="Microsoft Sans Serif"/>
              </a:rPr>
              <a:t>values</a:t>
            </a:r>
            <a:r>
              <a:rPr sz="1600" spc="-5">
                <a:solidFill>
                  <a:srgbClr val="124F5C"/>
                </a:solidFill>
                <a:latin typeface="Microsoft Sans Serif"/>
                <a:cs typeface="Microsoft Sans Serif"/>
              </a:rPr>
              <a:t>.</a:t>
            </a:r>
            <a:endParaRPr sz="1600">
              <a:latin typeface="Microsoft Sans Serif"/>
              <a:cs typeface="Microsoft Sans Serif"/>
            </a:endParaRPr>
          </a:p>
        </p:txBody>
      </p:sp>
      <p:sp>
        <p:nvSpPr>
          <p:cNvPr id="11" name="TextBox 10">
            <a:extLst>
              <a:ext uri="{FF2B5EF4-FFF2-40B4-BE49-F238E27FC236}">
                <a16:creationId xmlns:a16="http://schemas.microsoft.com/office/drawing/2014/main" id="{0D49227E-4AF0-A0E1-AA14-E744F5C03005}"/>
              </a:ext>
            </a:extLst>
          </p:cNvPr>
          <p:cNvSpPr txBox="1"/>
          <p:nvPr/>
        </p:nvSpPr>
        <p:spPr>
          <a:xfrm>
            <a:off x="493212" y="82202"/>
            <a:ext cx="8149746" cy="8455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314D8FD5-121D-A3B6-CD87-31BB56917AB4}"/>
              </a:ext>
            </a:extLst>
          </p:cNvPr>
          <p:cNvSpPr txBox="1"/>
          <p:nvPr/>
        </p:nvSpPr>
        <p:spPr>
          <a:xfrm>
            <a:off x="1174314" y="140917"/>
            <a:ext cx="74216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PERCENTAGE OF REVIEW SENTIMENTS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object 9"/>
          <p:cNvGrpSpPr/>
          <p:nvPr/>
        </p:nvGrpSpPr>
        <p:grpSpPr>
          <a:xfrm>
            <a:off x="0" y="792480"/>
            <a:ext cx="9144000" cy="3616960"/>
            <a:chOff x="0" y="792480"/>
            <a:chExt cx="9144000" cy="3616960"/>
          </a:xfrm>
        </p:grpSpPr>
        <p:pic>
          <p:nvPicPr>
            <p:cNvPr id="10" name="object 10"/>
            <p:cNvPicPr/>
            <p:nvPr/>
          </p:nvPicPr>
          <p:blipFill>
            <a:blip r:embed="rId2" cstate="print"/>
            <a:stretch>
              <a:fillRect/>
            </a:stretch>
          </p:blipFill>
          <p:spPr>
            <a:xfrm>
              <a:off x="4572000" y="792480"/>
              <a:ext cx="4572000" cy="3599688"/>
            </a:xfrm>
            <a:prstGeom prst="rect">
              <a:avLst/>
            </a:prstGeom>
          </p:spPr>
        </p:pic>
        <p:pic>
          <p:nvPicPr>
            <p:cNvPr id="11" name="object 11"/>
            <p:cNvPicPr/>
            <p:nvPr/>
          </p:nvPicPr>
          <p:blipFill>
            <a:blip r:embed="rId3" cstate="print"/>
            <a:stretch>
              <a:fillRect/>
            </a:stretch>
          </p:blipFill>
          <p:spPr>
            <a:xfrm>
              <a:off x="0" y="836676"/>
              <a:ext cx="4572000" cy="3572255"/>
            </a:xfrm>
            <a:prstGeom prst="rect">
              <a:avLst/>
            </a:prstGeom>
          </p:spPr>
        </p:pic>
      </p:grpSp>
      <p:sp>
        <p:nvSpPr>
          <p:cNvPr id="12" name="object 12"/>
          <p:cNvSpPr txBox="1"/>
          <p:nvPr/>
        </p:nvSpPr>
        <p:spPr>
          <a:xfrm>
            <a:off x="0" y="4582667"/>
            <a:ext cx="4803775" cy="437515"/>
          </a:xfrm>
          <a:prstGeom prst="rect">
            <a:avLst/>
          </a:prstGeom>
          <a:ln w="12192">
            <a:solidFill>
              <a:srgbClr val="CC0000"/>
            </a:solidFill>
          </a:ln>
        </p:spPr>
        <p:txBody>
          <a:bodyPr vert="horz" wrap="square" lIns="0" tIns="2540" rIns="0" bIns="0" rtlCol="0">
            <a:spAutoFit/>
          </a:bodyPr>
          <a:lstStyle/>
          <a:p>
            <a:pPr marL="91440" marR="76835">
              <a:lnSpc>
                <a:spcPct val="100000"/>
              </a:lnSpc>
              <a:spcBef>
                <a:spcPts val="20"/>
              </a:spcBef>
            </a:pPr>
            <a:r>
              <a:rPr sz="1400" spc="-15">
                <a:latin typeface="Microsoft Sans Serif"/>
                <a:cs typeface="Microsoft Sans Serif"/>
              </a:rPr>
              <a:t>Helix</a:t>
            </a:r>
            <a:r>
              <a:rPr sz="1400">
                <a:latin typeface="Microsoft Sans Serif"/>
                <a:cs typeface="Microsoft Sans Serif"/>
              </a:rPr>
              <a:t> </a:t>
            </a:r>
            <a:r>
              <a:rPr sz="1400" spc="-10">
                <a:latin typeface="Microsoft Sans Serif"/>
                <a:cs typeface="Microsoft Sans Serif"/>
              </a:rPr>
              <a:t>Jump</a:t>
            </a:r>
            <a:r>
              <a:rPr sz="1400" spc="20">
                <a:latin typeface="Microsoft Sans Serif"/>
                <a:cs typeface="Microsoft Sans Serif"/>
              </a:rPr>
              <a:t> </a:t>
            </a:r>
            <a:r>
              <a:rPr sz="1400" spc="-15">
                <a:latin typeface="Microsoft Sans Serif"/>
                <a:cs typeface="Microsoft Sans Serif"/>
              </a:rPr>
              <a:t>is</a:t>
            </a:r>
            <a:r>
              <a:rPr sz="1400" spc="15">
                <a:latin typeface="Microsoft Sans Serif"/>
                <a:cs typeface="Microsoft Sans Serif"/>
              </a:rPr>
              <a:t> </a:t>
            </a:r>
            <a:r>
              <a:rPr sz="1400">
                <a:latin typeface="Microsoft Sans Serif"/>
                <a:cs typeface="Microsoft Sans Serif"/>
              </a:rPr>
              <a:t>a</a:t>
            </a:r>
            <a:r>
              <a:rPr sz="1400" spc="20">
                <a:latin typeface="Microsoft Sans Serif"/>
                <a:cs typeface="Microsoft Sans Serif"/>
              </a:rPr>
              <a:t> </a:t>
            </a:r>
            <a:r>
              <a:rPr sz="1400" spc="-10">
                <a:latin typeface="Microsoft Sans Serif"/>
                <a:cs typeface="Microsoft Sans Serif"/>
              </a:rPr>
              <a:t>App</a:t>
            </a:r>
            <a:r>
              <a:rPr sz="1400" spc="10">
                <a:latin typeface="Microsoft Sans Serif"/>
                <a:cs typeface="Microsoft Sans Serif"/>
              </a:rPr>
              <a:t> </a:t>
            </a:r>
            <a:r>
              <a:rPr sz="1400" spc="-5">
                <a:latin typeface="Microsoft Sans Serif"/>
                <a:cs typeface="Microsoft Sans Serif"/>
              </a:rPr>
              <a:t>from</a:t>
            </a:r>
            <a:r>
              <a:rPr sz="1400" spc="35">
                <a:latin typeface="Microsoft Sans Serif"/>
                <a:cs typeface="Microsoft Sans Serif"/>
              </a:rPr>
              <a:t> </a:t>
            </a:r>
            <a:r>
              <a:rPr sz="1400" spc="-15">
                <a:latin typeface="Microsoft Sans Serif"/>
                <a:cs typeface="Microsoft Sans Serif"/>
              </a:rPr>
              <a:t>merged</a:t>
            </a:r>
            <a:r>
              <a:rPr sz="1400" spc="10">
                <a:latin typeface="Microsoft Sans Serif"/>
                <a:cs typeface="Microsoft Sans Serif"/>
              </a:rPr>
              <a:t> </a:t>
            </a:r>
            <a:r>
              <a:rPr sz="1400" spc="-10">
                <a:latin typeface="Microsoft Sans Serif"/>
                <a:cs typeface="Microsoft Sans Serif"/>
              </a:rPr>
              <a:t>dataset</a:t>
            </a:r>
            <a:r>
              <a:rPr sz="1400" spc="15">
                <a:latin typeface="Microsoft Sans Serif"/>
                <a:cs typeface="Microsoft Sans Serif"/>
              </a:rPr>
              <a:t> </a:t>
            </a:r>
            <a:r>
              <a:rPr sz="1400" spc="-10">
                <a:latin typeface="Microsoft Sans Serif"/>
                <a:cs typeface="Microsoft Sans Serif"/>
              </a:rPr>
              <a:t>has</a:t>
            </a:r>
            <a:r>
              <a:rPr sz="1400" spc="15">
                <a:latin typeface="Microsoft Sans Serif"/>
                <a:cs typeface="Microsoft Sans Serif"/>
              </a:rPr>
              <a:t> </a:t>
            </a:r>
            <a:r>
              <a:rPr sz="1400" spc="-10">
                <a:latin typeface="Microsoft Sans Serif"/>
                <a:cs typeface="Microsoft Sans Serif"/>
              </a:rPr>
              <a:t>highest</a:t>
            </a:r>
            <a:r>
              <a:rPr sz="1400" spc="35">
                <a:latin typeface="Microsoft Sans Serif"/>
                <a:cs typeface="Microsoft Sans Serif"/>
              </a:rPr>
              <a:t> </a:t>
            </a:r>
            <a:r>
              <a:rPr sz="1400" spc="-15">
                <a:latin typeface="Microsoft Sans Serif"/>
                <a:cs typeface="Microsoft Sans Serif"/>
              </a:rPr>
              <a:t>209 </a:t>
            </a:r>
            <a:r>
              <a:rPr sz="1400" spc="-360">
                <a:latin typeface="Microsoft Sans Serif"/>
                <a:cs typeface="Microsoft Sans Serif"/>
              </a:rPr>
              <a:t> </a:t>
            </a:r>
            <a:r>
              <a:rPr sz="1400" spc="-15">
                <a:latin typeface="Microsoft Sans Serif"/>
                <a:cs typeface="Microsoft Sans Serif"/>
              </a:rPr>
              <a:t>Positive</a:t>
            </a:r>
            <a:r>
              <a:rPr sz="1400" spc="50">
                <a:latin typeface="Microsoft Sans Serif"/>
                <a:cs typeface="Microsoft Sans Serif"/>
              </a:rPr>
              <a:t> </a:t>
            </a:r>
            <a:r>
              <a:rPr sz="1400" spc="-10">
                <a:latin typeface="Microsoft Sans Serif"/>
                <a:cs typeface="Microsoft Sans Serif"/>
              </a:rPr>
              <a:t>sentiment</a:t>
            </a:r>
            <a:r>
              <a:rPr sz="1400" spc="-20">
                <a:latin typeface="Microsoft Sans Serif"/>
                <a:cs typeface="Microsoft Sans Serif"/>
              </a:rPr>
              <a:t> </a:t>
            </a:r>
            <a:r>
              <a:rPr sz="1400">
                <a:latin typeface="Microsoft Sans Serif"/>
                <a:cs typeface="Microsoft Sans Serif"/>
              </a:rPr>
              <a:t>count.</a:t>
            </a:r>
          </a:p>
        </p:txBody>
      </p:sp>
      <p:sp>
        <p:nvSpPr>
          <p:cNvPr id="13" name="object 13"/>
          <p:cNvSpPr txBox="1"/>
          <p:nvPr/>
        </p:nvSpPr>
        <p:spPr>
          <a:xfrm>
            <a:off x="4803647" y="4582667"/>
            <a:ext cx="4340860" cy="437515"/>
          </a:xfrm>
          <a:prstGeom prst="rect">
            <a:avLst/>
          </a:prstGeom>
          <a:ln w="12192">
            <a:solidFill>
              <a:srgbClr val="CC0000"/>
            </a:solidFill>
          </a:ln>
        </p:spPr>
        <p:txBody>
          <a:bodyPr vert="horz" wrap="square" lIns="0" tIns="2540" rIns="0" bIns="0" rtlCol="0">
            <a:spAutoFit/>
          </a:bodyPr>
          <a:lstStyle/>
          <a:p>
            <a:pPr marL="90805" marR="73025">
              <a:lnSpc>
                <a:spcPct val="100000"/>
              </a:lnSpc>
              <a:spcBef>
                <a:spcPts val="20"/>
              </a:spcBef>
              <a:tabLst>
                <a:tab pos="2563495" algn="l"/>
              </a:tabLst>
            </a:pPr>
            <a:r>
              <a:rPr sz="1400" b="1" spc="-5">
                <a:latin typeface="Arial"/>
                <a:cs typeface="Arial"/>
              </a:rPr>
              <a:t>Angry</a:t>
            </a:r>
            <a:r>
              <a:rPr sz="1400" b="1" spc="110">
                <a:latin typeface="Arial"/>
                <a:cs typeface="Arial"/>
              </a:rPr>
              <a:t> </a:t>
            </a:r>
            <a:r>
              <a:rPr sz="1400" b="1" spc="-5">
                <a:latin typeface="Arial"/>
                <a:cs typeface="Arial"/>
              </a:rPr>
              <a:t>Bird</a:t>
            </a:r>
            <a:r>
              <a:rPr sz="1400" b="1" spc="140">
                <a:latin typeface="Arial"/>
                <a:cs typeface="Arial"/>
              </a:rPr>
              <a:t> </a:t>
            </a:r>
            <a:r>
              <a:rPr sz="1400" b="1" spc="-5">
                <a:latin typeface="Arial"/>
                <a:cs typeface="Arial"/>
              </a:rPr>
              <a:t>Classic</a:t>
            </a:r>
            <a:r>
              <a:rPr sz="1400" b="1" spc="140">
                <a:latin typeface="Arial"/>
                <a:cs typeface="Arial"/>
              </a:rPr>
              <a:t> </a:t>
            </a:r>
            <a:r>
              <a:rPr sz="1400" spc="-5">
                <a:latin typeface="Microsoft Sans Serif"/>
                <a:cs typeface="Microsoft Sans Serif"/>
              </a:rPr>
              <a:t>is</a:t>
            </a:r>
            <a:r>
              <a:rPr sz="1400" spc="145">
                <a:latin typeface="Microsoft Sans Serif"/>
                <a:cs typeface="Microsoft Sans Serif"/>
              </a:rPr>
              <a:t> </a:t>
            </a:r>
            <a:r>
              <a:rPr sz="1400">
                <a:latin typeface="Microsoft Sans Serif"/>
                <a:cs typeface="Microsoft Sans Serif"/>
              </a:rPr>
              <a:t>a</a:t>
            </a:r>
            <a:r>
              <a:rPr sz="1400" spc="145">
                <a:latin typeface="Microsoft Sans Serif"/>
                <a:cs typeface="Microsoft Sans Serif"/>
              </a:rPr>
              <a:t> </a:t>
            </a:r>
            <a:r>
              <a:rPr sz="1400" spc="-10">
                <a:latin typeface="Microsoft Sans Serif"/>
                <a:cs typeface="Microsoft Sans Serif"/>
              </a:rPr>
              <a:t>app	from</a:t>
            </a:r>
            <a:r>
              <a:rPr sz="1400" spc="110">
                <a:latin typeface="Microsoft Sans Serif"/>
                <a:cs typeface="Microsoft Sans Serif"/>
              </a:rPr>
              <a:t> </a:t>
            </a:r>
            <a:r>
              <a:rPr sz="1400" spc="-10">
                <a:latin typeface="Microsoft Sans Serif"/>
                <a:cs typeface="Microsoft Sans Serif"/>
              </a:rPr>
              <a:t>merged</a:t>
            </a:r>
            <a:r>
              <a:rPr sz="1400" spc="30">
                <a:latin typeface="Microsoft Sans Serif"/>
                <a:cs typeface="Microsoft Sans Serif"/>
              </a:rPr>
              <a:t> </a:t>
            </a:r>
            <a:r>
              <a:rPr sz="1400" spc="-10">
                <a:latin typeface="Microsoft Sans Serif"/>
                <a:cs typeface="Microsoft Sans Serif"/>
              </a:rPr>
              <a:t>dataset </a:t>
            </a:r>
            <a:r>
              <a:rPr sz="1400" spc="-360">
                <a:latin typeface="Microsoft Sans Serif"/>
                <a:cs typeface="Microsoft Sans Serif"/>
              </a:rPr>
              <a:t> </a:t>
            </a:r>
            <a:r>
              <a:rPr sz="1400" spc="-5">
                <a:latin typeface="Microsoft Sans Serif"/>
                <a:cs typeface="Microsoft Sans Serif"/>
              </a:rPr>
              <a:t>has</a:t>
            </a:r>
            <a:r>
              <a:rPr sz="1400">
                <a:latin typeface="Microsoft Sans Serif"/>
                <a:cs typeface="Microsoft Sans Serif"/>
              </a:rPr>
              <a:t> </a:t>
            </a:r>
            <a:r>
              <a:rPr sz="1400" spc="-5">
                <a:latin typeface="Microsoft Sans Serif"/>
                <a:cs typeface="Microsoft Sans Serif"/>
              </a:rPr>
              <a:t>highest</a:t>
            </a:r>
            <a:r>
              <a:rPr sz="1400" spc="-45">
                <a:latin typeface="Microsoft Sans Serif"/>
                <a:cs typeface="Microsoft Sans Serif"/>
              </a:rPr>
              <a:t> </a:t>
            </a:r>
            <a:r>
              <a:rPr sz="1400" b="1" spc="-5">
                <a:latin typeface="Arial"/>
                <a:cs typeface="Arial"/>
              </a:rPr>
              <a:t>147</a:t>
            </a:r>
            <a:r>
              <a:rPr sz="1400" b="1" spc="-45">
                <a:latin typeface="Arial"/>
                <a:cs typeface="Arial"/>
              </a:rPr>
              <a:t> </a:t>
            </a:r>
            <a:r>
              <a:rPr sz="1400" b="1" spc="-15">
                <a:latin typeface="Arial"/>
                <a:cs typeface="Arial"/>
              </a:rPr>
              <a:t>Negative</a:t>
            </a:r>
            <a:r>
              <a:rPr sz="1400" b="1" spc="-35">
                <a:latin typeface="Arial"/>
                <a:cs typeface="Arial"/>
              </a:rPr>
              <a:t> </a:t>
            </a:r>
            <a:r>
              <a:rPr sz="1400" spc="-5">
                <a:latin typeface="Microsoft Sans Serif"/>
                <a:cs typeface="Microsoft Sans Serif"/>
              </a:rPr>
              <a:t>sentiment</a:t>
            </a:r>
            <a:r>
              <a:rPr sz="1400" spc="5">
                <a:latin typeface="Microsoft Sans Serif"/>
                <a:cs typeface="Microsoft Sans Serif"/>
              </a:rPr>
              <a:t> </a:t>
            </a:r>
            <a:r>
              <a:rPr sz="1400" spc="-5">
                <a:latin typeface="Microsoft Sans Serif"/>
                <a:cs typeface="Microsoft Sans Serif"/>
              </a:rPr>
              <a:t>count.</a:t>
            </a:r>
            <a:endParaRPr sz="1400">
              <a:latin typeface="Microsoft Sans Serif"/>
              <a:cs typeface="Microsoft Sans Serif"/>
            </a:endParaRPr>
          </a:p>
        </p:txBody>
      </p:sp>
      <p:sp>
        <p:nvSpPr>
          <p:cNvPr id="14" name="TextBox 13">
            <a:extLst>
              <a:ext uri="{FF2B5EF4-FFF2-40B4-BE49-F238E27FC236}">
                <a16:creationId xmlns:a16="http://schemas.microsoft.com/office/drawing/2014/main" id="{2B62BE67-EA2F-F51F-3D42-F9293F4D80DD}"/>
              </a:ext>
            </a:extLst>
          </p:cNvPr>
          <p:cNvSpPr txBox="1"/>
          <p:nvPr/>
        </p:nvSpPr>
        <p:spPr>
          <a:xfrm>
            <a:off x="1573581" y="35229"/>
            <a:ext cx="74569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POSITIVE AND NEGATIVE REVIEWS</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55620" y="1164335"/>
            <a:ext cx="6088380" cy="3979162"/>
          </a:xfrm>
          <a:prstGeom prst="rect">
            <a:avLst/>
          </a:prstGeom>
        </p:spPr>
      </p:pic>
      <p:sp>
        <p:nvSpPr>
          <p:cNvPr id="13" name="object 13"/>
          <p:cNvSpPr txBox="1"/>
          <p:nvPr/>
        </p:nvSpPr>
        <p:spPr>
          <a:xfrm>
            <a:off x="113690" y="1759076"/>
            <a:ext cx="2698115" cy="756920"/>
          </a:xfrm>
          <a:prstGeom prst="rect">
            <a:avLst/>
          </a:prstGeom>
        </p:spPr>
        <p:txBody>
          <a:bodyPr vert="horz" wrap="square" lIns="0" tIns="12065" rIns="0" bIns="0" rtlCol="0">
            <a:spAutoFit/>
          </a:bodyPr>
          <a:lstStyle/>
          <a:p>
            <a:pPr marR="5080" algn="just">
              <a:lnSpc>
                <a:spcPct val="100000"/>
              </a:lnSpc>
              <a:spcBef>
                <a:spcPts val="95"/>
              </a:spcBef>
            </a:pPr>
            <a:r>
              <a:rPr sz="1600" spc="-5">
                <a:latin typeface="Microsoft Sans Serif"/>
                <a:cs typeface="Microsoft Sans Serif"/>
              </a:rPr>
              <a:t>From the above scatter plot it </a:t>
            </a:r>
            <a:r>
              <a:rPr sz="1600">
                <a:latin typeface="Microsoft Sans Serif"/>
                <a:cs typeface="Microsoft Sans Serif"/>
              </a:rPr>
              <a:t> </a:t>
            </a:r>
            <a:r>
              <a:rPr sz="1600" spc="-5">
                <a:latin typeface="Microsoft Sans Serif"/>
                <a:cs typeface="Microsoft Sans Serif"/>
              </a:rPr>
              <a:t>can</a:t>
            </a:r>
            <a:r>
              <a:rPr sz="1600">
                <a:latin typeface="Microsoft Sans Serif"/>
                <a:cs typeface="Microsoft Sans Serif"/>
              </a:rPr>
              <a:t> </a:t>
            </a:r>
            <a:r>
              <a:rPr sz="1600" spc="-5">
                <a:latin typeface="Microsoft Sans Serif"/>
                <a:cs typeface="Microsoft Sans Serif"/>
              </a:rPr>
              <a:t>be</a:t>
            </a:r>
            <a:r>
              <a:rPr sz="1600">
                <a:latin typeface="Microsoft Sans Serif"/>
                <a:cs typeface="Microsoft Sans Serif"/>
              </a:rPr>
              <a:t> </a:t>
            </a:r>
            <a:r>
              <a:rPr sz="1600" spc="-5">
                <a:latin typeface="Microsoft Sans Serif"/>
                <a:cs typeface="Microsoft Sans Serif"/>
              </a:rPr>
              <a:t>concluded</a:t>
            </a:r>
            <a:r>
              <a:rPr sz="1600">
                <a:latin typeface="Microsoft Sans Serif"/>
                <a:cs typeface="Microsoft Sans Serif"/>
              </a:rPr>
              <a:t> </a:t>
            </a:r>
            <a:r>
              <a:rPr sz="1600" spc="-5">
                <a:latin typeface="Microsoft Sans Serif"/>
                <a:cs typeface="Microsoft Sans Serif"/>
              </a:rPr>
              <a:t>that </a:t>
            </a:r>
            <a:r>
              <a:rPr sz="1600">
                <a:latin typeface="Microsoft Sans Serif"/>
                <a:cs typeface="Microsoft Sans Serif"/>
              </a:rPr>
              <a:t> </a:t>
            </a:r>
            <a:r>
              <a:rPr sz="1600" spc="-5">
                <a:latin typeface="Microsoft Sans Serif"/>
                <a:cs typeface="Microsoft Sans Serif"/>
              </a:rPr>
              <a:t>sentiment</a:t>
            </a:r>
            <a:r>
              <a:rPr sz="1600" spc="135">
                <a:latin typeface="Microsoft Sans Serif"/>
                <a:cs typeface="Microsoft Sans Serif"/>
              </a:rPr>
              <a:t> </a:t>
            </a:r>
            <a:r>
              <a:rPr sz="1600" spc="-5">
                <a:latin typeface="Microsoft Sans Serif"/>
                <a:cs typeface="Microsoft Sans Serif"/>
              </a:rPr>
              <a:t>subjectivity</a:t>
            </a:r>
            <a:r>
              <a:rPr sz="1600" spc="135">
                <a:latin typeface="Microsoft Sans Serif"/>
                <a:cs typeface="Microsoft Sans Serif"/>
              </a:rPr>
              <a:t> </a:t>
            </a:r>
            <a:r>
              <a:rPr sz="1600" spc="-5">
                <a:latin typeface="Microsoft Sans Serif"/>
                <a:cs typeface="Microsoft Sans Serif"/>
              </a:rPr>
              <a:t>is</a:t>
            </a:r>
            <a:r>
              <a:rPr sz="1600" spc="135">
                <a:latin typeface="Microsoft Sans Serif"/>
                <a:cs typeface="Microsoft Sans Serif"/>
              </a:rPr>
              <a:t> </a:t>
            </a:r>
            <a:r>
              <a:rPr sz="1600" spc="-5">
                <a:latin typeface="Microsoft Sans Serif"/>
                <a:cs typeface="Microsoft Sans Serif"/>
              </a:rPr>
              <a:t>not</a:t>
            </a:r>
            <a:endParaRPr sz="1600">
              <a:latin typeface="Microsoft Sans Serif"/>
              <a:cs typeface="Microsoft Sans Serif"/>
            </a:endParaRPr>
          </a:p>
        </p:txBody>
      </p:sp>
      <p:sp>
        <p:nvSpPr>
          <p:cNvPr id="14" name="object 14"/>
          <p:cNvSpPr txBox="1"/>
          <p:nvPr/>
        </p:nvSpPr>
        <p:spPr>
          <a:xfrm>
            <a:off x="1143914" y="2490292"/>
            <a:ext cx="1667510" cy="513715"/>
          </a:xfrm>
          <a:prstGeom prst="rect">
            <a:avLst/>
          </a:prstGeom>
        </p:spPr>
        <p:txBody>
          <a:bodyPr vert="horz" wrap="square" lIns="0" tIns="12065" rIns="0" bIns="0" rtlCol="0">
            <a:spAutoFit/>
          </a:bodyPr>
          <a:lstStyle/>
          <a:p>
            <a:pPr>
              <a:lnSpc>
                <a:spcPct val="100000"/>
              </a:lnSpc>
              <a:spcBef>
                <a:spcPts val="95"/>
              </a:spcBef>
              <a:tabLst>
                <a:tab pos="1484630" algn="l"/>
              </a:tabLst>
            </a:pPr>
            <a:r>
              <a:rPr sz="1600" spc="-5">
                <a:latin typeface="Microsoft Sans Serif"/>
                <a:cs typeface="Microsoft Sans Serif"/>
              </a:rPr>
              <a:t>p</a:t>
            </a:r>
            <a:r>
              <a:rPr sz="1600" spc="-10">
                <a:latin typeface="Microsoft Sans Serif"/>
                <a:cs typeface="Microsoft Sans Serif"/>
              </a:rPr>
              <a:t>r</a:t>
            </a:r>
            <a:r>
              <a:rPr sz="1600" spc="-5">
                <a:latin typeface="Microsoft Sans Serif"/>
                <a:cs typeface="Microsoft Sans Serif"/>
              </a:rPr>
              <a:t>op</a:t>
            </a:r>
            <a:r>
              <a:rPr sz="1600">
                <a:latin typeface="Microsoft Sans Serif"/>
                <a:cs typeface="Microsoft Sans Serif"/>
              </a:rPr>
              <a:t>o</a:t>
            </a:r>
            <a:r>
              <a:rPr sz="1600" spc="-5">
                <a:latin typeface="Microsoft Sans Serif"/>
                <a:cs typeface="Microsoft Sans Serif"/>
              </a:rPr>
              <a:t>rtional</a:t>
            </a:r>
            <a:r>
              <a:rPr sz="1600">
                <a:latin typeface="Microsoft Sans Serif"/>
                <a:cs typeface="Microsoft Sans Serif"/>
              </a:rPr>
              <a:t>	</a:t>
            </a:r>
            <a:r>
              <a:rPr sz="1600" spc="-10">
                <a:latin typeface="Microsoft Sans Serif"/>
                <a:cs typeface="Microsoft Sans Serif"/>
              </a:rPr>
              <a:t>to</a:t>
            </a:r>
            <a:endParaRPr sz="1600">
              <a:latin typeface="Microsoft Sans Serif"/>
              <a:cs typeface="Microsoft Sans Serif"/>
            </a:endParaRPr>
          </a:p>
          <a:p>
            <a:pPr marL="86360">
              <a:lnSpc>
                <a:spcPct val="100000"/>
              </a:lnSpc>
              <a:spcBef>
                <a:spcPts val="5"/>
              </a:spcBef>
              <a:tabLst>
                <a:tab pos="975360" algn="l"/>
                <a:tab pos="1494790" algn="l"/>
              </a:tabLst>
            </a:pPr>
            <a:r>
              <a:rPr sz="1600" spc="-10">
                <a:latin typeface="Microsoft Sans Serif"/>
                <a:cs typeface="Microsoft Sans Serif"/>
              </a:rPr>
              <a:t>pol</a:t>
            </a:r>
            <a:r>
              <a:rPr sz="1600" spc="-20">
                <a:latin typeface="Microsoft Sans Serif"/>
                <a:cs typeface="Microsoft Sans Serif"/>
              </a:rPr>
              <a:t>a</a:t>
            </a:r>
            <a:r>
              <a:rPr sz="1600" spc="-5">
                <a:latin typeface="Microsoft Sans Serif"/>
                <a:cs typeface="Microsoft Sans Serif"/>
              </a:rPr>
              <a:t>ri</a:t>
            </a:r>
            <a:r>
              <a:rPr sz="1600" spc="5">
                <a:latin typeface="Microsoft Sans Serif"/>
                <a:cs typeface="Microsoft Sans Serif"/>
              </a:rPr>
              <a:t>t</a:t>
            </a:r>
            <a:r>
              <a:rPr sz="1600" spc="-5">
                <a:latin typeface="Microsoft Sans Serif"/>
                <a:cs typeface="Microsoft Sans Serif"/>
              </a:rPr>
              <a:t>y</a:t>
            </a:r>
            <a:r>
              <a:rPr sz="1600">
                <a:latin typeface="Microsoft Sans Serif"/>
                <a:cs typeface="Microsoft Sans Serif"/>
              </a:rPr>
              <a:t>	</a:t>
            </a:r>
            <a:r>
              <a:rPr sz="1600" spc="-5">
                <a:latin typeface="Microsoft Sans Serif"/>
                <a:cs typeface="Microsoft Sans Serif"/>
              </a:rPr>
              <a:t>b</a:t>
            </a:r>
            <a:r>
              <a:rPr sz="1600" spc="5">
                <a:latin typeface="Microsoft Sans Serif"/>
                <a:cs typeface="Microsoft Sans Serif"/>
              </a:rPr>
              <a:t>u</a:t>
            </a:r>
            <a:r>
              <a:rPr sz="1600" spc="-5">
                <a:latin typeface="Microsoft Sans Serif"/>
                <a:cs typeface="Microsoft Sans Serif"/>
              </a:rPr>
              <a:t>t</a:t>
            </a:r>
            <a:r>
              <a:rPr sz="1600">
                <a:latin typeface="Microsoft Sans Serif"/>
                <a:cs typeface="Microsoft Sans Serif"/>
              </a:rPr>
              <a:t>	</a:t>
            </a:r>
            <a:r>
              <a:rPr sz="1600" spc="-5">
                <a:latin typeface="Microsoft Sans Serif"/>
                <a:cs typeface="Microsoft Sans Serif"/>
              </a:rPr>
              <a:t>in</a:t>
            </a:r>
            <a:endParaRPr sz="1600">
              <a:latin typeface="Microsoft Sans Serif"/>
              <a:cs typeface="Microsoft Sans Serif"/>
            </a:endParaRPr>
          </a:p>
        </p:txBody>
      </p:sp>
      <p:sp>
        <p:nvSpPr>
          <p:cNvPr id="15" name="object 15"/>
          <p:cNvSpPr txBox="1"/>
          <p:nvPr/>
        </p:nvSpPr>
        <p:spPr>
          <a:xfrm>
            <a:off x="1145438" y="2978657"/>
            <a:ext cx="1664970" cy="269240"/>
          </a:xfrm>
          <a:prstGeom prst="rect">
            <a:avLst/>
          </a:prstGeom>
        </p:spPr>
        <p:txBody>
          <a:bodyPr vert="horz" wrap="square" lIns="0" tIns="12065" rIns="0" bIns="0" rtlCol="0">
            <a:spAutoFit/>
          </a:bodyPr>
          <a:lstStyle/>
          <a:p>
            <a:pPr>
              <a:lnSpc>
                <a:spcPct val="100000"/>
              </a:lnSpc>
              <a:spcBef>
                <a:spcPts val="95"/>
              </a:spcBef>
              <a:tabLst>
                <a:tab pos="842644" algn="l"/>
                <a:tab pos="1165860" algn="l"/>
              </a:tabLst>
            </a:pPr>
            <a:r>
              <a:rPr sz="1600" spc="-5">
                <a:latin typeface="Microsoft Sans Serif"/>
                <a:cs typeface="Microsoft Sans Serif"/>
              </a:rPr>
              <a:t>n</a:t>
            </a:r>
            <a:r>
              <a:rPr sz="1600" spc="5">
                <a:latin typeface="Microsoft Sans Serif"/>
                <a:cs typeface="Microsoft Sans Serif"/>
              </a:rPr>
              <a:t>u</a:t>
            </a:r>
            <a:r>
              <a:rPr sz="1600" spc="-5">
                <a:latin typeface="Microsoft Sans Serif"/>
                <a:cs typeface="Microsoft Sans Serif"/>
              </a:rPr>
              <a:t>m</a:t>
            </a:r>
            <a:r>
              <a:rPr sz="1600" spc="5">
                <a:latin typeface="Microsoft Sans Serif"/>
                <a:cs typeface="Microsoft Sans Serif"/>
              </a:rPr>
              <a:t>b</a:t>
            </a:r>
            <a:r>
              <a:rPr sz="1600" spc="-5">
                <a:latin typeface="Microsoft Sans Serif"/>
                <a:cs typeface="Microsoft Sans Serif"/>
              </a:rPr>
              <a:t>er</a:t>
            </a:r>
            <a:r>
              <a:rPr sz="1600">
                <a:latin typeface="Microsoft Sans Serif"/>
                <a:cs typeface="Microsoft Sans Serif"/>
              </a:rPr>
              <a:t>	</a:t>
            </a:r>
            <a:r>
              <a:rPr sz="1600" spc="5">
                <a:latin typeface="Microsoft Sans Serif"/>
                <a:cs typeface="Microsoft Sans Serif"/>
              </a:rPr>
              <a:t>o</a:t>
            </a:r>
            <a:r>
              <a:rPr sz="1600" spc="-5">
                <a:latin typeface="Microsoft Sans Serif"/>
                <a:cs typeface="Microsoft Sans Serif"/>
              </a:rPr>
              <a:t>f</a:t>
            </a:r>
            <a:r>
              <a:rPr sz="1600">
                <a:latin typeface="Microsoft Sans Serif"/>
                <a:cs typeface="Microsoft Sans Serif"/>
              </a:rPr>
              <a:t>	</a:t>
            </a:r>
            <a:r>
              <a:rPr sz="1600" spc="-5">
                <a:latin typeface="Microsoft Sans Serif"/>
                <a:cs typeface="Microsoft Sans Serif"/>
              </a:rPr>
              <a:t>case,</a:t>
            </a:r>
            <a:endParaRPr sz="1600">
              <a:latin typeface="Microsoft Sans Serif"/>
              <a:cs typeface="Microsoft Sans Serif"/>
            </a:endParaRPr>
          </a:p>
        </p:txBody>
      </p:sp>
      <p:sp>
        <p:nvSpPr>
          <p:cNvPr id="16" name="object 16"/>
          <p:cNvSpPr txBox="1"/>
          <p:nvPr/>
        </p:nvSpPr>
        <p:spPr>
          <a:xfrm>
            <a:off x="113690" y="2490292"/>
            <a:ext cx="1474470" cy="1245235"/>
          </a:xfrm>
          <a:prstGeom prst="rect">
            <a:avLst/>
          </a:prstGeom>
        </p:spPr>
        <p:txBody>
          <a:bodyPr vert="horz" wrap="square" lIns="0" tIns="12065" rIns="0" bIns="0" rtlCol="0">
            <a:spAutoFit/>
          </a:bodyPr>
          <a:lstStyle/>
          <a:p>
            <a:pPr marR="5080">
              <a:lnSpc>
                <a:spcPct val="100000"/>
              </a:lnSpc>
              <a:spcBef>
                <a:spcPts val="95"/>
              </a:spcBef>
              <a:tabLst>
                <a:tab pos="977900" algn="l"/>
                <a:tab pos="1035685" algn="l"/>
              </a:tabLst>
            </a:pPr>
            <a:r>
              <a:rPr sz="1600" spc="-10">
                <a:latin typeface="Microsoft Sans Serif"/>
                <a:cs typeface="Microsoft Sans Serif"/>
              </a:rPr>
              <a:t>always </a:t>
            </a:r>
            <a:r>
              <a:rPr sz="1600" spc="-5">
                <a:latin typeface="Microsoft Sans Serif"/>
                <a:cs typeface="Microsoft Sans Serif"/>
              </a:rPr>
              <a:t> sentiment </a:t>
            </a:r>
            <a:r>
              <a:rPr sz="1600">
                <a:latin typeface="Microsoft Sans Serif"/>
                <a:cs typeface="Microsoft Sans Serif"/>
              </a:rPr>
              <a:t> </a:t>
            </a:r>
            <a:r>
              <a:rPr sz="1600" spc="-5">
                <a:latin typeface="Microsoft Sans Serif"/>
                <a:cs typeface="Microsoft Sans Serif"/>
              </a:rPr>
              <a:t>maximum </a:t>
            </a:r>
            <a:r>
              <a:rPr sz="1600">
                <a:latin typeface="Microsoft Sans Serif"/>
                <a:cs typeface="Microsoft Sans Serif"/>
              </a:rPr>
              <a:t> </a:t>
            </a:r>
            <a:r>
              <a:rPr sz="1600" spc="-10">
                <a:latin typeface="Microsoft Sans Serif"/>
                <a:cs typeface="Microsoft Sans Serif"/>
              </a:rPr>
              <a:t>shows		</a:t>
            </a:r>
            <a:r>
              <a:rPr sz="1600" spc="-5">
                <a:latin typeface="Microsoft Sans Serif"/>
                <a:cs typeface="Microsoft Sans Serif"/>
              </a:rPr>
              <a:t>a </a:t>
            </a:r>
            <a:r>
              <a:rPr sz="1600">
                <a:latin typeface="Microsoft Sans Serif"/>
                <a:cs typeface="Microsoft Sans Serif"/>
              </a:rPr>
              <a:t> </a:t>
            </a:r>
            <a:r>
              <a:rPr sz="1600" spc="-5">
                <a:latin typeface="Microsoft Sans Serif"/>
                <a:cs typeface="Microsoft Sans Serif"/>
              </a:rPr>
              <a:t>behavio</a:t>
            </a:r>
            <a:r>
              <a:rPr sz="1600" spc="-95">
                <a:latin typeface="Microsoft Sans Serif"/>
                <a:cs typeface="Microsoft Sans Serif"/>
              </a:rPr>
              <a:t>r</a:t>
            </a:r>
            <a:r>
              <a:rPr sz="1600" spc="-5">
                <a:latin typeface="Microsoft Sans Serif"/>
                <a:cs typeface="Microsoft Sans Serif"/>
              </a:rPr>
              <a:t>,</a:t>
            </a:r>
            <a:r>
              <a:rPr sz="1600">
                <a:latin typeface="Microsoft Sans Serif"/>
                <a:cs typeface="Microsoft Sans Serif"/>
              </a:rPr>
              <a:t>	</a:t>
            </a:r>
            <a:r>
              <a:rPr sz="1600" spc="-20">
                <a:latin typeface="Microsoft Sans Serif"/>
                <a:cs typeface="Microsoft Sans Serif"/>
              </a:rPr>
              <a:t>w</a:t>
            </a:r>
            <a:r>
              <a:rPr sz="1600" spc="-5">
                <a:latin typeface="Microsoft Sans Serif"/>
                <a:cs typeface="Microsoft Sans Serif"/>
              </a:rPr>
              <a:t>hen</a:t>
            </a:r>
            <a:endParaRPr sz="1600">
              <a:latin typeface="Microsoft Sans Serif"/>
              <a:cs typeface="Microsoft Sans Serif"/>
            </a:endParaRPr>
          </a:p>
        </p:txBody>
      </p:sp>
      <p:sp>
        <p:nvSpPr>
          <p:cNvPr id="17" name="object 17"/>
          <p:cNvSpPr txBox="1"/>
          <p:nvPr/>
        </p:nvSpPr>
        <p:spPr>
          <a:xfrm>
            <a:off x="1726438" y="3222497"/>
            <a:ext cx="1084580" cy="513080"/>
          </a:xfrm>
          <a:prstGeom prst="rect">
            <a:avLst/>
          </a:prstGeom>
        </p:spPr>
        <p:txBody>
          <a:bodyPr vert="horz" wrap="square" lIns="0" tIns="12065" rIns="0" bIns="0" rtlCol="0">
            <a:spAutoFit/>
          </a:bodyPr>
          <a:lstStyle/>
          <a:p>
            <a:pPr>
              <a:lnSpc>
                <a:spcPct val="100000"/>
              </a:lnSpc>
              <a:spcBef>
                <a:spcPts val="95"/>
              </a:spcBef>
            </a:pPr>
            <a:r>
              <a:rPr sz="1600" spc="-5">
                <a:latin typeface="Microsoft Sans Serif"/>
                <a:cs typeface="Microsoft Sans Serif"/>
              </a:rPr>
              <a:t>prop</a:t>
            </a:r>
            <a:r>
              <a:rPr sz="1600">
                <a:latin typeface="Microsoft Sans Serif"/>
                <a:cs typeface="Microsoft Sans Serif"/>
              </a:rPr>
              <a:t>or</a:t>
            </a:r>
            <a:r>
              <a:rPr sz="1600" spc="-10">
                <a:latin typeface="Microsoft Sans Serif"/>
                <a:cs typeface="Microsoft Sans Serif"/>
              </a:rPr>
              <a:t>ti</a:t>
            </a:r>
            <a:r>
              <a:rPr sz="1600" spc="-5">
                <a:latin typeface="Microsoft Sans Serif"/>
                <a:cs typeface="Microsoft Sans Serif"/>
              </a:rPr>
              <a:t>on</a:t>
            </a:r>
            <a:r>
              <a:rPr sz="1600" spc="-15">
                <a:latin typeface="Microsoft Sans Serif"/>
                <a:cs typeface="Microsoft Sans Serif"/>
              </a:rPr>
              <a:t>al</a:t>
            </a:r>
            <a:endParaRPr sz="1600">
              <a:latin typeface="Microsoft Sans Serif"/>
              <a:cs typeface="Microsoft Sans Serif"/>
            </a:endParaRPr>
          </a:p>
          <a:p>
            <a:pPr marL="4445">
              <a:lnSpc>
                <a:spcPct val="100000"/>
              </a:lnSpc>
              <a:tabLst>
                <a:tab pos="926465" algn="l"/>
              </a:tabLst>
            </a:pPr>
            <a:r>
              <a:rPr sz="1600" spc="-5">
                <a:latin typeface="Microsoft Sans Serif"/>
                <a:cs typeface="Microsoft Sans Serif"/>
              </a:rPr>
              <a:t>va</a:t>
            </a:r>
            <a:r>
              <a:rPr sz="1600" spc="-10">
                <a:latin typeface="Microsoft Sans Serif"/>
                <a:cs typeface="Microsoft Sans Serif"/>
              </a:rPr>
              <a:t>ri</a:t>
            </a:r>
            <a:r>
              <a:rPr sz="1600" spc="-5">
                <a:latin typeface="Microsoft Sans Serif"/>
                <a:cs typeface="Microsoft Sans Serif"/>
              </a:rPr>
              <a:t>ance</a:t>
            </a:r>
            <a:r>
              <a:rPr sz="1600">
                <a:latin typeface="Microsoft Sans Serif"/>
                <a:cs typeface="Microsoft Sans Serif"/>
              </a:rPr>
              <a:t>	</a:t>
            </a:r>
            <a:r>
              <a:rPr sz="1600" spc="-20">
                <a:latin typeface="Microsoft Sans Serif"/>
                <a:cs typeface="Microsoft Sans Serif"/>
              </a:rPr>
              <a:t>is</a:t>
            </a:r>
            <a:endParaRPr sz="1600">
              <a:latin typeface="Microsoft Sans Serif"/>
              <a:cs typeface="Microsoft Sans Serif"/>
            </a:endParaRPr>
          </a:p>
        </p:txBody>
      </p:sp>
      <p:sp>
        <p:nvSpPr>
          <p:cNvPr id="18" name="object 18"/>
          <p:cNvSpPr txBox="1"/>
          <p:nvPr/>
        </p:nvSpPr>
        <p:spPr>
          <a:xfrm>
            <a:off x="113690" y="3710432"/>
            <a:ext cx="1335405" cy="269240"/>
          </a:xfrm>
          <a:prstGeom prst="rect">
            <a:avLst/>
          </a:prstGeom>
        </p:spPr>
        <p:txBody>
          <a:bodyPr vert="horz" wrap="square" lIns="0" tIns="12065" rIns="0" bIns="0" rtlCol="0">
            <a:spAutoFit/>
          </a:bodyPr>
          <a:lstStyle/>
          <a:p>
            <a:pPr>
              <a:lnSpc>
                <a:spcPct val="100000"/>
              </a:lnSpc>
              <a:spcBef>
                <a:spcPts val="95"/>
              </a:spcBef>
            </a:pPr>
            <a:r>
              <a:rPr sz="1600" spc="-5">
                <a:latin typeface="Microsoft Sans Serif"/>
                <a:cs typeface="Microsoft Sans Serif"/>
              </a:rPr>
              <a:t>too</a:t>
            </a:r>
            <a:r>
              <a:rPr sz="1600" spc="5">
                <a:latin typeface="Microsoft Sans Serif"/>
                <a:cs typeface="Microsoft Sans Serif"/>
              </a:rPr>
              <a:t> </a:t>
            </a:r>
            <a:r>
              <a:rPr sz="1600" spc="-5">
                <a:latin typeface="Microsoft Sans Serif"/>
                <a:cs typeface="Microsoft Sans Serif"/>
              </a:rPr>
              <a:t>high</a:t>
            </a:r>
            <a:r>
              <a:rPr sz="1600" spc="-15">
                <a:latin typeface="Microsoft Sans Serif"/>
                <a:cs typeface="Microsoft Sans Serif"/>
              </a:rPr>
              <a:t> </a:t>
            </a:r>
            <a:r>
              <a:rPr sz="1600" spc="-5">
                <a:latin typeface="Microsoft Sans Serif"/>
                <a:cs typeface="Microsoft Sans Serif"/>
              </a:rPr>
              <a:t>or</a:t>
            </a:r>
            <a:r>
              <a:rPr sz="1600" spc="15">
                <a:latin typeface="Microsoft Sans Serif"/>
                <a:cs typeface="Microsoft Sans Serif"/>
              </a:rPr>
              <a:t> </a:t>
            </a:r>
            <a:r>
              <a:rPr sz="1600" spc="-10">
                <a:latin typeface="Microsoft Sans Serif"/>
                <a:cs typeface="Microsoft Sans Serif"/>
              </a:rPr>
              <a:t>low</a:t>
            </a:r>
            <a:endParaRPr sz="1600">
              <a:latin typeface="Microsoft Sans Serif"/>
              <a:cs typeface="Microsoft Sans Serif"/>
            </a:endParaRPr>
          </a:p>
        </p:txBody>
      </p:sp>
      <p:sp>
        <p:nvSpPr>
          <p:cNvPr id="19" name="object 19"/>
          <p:cNvSpPr/>
          <p:nvPr/>
        </p:nvSpPr>
        <p:spPr>
          <a:xfrm>
            <a:off x="0" y="1667255"/>
            <a:ext cx="2868295" cy="2433955"/>
          </a:xfrm>
          <a:custGeom>
            <a:avLst/>
            <a:gdLst/>
            <a:ahLst/>
            <a:cxnLst/>
            <a:rect l="l" t="t" r="r" b="b"/>
            <a:pathLst>
              <a:path w="2868295" h="2433954">
                <a:moveTo>
                  <a:pt x="0" y="2433828"/>
                </a:moveTo>
                <a:lnTo>
                  <a:pt x="2868168" y="2433828"/>
                </a:lnTo>
                <a:lnTo>
                  <a:pt x="2868168" y="0"/>
                </a:lnTo>
                <a:lnTo>
                  <a:pt x="0" y="0"/>
                </a:lnTo>
                <a:lnTo>
                  <a:pt x="0" y="2433828"/>
                </a:lnTo>
                <a:close/>
              </a:path>
            </a:pathLst>
          </a:custGeom>
          <a:ln w="12192">
            <a:solidFill>
              <a:srgbClr val="CC0000"/>
            </a:solidFill>
          </a:ln>
        </p:spPr>
        <p:txBody>
          <a:bodyPr wrap="square" lIns="0" tIns="0" rIns="0" bIns="0" rtlCol="0"/>
          <a:lstStyle/>
          <a:p>
            <a:endParaRPr/>
          </a:p>
        </p:txBody>
      </p:sp>
      <p:sp>
        <p:nvSpPr>
          <p:cNvPr id="20" name="TextBox 19">
            <a:extLst>
              <a:ext uri="{FF2B5EF4-FFF2-40B4-BE49-F238E27FC236}">
                <a16:creationId xmlns:a16="http://schemas.microsoft.com/office/drawing/2014/main" id="{51D01F9C-C3C0-F8C4-1D77-BE936BB2BF07}"/>
              </a:ext>
            </a:extLst>
          </p:cNvPr>
          <p:cNvSpPr txBox="1"/>
          <p:nvPr/>
        </p:nvSpPr>
        <p:spPr>
          <a:xfrm>
            <a:off x="117432" y="82202"/>
            <a:ext cx="83376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IS SENTIMENTAL_SUBJECTIVITY PROPORTIONAL TO SENTIMENTAL_POLARITY</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object 10"/>
          <p:cNvGrpSpPr/>
          <p:nvPr/>
        </p:nvGrpSpPr>
        <p:grpSpPr>
          <a:xfrm>
            <a:off x="53339" y="783335"/>
            <a:ext cx="9090660" cy="4360545"/>
            <a:chOff x="53339" y="783335"/>
            <a:chExt cx="9090660" cy="4360545"/>
          </a:xfrm>
        </p:grpSpPr>
        <p:pic>
          <p:nvPicPr>
            <p:cNvPr id="11" name="object 11"/>
            <p:cNvPicPr/>
            <p:nvPr/>
          </p:nvPicPr>
          <p:blipFill>
            <a:blip r:embed="rId2" cstate="print"/>
            <a:stretch>
              <a:fillRect/>
            </a:stretch>
          </p:blipFill>
          <p:spPr>
            <a:xfrm>
              <a:off x="2506979" y="783335"/>
              <a:ext cx="6637019" cy="4360163"/>
            </a:xfrm>
            <a:prstGeom prst="rect">
              <a:avLst/>
            </a:prstGeom>
          </p:spPr>
        </p:pic>
        <p:sp>
          <p:nvSpPr>
            <p:cNvPr id="12" name="object 12"/>
            <p:cNvSpPr/>
            <p:nvPr/>
          </p:nvSpPr>
          <p:spPr>
            <a:xfrm>
              <a:off x="59435" y="1705355"/>
              <a:ext cx="2269490" cy="2217420"/>
            </a:xfrm>
            <a:custGeom>
              <a:avLst/>
              <a:gdLst/>
              <a:ahLst/>
              <a:cxnLst/>
              <a:rect l="l" t="t" r="r" b="b"/>
              <a:pathLst>
                <a:path w="2269490" h="2217420">
                  <a:moveTo>
                    <a:pt x="0" y="2217420"/>
                  </a:moveTo>
                  <a:lnTo>
                    <a:pt x="2269236" y="2217420"/>
                  </a:lnTo>
                  <a:lnTo>
                    <a:pt x="2269236" y="0"/>
                  </a:lnTo>
                  <a:lnTo>
                    <a:pt x="0" y="0"/>
                  </a:lnTo>
                  <a:lnTo>
                    <a:pt x="0" y="2217420"/>
                  </a:lnTo>
                  <a:close/>
                </a:path>
              </a:pathLst>
            </a:custGeom>
            <a:ln w="12192">
              <a:solidFill>
                <a:srgbClr val="CC0000"/>
              </a:solidFill>
            </a:ln>
          </p:spPr>
          <p:txBody>
            <a:bodyPr wrap="square" lIns="0" tIns="0" rIns="0" bIns="0" rtlCol="0"/>
            <a:lstStyle/>
            <a:p>
              <a:endParaRPr/>
            </a:p>
          </p:txBody>
        </p:sp>
      </p:grpSp>
      <p:sp>
        <p:nvSpPr>
          <p:cNvPr id="13" name="object 13"/>
          <p:cNvSpPr txBox="1"/>
          <p:nvPr/>
        </p:nvSpPr>
        <p:spPr>
          <a:xfrm>
            <a:off x="151180" y="1689607"/>
            <a:ext cx="2106930" cy="513080"/>
          </a:xfrm>
          <a:prstGeom prst="rect">
            <a:avLst/>
          </a:prstGeom>
        </p:spPr>
        <p:txBody>
          <a:bodyPr vert="horz" wrap="square" lIns="0" tIns="12065" rIns="0" bIns="0" rtlCol="0">
            <a:spAutoFit/>
          </a:bodyPr>
          <a:lstStyle/>
          <a:p>
            <a:pPr marR="5080">
              <a:lnSpc>
                <a:spcPct val="100000"/>
              </a:lnSpc>
              <a:spcBef>
                <a:spcPts val="95"/>
              </a:spcBef>
              <a:tabLst>
                <a:tab pos="502920" algn="l"/>
                <a:tab pos="1150620" algn="l"/>
                <a:tab pos="1979930" algn="l"/>
              </a:tabLst>
            </a:pPr>
            <a:r>
              <a:rPr sz="1600" spc="-5">
                <a:latin typeface="Microsoft Sans Serif"/>
                <a:cs typeface="Microsoft Sans Serif"/>
              </a:rPr>
              <a:t>In	t</a:t>
            </a:r>
            <a:r>
              <a:rPr sz="1600" spc="-20">
                <a:latin typeface="Microsoft Sans Serif"/>
                <a:cs typeface="Microsoft Sans Serif"/>
              </a:rPr>
              <a:t>h</a:t>
            </a:r>
            <a:r>
              <a:rPr sz="1600" spc="-15">
                <a:latin typeface="Microsoft Sans Serif"/>
                <a:cs typeface="Microsoft Sans Serif"/>
              </a:rPr>
              <a:t>i</a:t>
            </a:r>
            <a:r>
              <a:rPr sz="1600" spc="-5">
                <a:latin typeface="Microsoft Sans Serif"/>
                <a:cs typeface="Microsoft Sans Serif"/>
              </a:rPr>
              <a:t>s</a:t>
            </a:r>
            <a:r>
              <a:rPr sz="1600">
                <a:latin typeface="Microsoft Sans Serif"/>
                <a:cs typeface="Microsoft Sans Serif"/>
              </a:rPr>
              <a:t>	</a:t>
            </a:r>
            <a:r>
              <a:rPr sz="1600" spc="-5">
                <a:latin typeface="Microsoft Sans Serif"/>
                <a:cs typeface="Microsoft Sans Serif"/>
              </a:rPr>
              <a:t>cor</a:t>
            </a:r>
            <a:r>
              <a:rPr sz="1600" spc="-15">
                <a:latin typeface="Microsoft Sans Serif"/>
                <a:cs typeface="Microsoft Sans Serif"/>
              </a:rPr>
              <a:t>r</a:t>
            </a:r>
            <a:r>
              <a:rPr sz="1600" spc="-20">
                <a:latin typeface="Microsoft Sans Serif"/>
                <a:cs typeface="Microsoft Sans Serif"/>
              </a:rPr>
              <a:t>e</a:t>
            </a:r>
            <a:r>
              <a:rPr sz="1600" spc="-15">
                <a:latin typeface="Microsoft Sans Serif"/>
                <a:cs typeface="Microsoft Sans Serif"/>
              </a:rPr>
              <a:t>l</a:t>
            </a:r>
            <a:r>
              <a:rPr sz="1600" spc="-5">
                <a:latin typeface="Microsoft Sans Serif"/>
                <a:cs typeface="Microsoft Sans Serif"/>
              </a:rPr>
              <a:t>a</a:t>
            </a:r>
            <a:r>
              <a:rPr sz="1600" spc="-20">
                <a:latin typeface="Microsoft Sans Serif"/>
                <a:cs typeface="Microsoft Sans Serif"/>
              </a:rPr>
              <a:t>t</a:t>
            </a:r>
            <a:r>
              <a:rPr sz="1600" spc="-25">
                <a:latin typeface="Microsoft Sans Serif"/>
                <a:cs typeface="Microsoft Sans Serif"/>
              </a:rPr>
              <a:t>i</a:t>
            </a:r>
            <a:r>
              <a:rPr sz="1600" spc="-5">
                <a:latin typeface="Microsoft Sans Serif"/>
                <a:cs typeface="Microsoft Sans Serif"/>
              </a:rPr>
              <a:t>on  ma</a:t>
            </a:r>
            <a:r>
              <a:rPr sz="1600" spc="5">
                <a:latin typeface="Microsoft Sans Serif"/>
                <a:cs typeface="Microsoft Sans Serif"/>
              </a:rPr>
              <a:t>t</a:t>
            </a:r>
            <a:r>
              <a:rPr sz="1600" spc="-5">
                <a:latin typeface="Microsoft Sans Serif"/>
                <a:cs typeface="Microsoft Sans Serif"/>
              </a:rPr>
              <a:t>rix,</a:t>
            </a:r>
            <a:r>
              <a:rPr sz="1600">
                <a:latin typeface="Microsoft Sans Serif"/>
                <a:cs typeface="Microsoft Sans Serif"/>
              </a:rPr>
              <a:t> </a:t>
            </a:r>
            <a:r>
              <a:rPr sz="1600" spc="-204">
                <a:latin typeface="Microsoft Sans Serif"/>
                <a:cs typeface="Microsoft Sans Serif"/>
              </a:rPr>
              <a:t> </a:t>
            </a:r>
            <a:r>
              <a:rPr sz="1600" spc="-5">
                <a:latin typeface="Microsoft Sans Serif"/>
                <a:cs typeface="Microsoft Sans Serif"/>
              </a:rPr>
              <a:t>The</a:t>
            </a:r>
            <a:r>
              <a:rPr sz="1600" spc="-10">
                <a:latin typeface="Microsoft Sans Serif"/>
                <a:cs typeface="Microsoft Sans Serif"/>
              </a:rPr>
              <a:t>r</a:t>
            </a:r>
            <a:r>
              <a:rPr sz="1600" spc="-5">
                <a:latin typeface="Microsoft Sans Serif"/>
                <a:cs typeface="Microsoft Sans Serif"/>
              </a:rPr>
              <a:t>e</a:t>
            </a:r>
            <a:r>
              <a:rPr sz="1600">
                <a:latin typeface="Microsoft Sans Serif"/>
                <a:cs typeface="Microsoft Sans Serif"/>
              </a:rPr>
              <a:t> </a:t>
            </a:r>
            <a:r>
              <a:rPr sz="1600" spc="-204">
                <a:latin typeface="Microsoft Sans Serif"/>
                <a:cs typeface="Microsoft Sans Serif"/>
              </a:rPr>
              <a:t> </a:t>
            </a:r>
            <a:r>
              <a:rPr sz="1600">
                <a:latin typeface="Microsoft Sans Serif"/>
                <a:cs typeface="Microsoft Sans Serif"/>
              </a:rPr>
              <a:t>i</a:t>
            </a:r>
            <a:r>
              <a:rPr sz="1600" spc="-10">
                <a:latin typeface="Microsoft Sans Serif"/>
                <a:cs typeface="Microsoft Sans Serif"/>
              </a:rPr>
              <a:t>s</a:t>
            </a:r>
            <a:r>
              <a:rPr sz="1600">
                <a:latin typeface="Microsoft Sans Serif"/>
                <a:cs typeface="Microsoft Sans Serif"/>
              </a:rPr>
              <a:t> </a:t>
            </a:r>
            <a:r>
              <a:rPr sz="1600" spc="-200">
                <a:latin typeface="Microsoft Sans Serif"/>
                <a:cs typeface="Microsoft Sans Serif"/>
              </a:rPr>
              <a:t> </a:t>
            </a:r>
            <a:r>
              <a:rPr sz="1600" spc="-5">
                <a:latin typeface="Microsoft Sans Serif"/>
                <a:cs typeface="Microsoft Sans Serif"/>
              </a:rPr>
              <a:t>not</a:t>
            </a:r>
            <a:r>
              <a:rPr sz="1600">
                <a:latin typeface="Microsoft Sans Serif"/>
                <a:cs typeface="Microsoft Sans Serif"/>
              </a:rPr>
              <a:t>	</a:t>
            </a:r>
            <a:r>
              <a:rPr sz="1600" spc="-5">
                <a:latin typeface="Microsoft Sans Serif"/>
                <a:cs typeface="Microsoft Sans Serif"/>
              </a:rPr>
              <a:t>a</a:t>
            </a:r>
            <a:endParaRPr sz="1600">
              <a:latin typeface="Microsoft Sans Serif"/>
              <a:cs typeface="Microsoft Sans Serif"/>
            </a:endParaRPr>
          </a:p>
        </p:txBody>
      </p:sp>
      <p:sp>
        <p:nvSpPr>
          <p:cNvPr id="14" name="object 14"/>
          <p:cNvSpPr txBox="1"/>
          <p:nvPr/>
        </p:nvSpPr>
        <p:spPr>
          <a:xfrm>
            <a:off x="151180" y="2177287"/>
            <a:ext cx="908685" cy="756920"/>
          </a:xfrm>
          <a:prstGeom prst="rect">
            <a:avLst/>
          </a:prstGeom>
        </p:spPr>
        <p:txBody>
          <a:bodyPr vert="horz" wrap="square" lIns="0" tIns="12065" rIns="0" bIns="0" rtlCol="0">
            <a:spAutoFit/>
          </a:bodyPr>
          <a:lstStyle/>
          <a:p>
            <a:pPr marR="5080">
              <a:lnSpc>
                <a:spcPct val="100000"/>
              </a:lnSpc>
              <a:spcBef>
                <a:spcPts val="95"/>
              </a:spcBef>
            </a:pPr>
            <a:r>
              <a:rPr sz="1600" spc="-15">
                <a:latin typeface="Microsoft Sans Serif"/>
                <a:cs typeface="Microsoft Sans Serif"/>
              </a:rPr>
              <a:t>si</a:t>
            </a:r>
            <a:r>
              <a:rPr sz="1600" spc="-20">
                <a:latin typeface="Microsoft Sans Serif"/>
                <a:cs typeface="Microsoft Sans Serif"/>
              </a:rPr>
              <a:t>gn</a:t>
            </a:r>
            <a:r>
              <a:rPr sz="1600" spc="-15">
                <a:latin typeface="Microsoft Sans Serif"/>
                <a:cs typeface="Microsoft Sans Serif"/>
              </a:rPr>
              <a:t>i</a:t>
            </a:r>
            <a:r>
              <a:rPr sz="1600" spc="-20">
                <a:latin typeface="Microsoft Sans Serif"/>
                <a:cs typeface="Microsoft Sans Serif"/>
              </a:rPr>
              <a:t>f</a:t>
            </a:r>
            <a:r>
              <a:rPr sz="1600" spc="-25">
                <a:latin typeface="Microsoft Sans Serif"/>
                <a:cs typeface="Microsoft Sans Serif"/>
              </a:rPr>
              <a:t>i</a:t>
            </a:r>
            <a:r>
              <a:rPr sz="1600" spc="-15">
                <a:latin typeface="Microsoft Sans Serif"/>
                <a:cs typeface="Microsoft Sans Serif"/>
              </a:rPr>
              <a:t>c</a:t>
            </a:r>
            <a:r>
              <a:rPr sz="1600" spc="-5">
                <a:latin typeface="Microsoft Sans Serif"/>
                <a:cs typeface="Microsoft Sans Serif"/>
              </a:rPr>
              <a:t>ant  </a:t>
            </a:r>
            <a:r>
              <a:rPr sz="1600" spc="-10">
                <a:latin typeface="Microsoft Sans Serif"/>
                <a:cs typeface="Microsoft Sans Serif"/>
              </a:rPr>
              <a:t>between </a:t>
            </a:r>
            <a:r>
              <a:rPr sz="1600" spc="-5">
                <a:latin typeface="Microsoft Sans Serif"/>
                <a:cs typeface="Microsoft Sans Serif"/>
              </a:rPr>
              <a:t> </a:t>
            </a:r>
            <a:r>
              <a:rPr sz="1600" spc="-20">
                <a:latin typeface="Microsoft Sans Serif"/>
                <a:cs typeface="Microsoft Sans Serif"/>
              </a:rPr>
              <a:t>Reviews,</a:t>
            </a:r>
            <a:endParaRPr sz="1600">
              <a:latin typeface="Microsoft Sans Serif"/>
              <a:cs typeface="Microsoft Sans Serif"/>
            </a:endParaRPr>
          </a:p>
        </p:txBody>
      </p:sp>
      <p:sp>
        <p:nvSpPr>
          <p:cNvPr id="15" name="object 15"/>
          <p:cNvSpPr txBox="1"/>
          <p:nvPr/>
        </p:nvSpPr>
        <p:spPr>
          <a:xfrm>
            <a:off x="1215237" y="2177287"/>
            <a:ext cx="1043940" cy="756920"/>
          </a:xfrm>
          <a:prstGeom prst="rect">
            <a:avLst/>
          </a:prstGeom>
        </p:spPr>
        <p:txBody>
          <a:bodyPr vert="horz" wrap="square" lIns="0" tIns="12065" rIns="0" bIns="0" rtlCol="0">
            <a:spAutoFit/>
          </a:bodyPr>
          <a:lstStyle/>
          <a:p>
            <a:pPr marR="6985" algn="r">
              <a:lnSpc>
                <a:spcPct val="100000"/>
              </a:lnSpc>
              <a:spcBef>
                <a:spcPts val="95"/>
              </a:spcBef>
            </a:pPr>
            <a:r>
              <a:rPr sz="1600" spc="-5">
                <a:latin typeface="Microsoft Sans Serif"/>
                <a:cs typeface="Microsoft Sans Serif"/>
              </a:rPr>
              <a:t>r</a:t>
            </a:r>
            <a:r>
              <a:rPr sz="1600" spc="-20">
                <a:latin typeface="Microsoft Sans Serif"/>
                <a:cs typeface="Microsoft Sans Serif"/>
              </a:rPr>
              <a:t>e</a:t>
            </a:r>
            <a:r>
              <a:rPr sz="1600" spc="-25">
                <a:latin typeface="Microsoft Sans Serif"/>
                <a:cs typeface="Microsoft Sans Serif"/>
              </a:rPr>
              <a:t>l</a:t>
            </a:r>
            <a:r>
              <a:rPr sz="1600" spc="-5">
                <a:latin typeface="Microsoft Sans Serif"/>
                <a:cs typeface="Microsoft Sans Serif"/>
              </a:rPr>
              <a:t>a</a:t>
            </a:r>
            <a:r>
              <a:rPr sz="1600" spc="-20">
                <a:latin typeface="Microsoft Sans Serif"/>
                <a:cs typeface="Microsoft Sans Serif"/>
              </a:rPr>
              <a:t>t</a:t>
            </a:r>
            <a:r>
              <a:rPr sz="1600" spc="-25">
                <a:latin typeface="Microsoft Sans Serif"/>
                <a:cs typeface="Microsoft Sans Serif"/>
              </a:rPr>
              <a:t>i</a:t>
            </a:r>
            <a:r>
              <a:rPr sz="1600" spc="-5">
                <a:latin typeface="Microsoft Sans Serif"/>
                <a:cs typeface="Microsoft Sans Serif"/>
              </a:rPr>
              <a:t>o</a:t>
            </a:r>
            <a:r>
              <a:rPr sz="1600" spc="-20">
                <a:latin typeface="Microsoft Sans Serif"/>
                <a:cs typeface="Microsoft Sans Serif"/>
              </a:rPr>
              <a:t>n</a:t>
            </a:r>
            <a:r>
              <a:rPr sz="1600" spc="-5">
                <a:latin typeface="Microsoft Sans Serif"/>
                <a:cs typeface="Microsoft Sans Serif"/>
              </a:rPr>
              <a:t>s</a:t>
            </a:r>
            <a:r>
              <a:rPr sz="1600" spc="-20">
                <a:latin typeface="Microsoft Sans Serif"/>
                <a:cs typeface="Microsoft Sans Serif"/>
              </a:rPr>
              <a:t>h</a:t>
            </a:r>
            <a:r>
              <a:rPr sz="1600" spc="-25">
                <a:latin typeface="Microsoft Sans Serif"/>
                <a:cs typeface="Microsoft Sans Serif"/>
              </a:rPr>
              <a:t>i</a:t>
            </a:r>
            <a:r>
              <a:rPr sz="1600" spc="-5">
                <a:latin typeface="Microsoft Sans Serif"/>
                <a:cs typeface="Microsoft Sans Serif"/>
              </a:rPr>
              <a:t>p</a:t>
            </a:r>
            <a:endParaRPr sz="1600">
              <a:latin typeface="Microsoft Sans Serif"/>
              <a:cs typeface="Microsoft Sans Serif"/>
            </a:endParaRPr>
          </a:p>
          <a:p>
            <a:pPr marR="5080" algn="r">
              <a:lnSpc>
                <a:spcPct val="100000"/>
              </a:lnSpc>
            </a:pPr>
            <a:r>
              <a:rPr sz="1600" spc="-10">
                <a:latin typeface="Microsoft Sans Serif"/>
                <a:cs typeface="Microsoft Sans Serif"/>
              </a:rPr>
              <a:t>Rating,</a:t>
            </a:r>
            <a:endParaRPr sz="1600">
              <a:latin typeface="Microsoft Sans Serif"/>
              <a:cs typeface="Microsoft Sans Serif"/>
            </a:endParaRPr>
          </a:p>
          <a:p>
            <a:pPr marR="5080" algn="r">
              <a:lnSpc>
                <a:spcPct val="100000"/>
              </a:lnSpc>
              <a:tabLst>
                <a:tab pos="668655" algn="l"/>
              </a:tabLst>
            </a:pPr>
            <a:r>
              <a:rPr sz="1600" spc="-5">
                <a:latin typeface="Microsoft Sans Serif"/>
                <a:cs typeface="Microsoft Sans Serif"/>
              </a:rPr>
              <a:t>Size	and</a:t>
            </a:r>
            <a:endParaRPr sz="1600">
              <a:latin typeface="Microsoft Sans Serif"/>
              <a:cs typeface="Microsoft Sans Serif"/>
            </a:endParaRPr>
          </a:p>
        </p:txBody>
      </p:sp>
      <p:sp>
        <p:nvSpPr>
          <p:cNvPr id="16" name="object 16"/>
          <p:cNvSpPr txBox="1"/>
          <p:nvPr/>
        </p:nvSpPr>
        <p:spPr>
          <a:xfrm>
            <a:off x="151180" y="2909061"/>
            <a:ext cx="2105660" cy="1000760"/>
          </a:xfrm>
          <a:prstGeom prst="rect">
            <a:avLst/>
          </a:prstGeom>
        </p:spPr>
        <p:txBody>
          <a:bodyPr vert="horz" wrap="square" lIns="0" tIns="12065" rIns="0" bIns="0" rtlCol="0">
            <a:spAutoFit/>
          </a:bodyPr>
          <a:lstStyle/>
          <a:p>
            <a:pPr marR="5080" algn="just">
              <a:lnSpc>
                <a:spcPct val="100000"/>
              </a:lnSpc>
              <a:spcBef>
                <a:spcPts val="95"/>
              </a:spcBef>
              <a:tabLst>
                <a:tab pos="1182370" algn="l"/>
              </a:tabLst>
            </a:pPr>
            <a:r>
              <a:rPr sz="1600" spc="-15">
                <a:latin typeface="Microsoft Sans Serif"/>
                <a:cs typeface="Microsoft Sans Serif"/>
              </a:rPr>
              <a:t>Installs</a:t>
            </a:r>
            <a:r>
              <a:rPr sz="1600" spc="-10">
                <a:latin typeface="Microsoft Sans Serif"/>
                <a:cs typeface="Microsoft Sans Serif"/>
              </a:rPr>
              <a:t> with respect </a:t>
            </a:r>
            <a:r>
              <a:rPr sz="1600" spc="-5">
                <a:latin typeface="Microsoft Sans Serif"/>
                <a:cs typeface="Microsoft Sans Serif"/>
              </a:rPr>
              <a:t>to </a:t>
            </a:r>
            <a:r>
              <a:rPr sz="1600">
                <a:latin typeface="Microsoft Sans Serif"/>
                <a:cs typeface="Microsoft Sans Serif"/>
              </a:rPr>
              <a:t> </a:t>
            </a:r>
            <a:r>
              <a:rPr sz="1600" spc="-5">
                <a:latin typeface="Microsoft Sans Serif"/>
                <a:cs typeface="Microsoft Sans Serif"/>
              </a:rPr>
              <a:t>the</a:t>
            </a:r>
            <a:r>
              <a:rPr sz="1600">
                <a:latin typeface="Microsoft Sans Serif"/>
                <a:cs typeface="Microsoft Sans Serif"/>
              </a:rPr>
              <a:t> </a:t>
            </a:r>
            <a:r>
              <a:rPr sz="1600" spc="-10">
                <a:latin typeface="Microsoft Sans Serif"/>
                <a:cs typeface="Microsoft Sans Serif"/>
              </a:rPr>
              <a:t>Sentiment</a:t>
            </a:r>
            <a:r>
              <a:rPr sz="1600" spc="-5">
                <a:latin typeface="Microsoft Sans Serif"/>
                <a:cs typeface="Microsoft Sans Serif"/>
              </a:rPr>
              <a:t> </a:t>
            </a:r>
            <a:r>
              <a:rPr sz="1600" spc="-10">
                <a:latin typeface="Microsoft Sans Serif"/>
                <a:cs typeface="Microsoft Sans Serif"/>
              </a:rPr>
              <a:t>polarity </a:t>
            </a:r>
            <a:r>
              <a:rPr sz="1600" spc="-409">
                <a:latin typeface="Microsoft Sans Serif"/>
                <a:cs typeface="Microsoft Sans Serif"/>
              </a:rPr>
              <a:t> </a:t>
            </a:r>
            <a:r>
              <a:rPr sz="1600" spc="-5">
                <a:latin typeface="Microsoft Sans Serif"/>
                <a:cs typeface="Microsoft Sans Serif"/>
              </a:rPr>
              <a:t>and</a:t>
            </a:r>
            <a:r>
              <a:rPr sz="1600">
                <a:latin typeface="Microsoft Sans Serif"/>
                <a:cs typeface="Microsoft Sans Serif"/>
              </a:rPr>
              <a:t>	</a:t>
            </a:r>
            <a:r>
              <a:rPr sz="1600" spc="-5">
                <a:latin typeface="Microsoft Sans Serif"/>
                <a:cs typeface="Microsoft Sans Serif"/>
              </a:rPr>
              <a:t>S</a:t>
            </a:r>
            <a:r>
              <a:rPr sz="1600" spc="-15">
                <a:latin typeface="Microsoft Sans Serif"/>
                <a:cs typeface="Microsoft Sans Serif"/>
              </a:rPr>
              <a:t>e</a:t>
            </a:r>
            <a:r>
              <a:rPr sz="1600" spc="-20">
                <a:latin typeface="Microsoft Sans Serif"/>
                <a:cs typeface="Microsoft Sans Serif"/>
              </a:rPr>
              <a:t>n</a:t>
            </a:r>
            <a:r>
              <a:rPr sz="1600" spc="-10">
                <a:latin typeface="Microsoft Sans Serif"/>
                <a:cs typeface="Microsoft Sans Serif"/>
              </a:rPr>
              <a:t>ti</a:t>
            </a:r>
            <a:r>
              <a:rPr sz="1600" spc="-15">
                <a:latin typeface="Microsoft Sans Serif"/>
                <a:cs typeface="Microsoft Sans Serif"/>
              </a:rPr>
              <a:t>m</a:t>
            </a:r>
            <a:r>
              <a:rPr sz="1600" spc="-5">
                <a:latin typeface="Microsoft Sans Serif"/>
                <a:cs typeface="Microsoft Sans Serif"/>
              </a:rPr>
              <a:t>ent  </a:t>
            </a:r>
            <a:r>
              <a:rPr sz="1600" spc="-20">
                <a:latin typeface="Microsoft Sans Serif"/>
                <a:cs typeface="Microsoft Sans Serif"/>
              </a:rPr>
              <a:t>subjectivity.</a:t>
            </a:r>
            <a:endParaRPr sz="1600">
              <a:latin typeface="Microsoft Sans Serif"/>
              <a:cs typeface="Microsoft Sans Serif"/>
            </a:endParaRPr>
          </a:p>
        </p:txBody>
      </p:sp>
      <p:sp>
        <p:nvSpPr>
          <p:cNvPr id="17" name="TextBox 16">
            <a:extLst>
              <a:ext uri="{FF2B5EF4-FFF2-40B4-BE49-F238E27FC236}">
                <a16:creationId xmlns:a16="http://schemas.microsoft.com/office/drawing/2014/main" id="{FCF47BB4-CACD-0D1D-23DC-839BD91F9DC7}"/>
              </a:ext>
            </a:extLst>
          </p:cNvPr>
          <p:cNvSpPr txBox="1"/>
          <p:nvPr/>
        </p:nvSpPr>
        <p:spPr>
          <a:xfrm>
            <a:off x="1812359" y="82202"/>
            <a:ext cx="70184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CORRELATION IN MERGED DATAFRAME</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447" y="1441703"/>
            <a:ext cx="3592067" cy="2731008"/>
          </a:xfrm>
          <a:prstGeom prst="rect">
            <a:avLst/>
          </a:prstGeom>
        </p:spPr>
      </p:pic>
      <p:pic>
        <p:nvPicPr>
          <p:cNvPr id="3" name="object 3"/>
          <p:cNvPicPr/>
          <p:nvPr/>
        </p:nvPicPr>
        <p:blipFill>
          <a:blip r:embed="rId3" cstate="print"/>
          <a:stretch>
            <a:fillRect/>
          </a:stretch>
        </p:blipFill>
        <p:spPr>
          <a:xfrm>
            <a:off x="3956303" y="723900"/>
            <a:ext cx="4762500" cy="2186940"/>
          </a:xfrm>
          <a:prstGeom prst="rect">
            <a:avLst/>
          </a:prstGeom>
        </p:spPr>
      </p:pic>
      <p:pic>
        <p:nvPicPr>
          <p:cNvPr id="4" name="object 4"/>
          <p:cNvPicPr/>
          <p:nvPr/>
        </p:nvPicPr>
        <p:blipFill>
          <a:blip r:embed="rId4" cstate="print"/>
          <a:stretch>
            <a:fillRect/>
          </a:stretch>
        </p:blipFill>
        <p:spPr>
          <a:xfrm>
            <a:off x="3956303" y="3023615"/>
            <a:ext cx="4855463" cy="2119883"/>
          </a:xfrm>
          <a:prstGeom prst="rect">
            <a:avLst/>
          </a:prstGeom>
        </p:spPr>
      </p:pic>
      <p:sp>
        <p:nvSpPr>
          <p:cNvPr id="15" name="TextBox 14">
            <a:extLst>
              <a:ext uri="{FF2B5EF4-FFF2-40B4-BE49-F238E27FC236}">
                <a16:creationId xmlns:a16="http://schemas.microsoft.com/office/drawing/2014/main" id="{F558DABA-DD9F-7ACB-335E-390AE84F16C6}"/>
              </a:ext>
            </a:extLst>
          </p:cNvPr>
          <p:cNvSpPr txBox="1"/>
          <p:nvPr/>
        </p:nvSpPr>
        <p:spPr>
          <a:xfrm>
            <a:off x="223119" y="129174"/>
            <a:ext cx="84433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DISTRIBUTION OF APPS UPDATED OVER THE YEAR AND MONTH</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5491" y="885190"/>
            <a:ext cx="8221980" cy="1847214"/>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1800">
                <a:latin typeface="Segoe UI Symbol"/>
                <a:cs typeface="Segoe UI Symbol"/>
              </a:rPr>
              <a:t>❏	</a:t>
            </a:r>
            <a:r>
              <a:rPr sz="1800" spc="20">
                <a:latin typeface="Microsoft Sans Serif"/>
                <a:cs typeface="Microsoft Sans Serif"/>
              </a:rPr>
              <a:t>Reading</a:t>
            </a:r>
            <a:r>
              <a:rPr sz="1800" spc="-40">
                <a:latin typeface="Microsoft Sans Serif"/>
                <a:cs typeface="Microsoft Sans Serif"/>
              </a:rPr>
              <a:t> </a:t>
            </a:r>
            <a:r>
              <a:rPr sz="1800" spc="15">
                <a:latin typeface="Microsoft Sans Serif"/>
                <a:cs typeface="Microsoft Sans Serif"/>
              </a:rPr>
              <a:t>the</a:t>
            </a:r>
            <a:r>
              <a:rPr sz="1800" spc="-105">
                <a:latin typeface="Microsoft Sans Serif"/>
                <a:cs typeface="Microsoft Sans Serif"/>
              </a:rPr>
              <a:t> </a:t>
            </a:r>
            <a:r>
              <a:rPr sz="1800" spc="-5">
                <a:latin typeface="Microsoft Sans Serif"/>
                <a:cs typeface="Microsoft Sans Serif"/>
              </a:rPr>
              <a:t>dataset</a:t>
            </a:r>
            <a:r>
              <a:rPr sz="1800" spc="-85">
                <a:latin typeface="Microsoft Sans Serif"/>
                <a:cs typeface="Microsoft Sans Serif"/>
              </a:rPr>
              <a:t> </a:t>
            </a:r>
            <a:r>
              <a:rPr sz="1800" spc="25">
                <a:latin typeface="Microsoft Sans Serif"/>
                <a:cs typeface="Microsoft Sans Serif"/>
              </a:rPr>
              <a:t>and</a:t>
            </a:r>
            <a:r>
              <a:rPr sz="1800" spc="-85">
                <a:latin typeface="Microsoft Sans Serif"/>
                <a:cs typeface="Microsoft Sans Serif"/>
              </a:rPr>
              <a:t> </a:t>
            </a:r>
            <a:r>
              <a:rPr sz="1800" spc="45">
                <a:latin typeface="Microsoft Sans Serif"/>
                <a:cs typeface="Microsoft Sans Serif"/>
              </a:rPr>
              <a:t>comprehending</a:t>
            </a:r>
            <a:r>
              <a:rPr sz="1800" spc="-90">
                <a:latin typeface="Microsoft Sans Serif"/>
                <a:cs typeface="Microsoft Sans Serif"/>
              </a:rPr>
              <a:t> </a:t>
            </a:r>
            <a:r>
              <a:rPr sz="1800" spc="15">
                <a:latin typeface="Microsoft Sans Serif"/>
                <a:cs typeface="Microsoft Sans Serif"/>
              </a:rPr>
              <a:t>the</a:t>
            </a:r>
            <a:r>
              <a:rPr sz="1800" spc="-90">
                <a:latin typeface="Microsoft Sans Serif"/>
                <a:cs typeface="Microsoft Sans Serif"/>
              </a:rPr>
              <a:t> </a:t>
            </a:r>
            <a:r>
              <a:rPr sz="1800" spc="30">
                <a:latin typeface="Microsoft Sans Serif"/>
                <a:cs typeface="Microsoft Sans Serif"/>
              </a:rPr>
              <a:t>problem</a:t>
            </a:r>
            <a:r>
              <a:rPr sz="1800" spc="-100">
                <a:latin typeface="Microsoft Sans Serif"/>
                <a:cs typeface="Microsoft Sans Serif"/>
              </a:rPr>
              <a:t> </a:t>
            </a:r>
            <a:r>
              <a:rPr sz="1800" spc="-5">
                <a:latin typeface="Microsoft Sans Serif"/>
                <a:cs typeface="Microsoft Sans Serif"/>
              </a:rPr>
              <a:t>statement.</a:t>
            </a:r>
            <a:endParaRPr sz="1800">
              <a:latin typeface="Microsoft Sans Serif"/>
              <a:cs typeface="Microsoft Sans Serif"/>
            </a:endParaRPr>
          </a:p>
          <a:p>
            <a:pPr marL="12700">
              <a:lnSpc>
                <a:spcPct val="100000"/>
              </a:lnSpc>
              <a:spcBef>
                <a:spcPts val="105"/>
              </a:spcBef>
              <a:tabLst>
                <a:tab pos="469900" algn="l"/>
              </a:tabLst>
            </a:pPr>
            <a:r>
              <a:rPr sz="1800">
                <a:latin typeface="Segoe UI Symbol"/>
                <a:cs typeface="Segoe UI Symbol"/>
              </a:rPr>
              <a:t>❏	</a:t>
            </a:r>
            <a:r>
              <a:rPr sz="1800" spc="20">
                <a:latin typeface="Microsoft Sans Serif"/>
                <a:cs typeface="Microsoft Sans Serif"/>
              </a:rPr>
              <a:t>Examining</a:t>
            </a:r>
            <a:r>
              <a:rPr sz="1800" spc="75">
                <a:latin typeface="Microsoft Sans Serif"/>
                <a:cs typeface="Microsoft Sans Serif"/>
              </a:rPr>
              <a:t> </a:t>
            </a:r>
            <a:r>
              <a:rPr sz="1800" spc="20">
                <a:latin typeface="Microsoft Sans Serif"/>
                <a:cs typeface="Microsoft Sans Serif"/>
              </a:rPr>
              <a:t>the</a:t>
            </a:r>
            <a:r>
              <a:rPr sz="1800" spc="85">
                <a:latin typeface="Microsoft Sans Serif"/>
                <a:cs typeface="Microsoft Sans Serif"/>
              </a:rPr>
              <a:t> </a:t>
            </a:r>
            <a:r>
              <a:rPr sz="1800" spc="5">
                <a:latin typeface="Microsoft Sans Serif"/>
                <a:cs typeface="Microsoft Sans Serif"/>
              </a:rPr>
              <a:t>business</a:t>
            </a:r>
            <a:r>
              <a:rPr sz="1800" spc="50">
                <a:latin typeface="Microsoft Sans Serif"/>
                <a:cs typeface="Microsoft Sans Serif"/>
              </a:rPr>
              <a:t> </a:t>
            </a:r>
            <a:r>
              <a:rPr sz="1800" spc="-10">
                <a:latin typeface="Microsoft Sans Serif"/>
                <a:cs typeface="Microsoft Sans Serif"/>
              </a:rPr>
              <a:t>KPIs</a:t>
            </a:r>
            <a:r>
              <a:rPr sz="1800" spc="-25">
                <a:latin typeface="Microsoft Sans Serif"/>
                <a:cs typeface="Microsoft Sans Serif"/>
              </a:rPr>
              <a:t> </a:t>
            </a:r>
            <a:r>
              <a:rPr sz="1800" spc="-20">
                <a:latin typeface="Microsoft Sans Serif"/>
                <a:cs typeface="Microsoft Sans Serif"/>
              </a:rPr>
              <a:t>for</a:t>
            </a:r>
            <a:r>
              <a:rPr sz="1800" spc="-5">
                <a:latin typeface="Microsoft Sans Serif"/>
                <a:cs typeface="Microsoft Sans Serif"/>
              </a:rPr>
              <a:t> </a:t>
            </a:r>
            <a:r>
              <a:rPr sz="1800" spc="30">
                <a:latin typeface="Microsoft Sans Serif"/>
                <a:cs typeface="Microsoft Sans Serif"/>
              </a:rPr>
              <a:t>app</a:t>
            </a:r>
            <a:r>
              <a:rPr sz="1800" spc="130">
                <a:latin typeface="Microsoft Sans Serif"/>
                <a:cs typeface="Microsoft Sans Serif"/>
              </a:rPr>
              <a:t> </a:t>
            </a:r>
            <a:r>
              <a:rPr sz="1800" spc="20">
                <a:latin typeface="Microsoft Sans Serif"/>
                <a:cs typeface="Microsoft Sans Serif"/>
              </a:rPr>
              <a:t>development</a:t>
            </a:r>
            <a:r>
              <a:rPr sz="1800" spc="130">
                <a:latin typeface="Microsoft Sans Serif"/>
                <a:cs typeface="Microsoft Sans Serif"/>
              </a:rPr>
              <a:t> </a:t>
            </a:r>
            <a:r>
              <a:rPr sz="1800" spc="25">
                <a:latin typeface="Microsoft Sans Serif"/>
                <a:cs typeface="Microsoft Sans Serif"/>
              </a:rPr>
              <a:t>and</a:t>
            </a:r>
            <a:r>
              <a:rPr sz="1800" spc="145">
                <a:latin typeface="Microsoft Sans Serif"/>
                <a:cs typeface="Microsoft Sans Serif"/>
              </a:rPr>
              <a:t> </a:t>
            </a:r>
            <a:r>
              <a:rPr sz="1800">
                <a:latin typeface="Microsoft Sans Serif"/>
                <a:cs typeface="Microsoft Sans Serif"/>
              </a:rPr>
              <a:t>devising</a:t>
            </a:r>
            <a:r>
              <a:rPr sz="1800" spc="110">
                <a:latin typeface="Microsoft Sans Serif"/>
                <a:cs typeface="Microsoft Sans Serif"/>
              </a:rPr>
              <a:t> </a:t>
            </a:r>
            <a:r>
              <a:rPr sz="1800">
                <a:latin typeface="Microsoft Sans Serif"/>
                <a:cs typeface="Microsoft Sans Serif"/>
              </a:rPr>
              <a:t>a</a:t>
            </a:r>
            <a:r>
              <a:rPr sz="1800" spc="450">
                <a:latin typeface="Microsoft Sans Serif"/>
                <a:cs typeface="Microsoft Sans Serif"/>
              </a:rPr>
              <a:t> </a:t>
            </a:r>
            <a:r>
              <a:rPr sz="1800" spc="10">
                <a:latin typeface="Microsoft Sans Serif"/>
                <a:cs typeface="Microsoft Sans Serif"/>
              </a:rPr>
              <a:t>solution</a:t>
            </a:r>
            <a:endParaRPr sz="1800">
              <a:latin typeface="Microsoft Sans Serif"/>
              <a:cs typeface="Microsoft Sans Serif"/>
            </a:endParaRPr>
          </a:p>
          <a:p>
            <a:pPr marL="469900">
              <a:lnSpc>
                <a:spcPct val="100000"/>
              </a:lnSpc>
              <a:spcBef>
                <a:spcPts val="330"/>
              </a:spcBef>
            </a:pPr>
            <a:r>
              <a:rPr sz="1800" spc="15">
                <a:latin typeface="Microsoft Sans Serif"/>
                <a:cs typeface="Microsoft Sans Serif"/>
              </a:rPr>
              <a:t>t</a:t>
            </a:r>
            <a:r>
              <a:rPr sz="1800">
                <a:latin typeface="Microsoft Sans Serif"/>
                <a:cs typeface="Microsoft Sans Serif"/>
              </a:rPr>
              <a:t>o</a:t>
            </a:r>
            <a:r>
              <a:rPr sz="1800" spc="-135">
                <a:latin typeface="Microsoft Sans Serif"/>
                <a:cs typeface="Microsoft Sans Serif"/>
              </a:rPr>
              <a:t> </a:t>
            </a:r>
            <a:r>
              <a:rPr sz="1800" spc="35">
                <a:latin typeface="Microsoft Sans Serif"/>
                <a:cs typeface="Microsoft Sans Serif"/>
              </a:rPr>
              <a:t>t</a:t>
            </a:r>
            <a:r>
              <a:rPr sz="1800" spc="20">
                <a:latin typeface="Microsoft Sans Serif"/>
                <a:cs typeface="Microsoft Sans Serif"/>
              </a:rPr>
              <a:t>h</a:t>
            </a:r>
            <a:r>
              <a:rPr sz="1800" spc="-5">
                <a:latin typeface="Microsoft Sans Serif"/>
                <a:cs typeface="Microsoft Sans Serif"/>
              </a:rPr>
              <a:t>e</a:t>
            </a:r>
            <a:r>
              <a:rPr sz="1800" spc="-110">
                <a:latin typeface="Microsoft Sans Serif"/>
                <a:cs typeface="Microsoft Sans Serif"/>
              </a:rPr>
              <a:t> </a:t>
            </a:r>
            <a:r>
              <a:rPr sz="1800" spc="-5">
                <a:latin typeface="Microsoft Sans Serif"/>
                <a:cs typeface="Microsoft Sans Serif"/>
              </a:rPr>
              <a:t>pr</a:t>
            </a:r>
            <a:r>
              <a:rPr sz="1800" spc="-15">
                <a:latin typeface="Microsoft Sans Serif"/>
                <a:cs typeface="Microsoft Sans Serif"/>
              </a:rPr>
              <a:t>o</a:t>
            </a:r>
            <a:r>
              <a:rPr sz="1800" spc="-10">
                <a:latin typeface="Microsoft Sans Serif"/>
                <a:cs typeface="Microsoft Sans Serif"/>
              </a:rPr>
              <a:t>b</a:t>
            </a:r>
            <a:r>
              <a:rPr sz="1800" spc="-15">
                <a:latin typeface="Microsoft Sans Serif"/>
                <a:cs typeface="Microsoft Sans Serif"/>
              </a:rPr>
              <a:t>l</a:t>
            </a:r>
            <a:r>
              <a:rPr sz="1800">
                <a:latin typeface="Microsoft Sans Serif"/>
                <a:cs typeface="Microsoft Sans Serif"/>
              </a:rPr>
              <a:t>em.</a:t>
            </a:r>
          </a:p>
          <a:p>
            <a:pPr marL="12700">
              <a:lnSpc>
                <a:spcPct val="100000"/>
              </a:lnSpc>
              <a:spcBef>
                <a:spcPts val="515"/>
              </a:spcBef>
              <a:tabLst>
                <a:tab pos="469900" algn="l"/>
              </a:tabLst>
            </a:pPr>
            <a:r>
              <a:rPr sz="1800">
                <a:latin typeface="Segoe UI Symbol"/>
                <a:cs typeface="Segoe UI Symbol"/>
              </a:rPr>
              <a:t>❏	</a:t>
            </a:r>
            <a:r>
              <a:rPr sz="1800" spc="40">
                <a:latin typeface="Microsoft Sans Serif"/>
                <a:cs typeface="Microsoft Sans Serif"/>
              </a:rPr>
              <a:t>Handling</a:t>
            </a:r>
            <a:r>
              <a:rPr sz="1800" spc="-90">
                <a:latin typeface="Microsoft Sans Serif"/>
                <a:cs typeface="Microsoft Sans Serif"/>
              </a:rPr>
              <a:t> </a:t>
            </a:r>
            <a:r>
              <a:rPr sz="1800" spc="15">
                <a:latin typeface="Microsoft Sans Serif"/>
                <a:cs typeface="Microsoft Sans Serif"/>
              </a:rPr>
              <a:t>the</a:t>
            </a:r>
            <a:r>
              <a:rPr sz="1800" spc="-110">
                <a:latin typeface="Microsoft Sans Serif"/>
                <a:cs typeface="Microsoft Sans Serif"/>
              </a:rPr>
              <a:t> </a:t>
            </a:r>
            <a:r>
              <a:rPr sz="1800" spc="-80">
                <a:latin typeface="Microsoft Sans Serif"/>
                <a:cs typeface="Microsoft Sans Serif"/>
              </a:rPr>
              <a:t>error,</a:t>
            </a:r>
            <a:r>
              <a:rPr sz="1800" spc="-220">
                <a:latin typeface="Microsoft Sans Serif"/>
                <a:cs typeface="Microsoft Sans Serif"/>
              </a:rPr>
              <a:t> </a:t>
            </a:r>
            <a:r>
              <a:rPr sz="1800" spc="20">
                <a:latin typeface="Microsoft Sans Serif"/>
                <a:cs typeface="Microsoft Sans Serif"/>
              </a:rPr>
              <a:t>duplicate</a:t>
            </a:r>
            <a:r>
              <a:rPr sz="1800" spc="-135">
                <a:latin typeface="Microsoft Sans Serif"/>
                <a:cs typeface="Microsoft Sans Serif"/>
              </a:rPr>
              <a:t> </a:t>
            </a:r>
            <a:r>
              <a:rPr sz="1800" spc="25">
                <a:latin typeface="Microsoft Sans Serif"/>
                <a:cs typeface="Microsoft Sans Serif"/>
              </a:rPr>
              <a:t>and</a:t>
            </a:r>
            <a:r>
              <a:rPr sz="1800" spc="-70">
                <a:latin typeface="Microsoft Sans Serif"/>
                <a:cs typeface="Microsoft Sans Serif"/>
              </a:rPr>
              <a:t> </a:t>
            </a:r>
            <a:r>
              <a:rPr sz="1800" spc="40">
                <a:latin typeface="Microsoft Sans Serif"/>
                <a:cs typeface="Microsoft Sans Serif"/>
              </a:rPr>
              <a:t>NaN</a:t>
            </a:r>
            <a:r>
              <a:rPr sz="1800" spc="-70">
                <a:latin typeface="Microsoft Sans Serif"/>
                <a:cs typeface="Microsoft Sans Serif"/>
              </a:rPr>
              <a:t> </a:t>
            </a:r>
            <a:r>
              <a:rPr sz="1800" spc="-30">
                <a:latin typeface="Microsoft Sans Serif"/>
                <a:cs typeface="Microsoft Sans Serif"/>
              </a:rPr>
              <a:t>values</a:t>
            </a:r>
            <a:r>
              <a:rPr sz="1800" spc="-120">
                <a:latin typeface="Microsoft Sans Serif"/>
                <a:cs typeface="Microsoft Sans Serif"/>
              </a:rPr>
              <a:t> </a:t>
            </a:r>
            <a:r>
              <a:rPr sz="1800" spc="5">
                <a:latin typeface="Microsoft Sans Serif"/>
                <a:cs typeface="Microsoft Sans Serif"/>
              </a:rPr>
              <a:t>in</a:t>
            </a:r>
            <a:r>
              <a:rPr sz="1800" spc="-120">
                <a:latin typeface="Microsoft Sans Serif"/>
                <a:cs typeface="Microsoft Sans Serif"/>
              </a:rPr>
              <a:t> </a:t>
            </a:r>
            <a:r>
              <a:rPr sz="1800" spc="15">
                <a:latin typeface="Microsoft Sans Serif"/>
                <a:cs typeface="Microsoft Sans Serif"/>
              </a:rPr>
              <a:t>the</a:t>
            </a:r>
            <a:r>
              <a:rPr sz="1800" spc="-110">
                <a:latin typeface="Microsoft Sans Serif"/>
                <a:cs typeface="Microsoft Sans Serif"/>
              </a:rPr>
              <a:t> </a:t>
            </a:r>
            <a:r>
              <a:rPr sz="1800" spc="-25">
                <a:latin typeface="Microsoft Sans Serif"/>
                <a:cs typeface="Microsoft Sans Serif"/>
              </a:rPr>
              <a:t>dataset.</a:t>
            </a:r>
            <a:endParaRPr sz="1800">
              <a:latin typeface="Microsoft Sans Serif"/>
              <a:cs typeface="Microsoft Sans Serif"/>
            </a:endParaRPr>
          </a:p>
          <a:p>
            <a:pPr marL="12700">
              <a:lnSpc>
                <a:spcPct val="100000"/>
              </a:lnSpc>
              <a:spcBef>
                <a:spcPts val="105"/>
              </a:spcBef>
              <a:tabLst>
                <a:tab pos="469900" algn="l"/>
                <a:tab pos="7316470" algn="l"/>
              </a:tabLst>
            </a:pPr>
            <a:r>
              <a:rPr sz="1800">
                <a:latin typeface="Segoe UI Symbol"/>
                <a:cs typeface="Segoe UI Symbol"/>
              </a:rPr>
              <a:t>❏	</a:t>
            </a:r>
            <a:r>
              <a:rPr sz="1800" spc="30">
                <a:latin typeface="Microsoft Sans Serif"/>
                <a:cs typeface="Microsoft Sans Serif"/>
              </a:rPr>
              <a:t>Designing</a:t>
            </a:r>
            <a:r>
              <a:rPr sz="1800" spc="135">
                <a:latin typeface="Microsoft Sans Serif"/>
                <a:cs typeface="Microsoft Sans Serif"/>
              </a:rPr>
              <a:t> </a:t>
            </a:r>
            <a:r>
              <a:rPr sz="1800" spc="20">
                <a:latin typeface="Microsoft Sans Serif"/>
                <a:cs typeface="Microsoft Sans Serif"/>
              </a:rPr>
              <a:t>multiple</a:t>
            </a:r>
            <a:r>
              <a:rPr sz="1800" spc="160">
                <a:latin typeface="Microsoft Sans Serif"/>
                <a:cs typeface="Microsoft Sans Serif"/>
              </a:rPr>
              <a:t> </a:t>
            </a:r>
            <a:r>
              <a:rPr sz="1800" spc="-20">
                <a:latin typeface="Microsoft Sans Serif"/>
                <a:cs typeface="Microsoft Sans Serif"/>
              </a:rPr>
              <a:t>visualizations</a:t>
            </a:r>
            <a:r>
              <a:rPr sz="1800" spc="65">
                <a:latin typeface="Microsoft Sans Serif"/>
                <a:cs typeface="Microsoft Sans Serif"/>
              </a:rPr>
              <a:t> </a:t>
            </a:r>
            <a:r>
              <a:rPr sz="1800" spc="5">
                <a:latin typeface="Microsoft Sans Serif"/>
                <a:cs typeface="Microsoft Sans Serif"/>
              </a:rPr>
              <a:t>to</a:t>
            </a:r>
            <a:r>
              <a:rPr sz="1800" spc="40">
                <a:latin typeface="Microsoft Sans Serif"/>
                <a:cs typeface="Microsoft Sans Serif"/>
              </a:rPr>
              <a:t> </a:t>
            </a:r>
            <a:r>
              <a:rPr sz="1800" spc="15">
                <a:latin typeface="Microsoft Sans Serif"/>
                <a:cs typeface="Microsoft Sans Serif"/>
              </a:rPr>
              <a:t>summarize</a:t>
            </a:r>
            <a:r>
              <a:rPr sz="1800" spc="65">
                <a:latin typeface="Microsoft Sans Serif"/>
                <a:cs typeface="Microsoft Sans Serif"/>
              </a:rPr>
              <a:t> </a:t>
            </a:r>
            <a:r>
              <a:rPr sz="1800" spc="20">
                <a:latin typeface="Microsoft Sans Serif"/>
                <a:cs typeface="Microsoft Sans Serif"/>
              </a:rPr>
              <a:t>the</a:t>
            </a:r>
            <a:r>
              <a:rPr sz="1800" spc="100">
                <a:latin typeface="Microsoft Sans Serif"/>
                <a:cs typeface="Microsoft Sans Serif"/>
              </a:rPr>
              <a:t> </a:t>
            </a:r>
            <a:r>
              <a:rPr sz="1800" spc="15">
                <a:latin typeface="Microsoft Sans Serif"/>
                <a:cs typeface="Microsoft Sans Serif"/>
              </a:rPr>
              <a:t>information</a:t>
            </a:r>
            <a:r>
              <a:rPr sz="1800" spc="55">
                <a:latin typeface="Microsoft Sans Serif"/>
                <a:cs typeface="Microsoft Sans Serif"/>
              </a:rPr>
              <a:t> </a:t>
            </a:r>
            <a:r>
              <a:rPr sz="1800" spc="10">
                <a:latin typeface="Microsoft Sans Serif"/>
                <a:cs typeface="Microsoft Sans Serif"/>
              </a:rPr>
              <a:t>in	</a:t>
            </a:r>
            <a:r>
              <a:rPr sz="1800" spc="20">
                <a:latin typeface="Microsoft Sans Serif"/>
                <a:cs typeface="Microsoft Sans Serif"/>
              </a:rPr>
              <a:t>the</a:t>
            </a:r>
            <a:endParaRPr sz="1800">
              <a:latin typeface="Microsoft Sans Serif"/>
              <a:cs typeface="Microsoft Sans Serif"/>
            </a:endParaRPr>
          </a:p>
          <a:p>
            <a:pPr marL="469900">
              <a:lnSpc>
                <a:spcPct val="100000"/>
              </a:lnSpc>
              <a:spcBef>
                <a:spcPts val="330"/>
              </a:spcBef>
              <a:tabLst>
                <a:tab pos="7083425" algn="l"/>
              </a:tabLst>
            </a:pPr>
            <a:r>
              <a:rPr sz="1800" spc="-5">
                <a:latin typeface="Microsoft Sans Serif"/>
                <a:cs typeface="Microsoft Sans Serif"/>
              </a:rPr>
              <a:t>d</a:t>
            </a:r>
            <a:r>
              <a:rPr sz="1800" spc="-15">
                <a:latin typeface="Microsoft Sans Serif"/>
                <a:cs typeface="Microsoft Sans Serif"/>
              </a:rPr>
              <a:t>a</a:t>
            </a:r>
            <a:r>
              <a:rPr sz="1800" spc="-5">
                <a:latin typeface="Microsoft Sans Serif"/>
                <a:cs typeface="Microsoft Sans Serif"/>
              </a:rPr>
              <a:t>tas</a:t>
            </a:r>
            <a:r>
              <a:rPr sz="1800" spc="-15">
                <a:latin typeface="Microsoft Sans Serif"/>
                <a:cs typeface="Microsoft Sans Serif"/>
              </a:rPr>
              <a:t>e</a:t>
            </a:r>
            <a:r>
              <a:rPr sz="1800">
                <a:latin typeface="Microsoft Sans Serif"/>
                <a:cs typeface="Microsoft Sans Serif"/>
              </a:rPr>
              <a:t>t </a:t>
            </a:r>
            <a:r>
              <a:rPr sz="1800" spc="35">
                <a:latin typeface="Microsoft Sans Serif"/>
                <a:cs typeface="Microsoft Sans Serif"/>
              </a:rPr>
              <a:t>an</a:t>
            </a:r>
            <a:r>
              <a:rPr sz="1800" spc="-5">
                <a:latin typeface="Microsoft Sans Serif"/>
                <a:cs typeface="Microsoft Sans Serif"/>
              </a:rPr>
              <a:t>d</a:t>
            </a:r>
            <a:r>
              <a:rPr sz="1800" spc="20">
                <a:latin typeface="Microsoft Sans Serif"/>
                <a:cs typeface="Microsoft Sans Serif"/>
              </a:rPr>
              <a:t> </a:t>
            </a:r>
            <a:r>
              <a:rPr sz="1800" spc="-5">
                <a:latin typeface="Microsoft Sans Serif"/>
                <a:cs typeface="Microsoft Sans Serif"/>
              </a:rPr>
              <a:t>succ</a:t>
            </a:r>
            <a:r>
              <a:rPr sz="1800" spc="-15">
                <a:latin typeface="Microsoft Sans Serif"/>
                <a:cs typeface="Microsoft Sans Serif"/>
              </a:rPr>
              <a:t>e</a:t>
            </a:r>
            <a:r>
              <a:rPr sz="1800" spc="-5">
                <a:latin typeface="Microsoft Sans Serif"/>
                <a:cs typeface="Microsoft Sans Serif"/>
              </a:rPr>
              <a:t>ssfu</a:t>
            </a:r>
            <a:r>
              <a:rPr sz="1800" spc="-25">
                <a:latin typeface="Microsoft Sans Serif"/>
                <a:cs typeface="Microsoft Sans Serif"/>
              </a:rPr>
              <a:t>l</a:t>
            </a:r>
            <a:r>
              <a:rPr sz="1800" spc="-10">
                <a:latin typeface="Microsoft Sans Serif"/>
                <a:cs typeface="Microsoft Sans Serif"/>
              </a:rPr>
              <a:t>ly</a:t>
            </a:r>
            <a:r>
              <a:rPr sz="1800" spc="-85">
                <a:latin typeface="Microsoft Sans Serif"/>
                <a:cs typeface="Microsoft Sans Serif"/>
              </a:rPr>
              <a:t> </a:t>
            </a:r>
            <a:r>
              <a:rPr sz="1800" spc="55">
                <a:latin typeface="Microsoft Sans Serif"/>
                <a:cs typeface="Microsoft Sans Serif"/>
              </a:rPr>
              <a:t>c</a:t>
            </a:r>
            <a:r>
              <a:rPr sz="1800" spc="45">
                <a:latin typeface="Microsoft Sans Serif"/>
                <a:cs typeface="Microsoft Sans Serif"/>
              </a:rPr>
              <a:t>o</a:t>
            </a:r>
            <a:r>
              <a:rPr sz="1800" spc="55">
                <a:latin typeface="Microsoft Sans Serif"/>
                <a:cs typeface="Microsoft Sans Serif"/>
              </a:rPr>
              <a:t>mm</a:t>
            </a:r>
            <a:r>
              <a:rPr sz="1800" spc="45">
                <a:latin typeface="Microsoft Sans Serif"/>
                <a:cs typeface="Microsoft Sans Serif"/>
              </a:rPr>
              <a:t>un</a:t>
            </a:r>
            <a:r>
              <a:rPr sz="1800" spc="35">
                <a:latin typeface="Microsoft Sans Serif"/>
                <a:cs typeface="Microsoft Sans Serif"/>
              </a:rPr>
              <a:t>i</a:t>
            </a:r>
            <a:r>
              <a:rPr sz="1800" spc="55">
                <a:latin typeface="Microsoft Sans Serif"/>
                <a:cs typeface="Microsoft Sans Serif"/>
              </a:rPr>
              <a:t>c</a:t>
            </a:r>
            <a:r>
              <a:rPr sz="1800" spc="45">
                <a:latin typeface="Microsoft Sans Serif"/>
                <a:cs typeface="Microsoft Sans Serif"/>
              </a:rPr>
              <a:t>a</a:t>
            </a:r>
            <a:r>
              <a:rPr sz="1800" spc="60">
                <a:latin typeface="Microsoft Sans Serif"/>
                <a:cs typeface="Microsoft Sans Serif"/>
              </a:rPr>
              <a:t>t</a:t>
            </a:r>
            <a:r>
              <a:rPr sz="1800" spc="-5">
                <a:latin typeface="Microsoft Sans Serif"/>
                <a:cs typeface="Microsoft Sans Serif"/>
              </a:rPr>
              <a:t>e</a:t>
            </a:r>
            <a:r>
              <a:rPr sz="1800">
                <a:latin typeface="Microsoft Sans Serif"/>
                <a:cs typeface="Microsoft Sans Serif"/>
              </a:rPr>
              <a:t> </a:t>
            </a:r>
            <a:r>
              <a:rPr sz="1800" spc="35">
                <a:latin typeface="Microsoft Sans Serif"/>
                <a:cs typeface="Microsoft Sans Serif"/>
              </a:rPr>
              <a:t>t</a:t>
            </a:r>
            <a:r>
              <a:rPr sz="1800" spc="20">
                <a:latin typeface="Microsoft Sans Serif"/>
                <a:cs typeface="Microsoft Sans Serif"/>
              </a:rPr>
              <a:t>h</a:t>
            </a:r>
            <a:r>
              <a:rPr sz="1800" spc="-5">
                <a:latin typeface="Microsoft Sans Serif"/>
                <a:cs typeface="Microsoft Sans Serif"/>
              </a:rPr>
              <a:t>e</a:t>
            </a:r>
            <a:r>
              <a:rPr sz="1800" spc="-15">
                <a:latin typeface="Microsoft Sans Serif"/>
                <a:cs typeface="Microsoft Sans Serif"/>
              </a:rPr>
              <a:t> r</a:t>
            </a:r>
            <a:r>
              <a:rPr sz="1800" spc="-25">
                <a:latin typeface="Microsoft Sans Serif"/>
                <a:cs typeface="Microsoft Sans Serif"/>
              </a:rPr>
              <a:t>e</a:t>
            </a:r>
            <a:r>
              <a:rPr sz="1800" spc="-15">
                <a:latin typeface="Microsoft Sans Serif"/>
                <a:cs typeface="Microsoft Sans Serif"/>
              </a:rPr>
              <a:t>s</a:t>
            </a:r>
            <a:r>
              <a:rPr sz="1800" spc="-25">
                <a:latin typeface="Microsoft Sans Serif"/>
                <a:cs typeface="Microsoft Sans Serif"/>
              </a:rPr>
              <a:t>u</a:t>
            </a:r>
            <a:r>
              <a:rPr sz="1800" spc="-35">
                <a:latin typeface="Microsoft Sans Serif"/>
                <a:cs typeface="Microsoft Sans Serif"/>
              </a:rPr>
              <a:t>l</a:t>
            </a:r>
            <a:r>
              <a:rPr sz="1800" spc="-10">
                <a:latin typeface="Microsoft Sans Serif"/>
                <a:cs typeface="Microsoft Sans Serif"/>
              </a:rPr>
              <a:t>t</a:t>
            </a:r>
            <a:r>
              <a:rPr sz="1800">
                <a:latin typeface="Microsoft Sans Serif"/>
                <a:cs typeface="Microsoft Sans Serif"/>
              </a:rPr>
              <a:t>s</a:t>
            </a:r>
            <a:r>
              <a:rPr sz="1800" spc="-75">
                <a:latin typeface="Microsoft Sans Serif"/>
                <a:cs typeface="Microsoft Sans Serif"/>
              </a:rPr>
              <a:t> </a:t>
            </a:r>
            <a:r>
              <a:rPr sz="1800" spc="35">
                <a:latin typeface="Microsoft Sans Serif"/>
                <a:cs typeface="Microsoft Sans Serif"/>
              </a:rPr>
              <a:t>an</a:t>
            </a:r>
            <a:r>
              <a:rPr sz="1800" spc="-5">
                <a:latin typeface="Microsoft Sans Serif"/>
                <a:cs typeface="Microsoft Sans Serif"/>
              </a:rPr>
              <a:t>d</a:t>
            </a:r>
            <a:r>
              <a:rPr sz="1800" spc="20">
                <a:latin typeface="Microsoft Sans Serif"/>
                <a:cs typeface="Microsoft Sans Serif"/>
              </a:rPr>
              <a:t> </a:t>
            </a:r>
            <a:r>
              <a:rPr sz="1800" spc="15">
                <a:latin typeface="Microsoft Sans Serif"/>
                <a:cs typeface="Microsoft Sans Serif"/>
              </a:rPr>
              <a:t>t</a:t>
            </a:r>
            <a:r>
              <a:rPr sz="1800" spc="10">
                <a:latin typeface="Microsoft Sans Serif"/>
                <a:cs typeface="Microsoft Sans Serif"/>
              </a:rPr>
              <a:t>r</a:t>
            </a:r>
            <a:r>
              <a:rPr sz="1800">
                <a:latin typeface="Microsoft Sans Serif"/>
                <a:cs typeface="Microsoft Sans Serif"/>
              </a:rPr>
              <a:t>ends</a:t>
            </a:r>
            <a:r>
              <a:rPr sz="1800" spc="-35">
                <a:latin typeface="Microsoft Sans Serif"/>
                <a:cs typeface="Microsoft Sans Serif"/>
              </a:rPr>
              <a:t> </a:t>
            </a:r>
            <a:r>
              <a:rPr sz="1800" spc="10">
                <a:latin typeface="Microsoft Sans Serif"/>
                <a:cs typeface="Microsoft Sans Serif"/>
              </a:rPr>
              <a:t>t</a:t>
            </a:r>
            <a:r>
              <a:rPr sz="1800" spc="-5">
                <a:latin typeface="Microsoft Sans Serif"/>
                <a:cs typeface="Microsoft Sans Serif"/>
              </a:rPr>
              <a:t>o</a:t>
            </a:r>
            <a:r>
              <a:rPr sz="1800">
                <a:latin typeface="Microsoft Sans Serif"/>
                <a:cs typeface="Microsoft Sans Serif"/>
              </a:rPr>
              <a:t>	</a:t>
            </a:r>
            <a:r>
              <a:rPr sz="1800" spc="35">
                <a:latin typeface="Microsoft Sans Serif"/>
                <a:cs typeface="Microsoft Sans Serif"/>
              </a:rPr>
              <a:t>t</a:t>
            </a:r>
            <a:r>
              <a:rPr sz="1800" spc="20">
                <a:latin typeface="Microsoft Sans Serif"/>
                <a:cs typeface="Microsoft Sans Serif"/>
              </a:rPr>
              <a:t>h</a:t>
            </a:r>
            <a:r>
              <a:rPr sz="1800" spc="-5">
                <a:latin typeface="Microsoft Sans Serif"/>
                <a:cs typeface="Microsoft Sans Serif"/>
              </a:rPr>
              <a:t>e</a:t>
            </a:r>
            <a:r>
              <a:rPr sz="1800" spc="-120">
                <a:latin typeface="Microsoft Sans Serif"/>
                <a:cs typeface="Microsoft Sans Serif"/>
              </a:rPr>
              <a:t> </a:t>
            </a:r>
            <a:r>
              <a:rPr sz="1800" spc="-50">
                <a:latin typeface="Microsoft Sans Serif"/>
                <a:cs typeface="Microsoft Sans Serif"/>
              </a:rPr>
              <a:t>r</a:t>
            </a:r>
            <a:r>
              <a:rPr sz="1800" spc="-60">
                <a:latin typeface="Microsoft Sans Serif"/>
                <a:cs typeface="Microsoft Sans Serif"/>
              </a:rPr>
              <a:t>eade</a:t>
            </a:r>
            <a:r>
              <a:rPr sz="1800" spc="-145">
                <a:latin typeface="Microsoft Sans Serif"/>
                <a:cs typeface="Microsoft Sans Serif"/>
              </a:rPr>
              <a:t>r</a:t>
            </a:r>
            <a:r>
              <a:rPr sz="1800">
                <a:latin typeface="Microsoft Sans Serif"/>
                <a:cs typeface="Microsoft Sans Serif"/>
              </a:rPr>
              <a:t>.</a:t>
            </a:r>
          </a:p>
        </p:txBody>
      </p:sp>
      <p:sp>
        <p:nvSpPr>
          <p:cNvPr id="2" name="TextBox 1">
            <a:extLst>
              <a:ext uri="{FF2B5EF4-FFF2-40B4-BE49-F238E27FC236}">
                <a16:creationId xmlns:a16="http://schemas.microsoft.com/office/drawing/2014/main" id="{A9103778-A0CF-4D3F-D0DF-37487C83B494}"/>
              </a:ext>
            </a:extLst>
          </p:cNvPr>
          <p:cNvSpPr txBox="1"/>
          <p:nvPr/>
        </p:nvSpPr>
        <p:spPr>
          <a:xfrm>
            <a:off x="2430832" y="35229"/>
            <a:ext cx="57306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CHALLENGES FACED</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308254" y="838962"/>
            <a:ext cx="8675370" cy="3807460"/>
          </a:xfrm>
          <a:prstGeom prst="rect">
            <a:avLst/>
          </a:prstGeom>
        </p:spPr>
        <p:txBody>
          <a:bodyPr vert="horz" wrap="square" lIns="0" tIns="13335" rIns="0" bIns="0" rtlCol="0">
            <a:spAutoFit/>
          </a:bodyPr>
          <a:lstStyle/>
          <a:p>
            <a:pPr marL="12700">
              <a:lnSpc>
                <a:spcPct val="100000"/>
              </a:lnSpc>
              <a:spcBef>
                <a:spcPts val="105"/>
              </a:spcBef>
            </a:pPr>
            <a:r>
              <a:rPr sz="1400" spc="-5">
                <a:latin typeface="Microsoft Sans Serif"/>
                <a:cs typeface="Microsoft Sans Serif"/>
              </a:rPr>
              <a:t>92.19%</a:t>
            </a:r>
            <a:r>
              <a:rPr sz="1400" spc="-60">
                <a:latin typeface="Microsoft Sans Serif"/>
                <a:cs typeface="Microsoft Sans Serif"/>
              </a:rPr>
              <a:t> </a:t>
            </a:r>
            <a:r>
              <a:rPr sz="1400" spc="-5">
                <a:latin typeface="Microsoft Sans Serif"/>
                <a:cs typeface="Microsoft Sans Serif"/>
              </a:rPr>
              <a:t>apps</a:t>
            </a:r>
            <a:r>
              <a:rPr sz="1400" spc="-45">
                <a:latin typeface="Microsoft Sans Serif"/>
                <a:cs typeface="Microsoft Sans Serif"/>
              </a:rPr>
              <a:t> </a:t>
            </a:r>
            <a:r>
              <a:rPr sz="1400">
                <a:latin typeface="Microsoft Sans Serif"/>
                <a:cs typeface="Microsoft Sans Serif"/>
              </a:rPr>
              <a:t>are</a:t>
            </a:r>
            <a:r>
              <a:rPr sz="1400" spc="-15">
                <a:latin typeface="Microsoft Sans Serif"/>
                <a:cs typeface="Microsoft Sans Serif"/>
              </a:rPr>
              <a:t> </a:t>
            </a:r>
            <a:r>
              <a:rPr sz="1400" spc="-5">
                <a:latin typeface="Microsoft Sans Serif"/>
                <a:cs typeface="Microsoft Sans Serif"/>
              </a:rPr>
              <a:t>Free</a:t>
            </a:r>
            <a:r>
              <a:rPr sz="1400" spc="-25">
                <a:latin typeface="Microsoft Sans Serif"/>
                <a:cs typeface="Microsoft Sans Serif"/>
              </a:rPr>
              <a:t> </a:t>
            </a:r>
            <a:r>
              <a:rPr sz="1400" spc="-5">
                <a:latin typeface="Microsoft Sans Serif"/>
                <a:cs typeface="Microsoft Sans Serif"/>
              </a:rPr>
              <a:t>and</a:t>
            </a:r>
            <a:r>
              <a:rPr sz="1400" spc="-35">
                <a:latin typeface="Microsoft Sans Serif"/>
                <a:cs typeface="Microsoft Sans Serif"/>
              </a:rPr>
              <a:t> </a:t>
            </a:r>
            <a:r>
              <a:rPr sz="1400">
                <a:latin typeface="Microsoft Sans Serif"/>
                <a:cs typeface="Microsoft Sans Serif"/>
              </a:rPr>
              <a:t>7.81%</a:t>
            </a:r>
            <a:r>
              <a:rPr sz="1400" spc="-40">
                <a:latin typeface="Microsoft Sans Serif"/>
                <a:cs typeface="Microsoft Sans Serif"/>
              </a:rPr>
              <a:t> </a:t>
            </a:r>
            <a:r>
              <a:rPr sz="1400" spc="-5">
                <a:latin typeface="Microsoft Sans Serif"/>
                <a:cs typeface="Microsoft Sans Serif"/>
              </a:rPr>
              <a:t>apps</a:t>
            </a:r>
            <a:r>
              <a:rPr sz="1400" spc="-30">
                <a:latin typeface="Microsoft Sans Serif"/>
                <a:cs typeface="Microsoft Sans Serif"/>
              </a:rPr>
              <a:t> </a:t>
            </a:r>
            <a:r>
              <a:rPr sz="1400">
                <a:latin typeface="Microsoft Sans Serif"/>
                <a:cs typeface="Microsoft Sans Serif"/>
              </a:rPr>
              <a:t>are</a:t>
            </a:r>
            <a:r>
              <a:rPr sz="1400" spc="-15">
                <a:latin typeface="Microsoft Sans Serif"/>
                <a:cs typeface="Microsoft Sans Serif"/>
              </a:rPr>
              <a:t> </a:t>
            </a:r>
            <a:r>
              <a:rPr sz="1400" spc="-5">
                <a:latin typeface="Microsoft Sans Serif"/>
                <a:cs typeface="Microsoft Sans Serif"/>
              </a:rPr>
              <a:t>paid</a:t>
            </a:r>
            <a:r>
              <a:rPr sz="1400" spc="-40">
                <a:latin typeface="Microsoft Sans Serif"/>
                <a:cs typeface="Microsoft Sans Serif"/>
              </a:rPr>
              <a:t> </a:t>
            </a:r>
            <a:r>
              <a:rPr sz="1400" spc="-5">
                <a:latin typeface="Microsoft Sans Serif"/>
                <a:cs typeface="Microsoft Sans Serif"/>
              </a:rPr>
              <a:t>in type.</a:t>
            </a:r>
            <a:endParaRPr sz="1400">
              <a:latin typeface="Microsoft Sans Serif"/>
              <a:cs typeface="Microsoft Sans Serif"/>
            </a:endParaRPr>
          </a:p>
          <a:p>
            <a:pPr marL="12700">
              <a:lnSpc>
                <a:spcPct val="100000"/>
              </a:lnSpc>
              <a:spcBef>
                <a:spcPts val="1200"/>
              </a:spcBef>
            </a:pPr>
            <a:r>
              <a:rPr sz="1400" spc="-5">
                <a:latin typeface="Microsoft Sans Serif"/>
                <a:cs typeface="Microsoft Sans Serif"/>
              </a:rPr>
              <a:t>81.80%</a:t>
            </a:r>
            <a:r>
              <a:rPr sz="1400" spc="-60">
                <a:latin typeface="Microsoft Sans Serif"/>
                <a:cs typeface="Microsoft Sans Serif"/>
              </a:rPr>
              <a:t> </a:t>
            </a:r>
            <a:r>
              <a:rPr sz="1400" spc="-5">
                <a:latin typeface="Microsoft Sans Serif"/>
                <a:cs typeface="Microsoft Sans Serif"/>
              </a:rPr>
              <a:t>apps</a:t>
            </a:r>
            <a:r>
              <a:rPr sz="1400" spc="-60">
                <a:latin typeface="Microsoft Sans Serif"/>
                <a:cs typeface="Microsoft Sans Serif"/>
              </a:rPr>
              <a:t> </a:t>
            </a:r>
            <a:r>
              <a:rPr sz="1400" spc="-5">
                <a:latin typeface="Microsoft Sans Serif"/>
                <a:cs typeface="Microsoft Sans Serif"/>
              </a:rPr>
              <a:t>have</a:t>
            </a:r>
            <a:r>
              <a:rPr sz="1400" spc="-10">
                <a:latin typeface="Microsoft Sans Serif"/>
                <a:cs typeface="Microsoft Sans Serif"/>
              </a:rPr>
              <a:t> </a:t>
            </a:r>
            <a:r>
              <a:rPr sz="1400" spc="-15">
                <a:latin typeface="Microsoft Sans Serif"/>
                <a:cs typeface="Microsoft Sans Serif"/>
              </a:rPr>
              <a:t>Everyone</a:t>
            </a:r>
            <a:r>
              <a:rPr sz="1400" spc="40">
                <a:latin typeface="Microsoft Sans Serif"/>
                <a:cs typeface="Microsoft Sans Serif"/>
              </a:rPr>
              <a:t> </a:t>
            </a:r>
            <a:r>
              <a:rPr sz="1400">
                <a:latin typeface="Microsoft Sans Serif"/>
                <a:cs typeface="Microsoft Sans Serif"/>
              </a:rPr>
              <a:t>content</a:t>
            </a:r>
            <a:r>
              <a:rPr sz="1400" spc="-70">
                <a:latin typeface="Microsoft Sans Serif"/>
                <a:cs typeface="Microsoft Sans Serif"/>
              </a:rPr>
              <a:t> </a:t>
            </a:r>
            <a:r>
              <a:rPr sz="1400">
                <a:latin typeface="Microsoft Sans Serif"/>
                <a:cs typeface="Microsoft Sans Serif"/>
              </a:rPr>
              <a:t>rating.</a:t>
            </a:r>
          </a:p>
          <a:p>
            <a:pPr marL="12700" marR="1301115">
              <a:lnSpc>
                <a:spcPct val="171400"/>
              </a:lnSpc>
            </a:pPr>
            <a:r>
              <a:rPr sz="1400" spc="-5">
                <a:latin typeface="Microsoft Sans Serif"/>
                <a:cs typeface="Microsoft Sans Serif"/>
              </a:rPr>
              <a:t>Events</a:t>
            </a:r>
            <a:r>
              <a:rPr sz="1400" spc="-30">
                <a:latin typeface="Microsoft Sans Serif"/>
                <a:cs typeface="Microsoft Sans Serif"/>
              </a:rPr>
              <a:t> </a:t>
            </a:r>
            <a:r>
              <a:rPr sz="1400">
                <a:latin typeface="Microsoft Sans Serif"/>
                <a:cs typeface="Microsoft Sans Serif"/>
              </a:rPr>
              <a:t>category</a:t>
            </a:r>
            <a:r>
              <a:rPr sz="1400" spc="-50">
                <a:latin typeface="Microsoft Sans Serif"/>
                <a:cs typeface="Microsoft Sans Serif"/>
              </a:rPr>
              <a:t> </a:t>
            </a:r>
            <a:r>
              <a:rPr sz="1400" spc="-5">
                <a:latin typeface="Microsoft Sans Serif"/>
                <a:cs typeface="Microsoft Sans Serif"/>
              </a:rPr>
              <a:t>has</a:t>
            </a:r>
            <a:r>
              <a:rPr sz="1400" spc="-30">
                <a:latin typeface="Microsoft Sans Serif"/>
                <a:cs typeface="Microsoft Sans Serif"/>
              </a:rPr>
              <a:t> </a:t>
            </a:r>
            <a:r>
              <a:rPr sz="1400">
                <a:latin typeface="Microsoft Sans Serif"/>
                <a:cs typeface="Microsoft Sans Serif"/>
              </a:rPr>
              <a:t>a </a:t>
            </a:r>
            <a:r>
              <a:rPr sz="1400" spc="-5">
                <a:latin typeface="Microsoft Sans Serif"/>
                <a:cs typeface="Microsoft Sans Serif"/>
              </a:rPr>
              <a:t>highest</a:t>
            </a:r>
            <a:r>
              <a:rPr sz="1400" spc="-50">
                <a:latin typeface="Microsoft Sans Serif"/>
                <a:cs typeface="Microsoft Sans Serif"/>
              </a:rPr>
              <a:t> </a:t>
            </a:r>
            <a:r>
              <a:rPr sz="1400" spc="-5">
                <a:latin typeface="Microsoft Sans Serif"/>
                <a:cs typeface="Microsoft Sans Serif"/>
              </a:rPr>
              <a:t>mean</a:t>
            </a:r>
            <a:r>
              <a:rPr sz="1400" spc="-30">
                <a:latin typeface="Microsoft Sans Serif"/>
                <a:cs typeface="Microsoft Sans Serif"/>
              </a:rPr>
              <a:t> </a:t>
            </a:r>
            <a:r>
              <a:rPr sz="1400">
                <a:latin typeface="Microsoft Sans Serif"/>
                <a:cs typeface="Microsoft Sans Serif"/>
              </a:rPr>
              <a:t>rating</a:t>
            </a:r>
            <a:r>
              <a:rPr sz="1400" spc="-55">
                <a:latin typeface="Microsoft Sans Serif"/>
                <a:cs typeface="Microsoft Sans Serif"/>
              </a:rPr>
              <a:t> </a:t>
            </a:r>
            <a:r>
              <a:rPr sz="1400" spc="-5">
                <a:latin typeface="Microsoft Sans Serif"/>
                <a:cs typeface="Microsoft Sans Serif"/>
              </a:rPr>
              <a:t>of</a:t>
            </a:r>
            <a:r>
              <a:rPr sz="1400" spc="-15">
                <a:latin typeface="Microsoft Sans Serif"/>
                <a:cs typeface="Microsoft Sans Serif"/>
              </a:rPr>
              <a:t> </a:t>
            </a:r>
            <a:r>
              <a:rPr sz="1400">
                <a:latin typeface="Microsoft Sans Serif"/>
                <a:cs typeface="Microsoft Sans Serif"/>
              </a:rPr>
              <a:t>4.39</a:t>
            </a:r>
            <a:r>
              <a:rPr sz="1400" spc="-25">
                <a:latin typeface="Microsoft Sans Serif"/>
                <a:cs typeface="Microsoft Sans Serif"/>
              </a:rPr>
              <a:t> </a:t>
            </a:r>
            <a:r>
              <a:rPr sz="1400">
                <a:latin typeface="Microsoft Sans Serif"/>
                <a:cs typeface="Microsoft Sans Serif"/>
              </a:rPr>
              <a:t>and</a:t>
            </a:r>
            <a:r>
              <a:rPr sz="1400" spc="-25">
                <a:latin typeface="Microsoft Sans Serif"/>
                <a:cs typeface="Microsoft Sans Serif"/>
              </a:rPr>
              <a:t> </a:t>
            </a:r>
            <a:r>
              <a:rPr sz="1400" spc="-5">
                <a:latin typeface="Microsoft Sans Serif"/>
                <a:cs typeface="Microsoft Sans Serif"/>
              </a:rPr>
              <a:t>Dating</a:t>
            </a:r>
            <a:r>
              <a:rPr sz="1400" spc="-20">
                <a:latin typeface="Microsoft Sans Serif"/>
                <a:cs typeface="Microsoft Sans Serif"/>
              </a:rPr>
              <a:t> </a:t>
            </a:r>
            <a:r>
              <a:rPr sz="1400">
                <a:latin typeface="Microsoft Sans Serif"/>
                <a:cs typeface="Microsoft Sans Serif"/>
              </a:rPr>
              <a:t>category</a:t>
            </a:r>
            <a:r>
              <a:rPr sz="1400" spc="-55">
                <a:latin typeface="Microsoft Sans Serif"/>
                <a:cs typeface="Microsoft Sans Serif"/>
              </a:rPr>
              <a:t> </a:t>
            </a:r>
            <a:r>
              <a:rPr sz="1400" spc="-5">
                <a:latin typeface="Microsoft Sans Serif"/>
                <a:cs typeface="Microsoft Sans Serif"/>
              </a:rPr>
              <a:t>has</a:t>
            </a:r>
            <a:r>
              <a:rPr sz="1400" spc="-25">
                <a:latin typeface="Microsoft Sans Serif"/>
                <a:cs typeface="Microsoft Sans Serif"/>
              </a:rPr>
              <a:t> </a:t>
            </a:r>
            <a:r>
              <a:rPr sz="1400" spc="-5">
                <a:latin typeface="Microsoft Sans Serif"/>
                <a:cs typeface="Microsoft Sans Serif"/>
              </a:rPr>
              <a:t>lowest</a:t>
            </a:r>
            <a:r>
              <a:rPr sz="1400" spc="-10">
                <a:latin typeface="Microsoft Sans Serif"/>
                <a:cs typeface="Microsoft Sans Serif"/>
              </a:rPr>
              <a:t> </a:t>
            </a:r>
            <a:r>
              <a:rPr sz="1400">
                <a:latin typeface="Microsoft Sans Serif"/>
                <a:cs typeface="Microsoft Sans Serif"/>
              </a:rPr>
              <a:t>4.05</a:t>
            </a:r>
            <a:r>
              <a:rPr sz="1400" spc="-40">
                <a:latin typeface="Microsoft Sans Serif"/>
                <a:cs typeface="Microsoft Sans Serif"/>
              </a:rPr>
              <a:t> </a:t>
            </a:r>
            <a:r>
              <a:rPr sz="1400">
                <a:latin typeface="Microsoft Sans Serif"/>
                <a:cs typeface="Microsoft Sans Serif"/>
              </a:rPr>
              <a:t>rating. </a:t>
            </a:r>
            <a:r>
              <a:rPr sz="1400" spc="-355">
                <a:latin typeface="Microsoft Sans Serif"/>
                <a:cs typeface="Microsoft Sans Serif"/>
              </a:rPr>
              <a:t> </a:t>
            </a:r>
            <a:r>
              <a:rPr sz="1400" spc="-35">
                <a:latin typeface="Microsoft Sans Serif"/>
                <a:cs typeface="Microsoft Sans Serif"/>
              </a:rPr>
              <a:t>Family,</a:t>
            </a:r>
            <a:r>
              <a:rPr sz="1400" spc="40">
                <a:latin typeface="Microsoft Sans Serif"/>
                <a:cs typeface="Microsoft Sans Serif"/>
              </a:rPr>
              <a:t> </a:t>
            </a:r>
            <a:r>
              <a:rPr sz="1400">
                <a:latin typeface="Microsoft Sans Serif"/>
                <a:cs typeface="Microsoft Sans Serif"/>
              </a:rPr>
              <a:t>Game</a:t>
            </a:r>
            <a:r>
              <a:rPr sz="1400" spc="-10">
                <a:latin typeface="Microsoft Sans Serif"/>
                <a:cs typeface="Microsoft Sans Serif"/>
              </a:rPr>
              <a:t> </a:t>
            </a:r>
            <a:r>
              <a:rPr sz="1400" spc="-5">
                <a:latin typeface="Microsoft Sans Serif"/>
                <a:cs typeface="Microsoft Sans Serif"/>
              </a:rPr>
              <a:t>and</a:t>
            </a:r>
            <a:r>
              <a:rPr sz="1400" spc="-60">
                <a:latin typeface="Microsoft Sans Serif"/>
                <a:cs typeface="Microsoft Sans Serif"/>
              </a:rPr>
              <a:t> </a:t>
            </a:r>
            <a:r>
              <a:rPr sz="1400" spc="-35">
                <a:latin typeface="Microsoft Sans Serif"/>
                <a:cs typeface="Microsoft Sans Serif"/>
              </a:rPr>
              <a:t>Tools</a:t>
            </a:r>
            <a:r>
              <a:rPr sz="1400" spc="-45">
                <a:latin typeface="Microsoft Sans Serif"/>
                <a:cs typeface="Microsoft Sans Serif"/>
              </a:rPr>
              <a:t> </a:t>
            </a:r>
            <a:r>
              <a:rPr sz="1400">
                <a:latin typeface="Microsoft Sans Serif"/>
                <a:cs typeface="Microsoft Sans Serif"/>
              </a:rPr>
              <a:t>are</a:t>
            </a:r>
            <a:r>
              <a:rPr sz="1400" spc="-5">
                <a:latin typeface="Microsoft Sans Serif"/>
                <a:cs typeface="Microsoft Sans Serif"/>
              </a:rPr>
              <a:t> </a:t>
            </a:r>
            <a:r>
              <a:rPr sz="1400">
                <a:latin typeface="Microsoft Sans Serif"/>
                <a:cs typeface="Microsoft Sans Serif"/>
              </a:rPr>
              <a:t>top</a:t>
            </a:r>
            <a:r>
              <a:rPr sz="1400" spc="-20">
                <a:latin typeface="Microsoft Sans Serif"/>
                <a:cs typeface="Microsoft Sans Serif"/>
              </a:rPr>
              <a:t> </a:t>
            </a:r>
            <a:r>
              <a:rPr sz="1400" spc="-5">
                <a:latin typeface="Microsoft Sans Serif"/>
                <a:cs typeface="Microsoft Sans Serif"/>
              </a:rPr>
              <a:t>three</a:t>
            </a:r>
            <a:r>
              <a:rPr sz="1400" spc="-50">
                <a:latin typeface="Microsoft Sans Serif"/>
                <a:cs typeface="Microsoft Sans Serif"/>
              </a:rPr>
              <a:t> </a:t>
            </a:r>
            <a:r>
              <a:rPr sz="1400" spc="-5">
                <a:latin typeface="Microsoft Sans Serif"/>
                <a:cs typeface="Microsoft Sans Serif"/>
              </a:rPr>
              <a:t>categories</a:t>
            </a:r>
            <a:r>
              <a:rPr sz="1400" spc="-50">
                <a:latin typeface="Microsoft Sans Serif"/>
                <a:cs typeface="Microsoft Sans Serif"/>
              </a:rPr>
              <a:t> </a:t>
            </a:r>
            <a:r>
              <a:rPr sz="1400" spc="-5">
                <a:latin typeface="Microsoft Sans Serif"/>
                <a:cs typeface="Microsoft Sans Serif"/>
              </a:rPr>
              <a:t>having</a:t>
            </a:r>
            <a:r>
              <a:rPr sz="1400" spc="-20">
                <a:latin typeface="Microsoft Sans Serif"/>
                <a:cs typeface="Microsoft Sans Serif"/>
              </a:rPr>
              <a:t> </a:t>
            </a:r>
            <a:r>
              <a:rPr sz="1400" spc="-5">
                <a:latin typeface="Microsoft Sans Serif"/>
                <a:cs typeface="Microsoft Sans Serif"/>
              </a:rPr>
              <a:t>1906,</a:t>
            </a:r>
            <a:r>
              <a:rPr sz="1400" spc="-45">
                <a:latin typeface="Microsoft Sans Serif"/>
                <a:cs typeface="Microsoft Sans Serif"/>
              </a:rPr>
              <a:t> </a:t>
            </a:r>
            <a:r>
              <a:rPr sz="1400" spc="-5">
                <a:latin typeface="Microsoft Sans Serif"/>
                <a:cs typeface="Microsoft Sans Serif"/>
              </a:rPr>
              <a:t>926</a:t>
            </a:r>
            <a:r>
              <a:rPr sz="1400" spc="-20">
                <a:latin typeface="Microsoft Sans Serif"/>
                <a:cs typeface="Microsoft Sans Serif"/>
              </a:rPr>
              <a:t> </a:t>
            </a:r>
            <a:r>
              <a:rPr sz="1400" spc="-5">
                <a:latin typeface="Microsoft Sans Serif"/>
                <a:cs typeface="Microsoft Sans Serif"/>
              </a:rPr>
              <a:t>and</a:t>
            </a:r>
            <a:r>
              <a:rPr sz="1400" spc="-20">
                <a:latin typeface="Microsoft Sans Serif"/>
                <a:cs typeface="Microsoft Sans Serif"/>
              </a:rPr>
              <a:t> </a:t>
            </a:r>
            <a:r>
              <a:rPr sz="1400" spc="-5">
                <a:latin typeface="Microsoft Sans Serif"/>
                <a:cs typeface="Microsoft Sans Serif"/>
              </a:rPr>
              <a:t>829</a:t>
            </a:r>
            <a:r>
              <a:rPr sz="1400" spc="-35">
                <a:latin typeface="Microsoft Sans Serif"/>
                <a:cs typeface="Microsoft Sans Serif"/>
              </a:rPr>
              <a:t> </a:t>
            </a:r>
            <a:r>
              <a:rPr sz="1400" spc="-5">
                <a:latin typeface="Microsoft Sans Serif"/>
                <a:cs typeface="Microsoft Sans Serif"/>
              </a:rPr>
              <a:t>app</a:t>
            </a:r>
            <a:r>
              <a:rPr sz="1400" spc="-25">
                <a:latin typeface="Microsoft Sans Serif"/>
                <a:cs typeface="Microsoft Sans Serif"/>
              </a:rPr>
              <a:t> </a:t>
            </a:r>
            <a:r>
              <a:rPr sz="1400">
                <a:latin typeface="Microsoft Sans Serif"/>
                <a:cs typeface="Microsoft Sans Serif"/>
              </a:rPr>
              <a:t>count.</a:t>
            </a:r>
          </a:p>
          <a:p>
            <a:pPr marL="12700">
              <a:lnSpc>
                <a:spcPct val="100000"/>
              </a:lnSpc>
              <a:spcBef>
                <a:spcPts val="1200"/>
              </a:spcBef>
            </a:pPr>
            <a:r>
              <a:rPr sz="1400" spc="-5">
                <a:latin typeface="Microsoft Sans Serif"/>
                <a:cs typeface="Microsoft Sans Serif"/>
              </a:rPr>
              <a:t>Most</a:t>
            </a:r>
            <a:r>
              <a:rPr sz="1400" spc="-20">
                <a:latin typeface="Microsoft Sans Serif"/>
                <a:cs typeface="Microsoft Sans Serif"/>
              </a:rPr>
              <a:t> </a:t>
            </a:r>
            <a:r>
              <a:rPr sz="1400" spc="-5">
                <a:latin typeface="Microsoft Sans Serif"/>
                <a:cs typeface="Microsoft Sans Serif"/>
              </a:rPr>
              <a:t>competitive</a:t>
            </a:r>
            <a:r>
              <a:rPr sz="1400" spc="-20">
                <a:latin typeface="Microsoft Sans Serif"/>
                <a:cs typeface="Microsoft Sans Serif"/>
              </a:rPr>
              <a:t> </a:t>
            </a:r>
            <a:r>
              <a:rPr sz="1400">
                <a:latin typeface="Microsoft Sans Serif"/>
                <a:cs typeface="Microsoft Sans Serif"/>
              </a:rPr>
              <a:t>category:</a:t>
            </a:r>
            <a:r>
              <a:rPr sz="1400" spc="-20">
                <a:latin typeface="Microsoft Sans Serif"/>
                <a:cs typeface="Microsoft Sans Serif"/>
              </a:rPr>
              <a:t> </a:t>
            </a:r>
            <a:r>
              <a:rPr sz="1400" spc="-5">
                <a:latin typeface="Microsoft Sans Serif"/>
                <a:cs typeface="Microsoft Sans Serif"/>
              </a:rPr>
              <a:t>Family</a:t>
            </a:r>
            <a:endParaRPr sz="1400">
              <a:latin typeface="Microsoft Sans Serif"/>
              <a:cs typeface="Microsoft Sans Serif"/>
            </a:endParaRPr>
          </a:p>
          <a:p>
            <a:pPr marL="12700">
              <a:lnSpc>
                <a:spcPct val="100000"/>
              </a:lnSpc>
              <a:spcBef>
                <a:spcPts val="1200"/>
              </a:spcBef>
            </a:pPr>
            <a:r>
              <a:rPr sz="1400">
                <a:latin typeface="Microsoft Sans Serif"/>
                <a:cs typeface="Microsoft Sans Serif"/>
              </a:rPr>
              <a:t>Category</a:t>
            </a:r>
            <a:r>
              <a:rPr sz="1400" spc="-25">
                <a:latin typeface="Microsoft Sans Serif"/>
                <a:cs typeface="Microsoft Sans Serif"/>
              </a:rPr>
              <a:t> </a:t>
            </a:r>
            <a:r>
              <a:rPr sz="1400" spc="-10">
                <a:latin typeface="Microsoft Sans Serif"/>
                <a:cs typeface="Microsoft Sans Serif"/>
              </a:rPr>
              <a:t>with</a:t>
            </a:r>
            <a:r>
              <a:rPr sz="1400" spc="25">
                <a:latin typeface="Microsoft Sans Serif"/>
                <a:cs typeface="Microsoft Sans Serif"/>
              </a:rPr>
              <a:t> </a:t>
            </a:r>
            <a:r>
              <a:rPr sz="1400">
                <a:latin typeface="Microsoft Sans Serif"/>
                <a:cs typeface="Microsoft Sans Serif"/>
              </a:rPr>
              <a:t>the</a:t>
            </a:r>
            <a:r>
              <a:rPr sz="1400" spc="-20">
                <a:latin typeface="Microsoft Sans Serif"/>
                <a:cs typeface="Microsoft Sans Serif"/>
              </a:rPr>
              <a:t> </a:t>
            </a:r>
            <a:r>
              <a:rPr sz="1400">
                <a:latin typeface="Microsoft Sans Serif"/>
                <a:cs typeface="Microsoft Sans Serif"/>
              </a:rPr>
              <a:t>highest number</a:t>
            </a:r>
            <a:r>
              <a:rPr sz="1400" spc="-20">
                <a:latin typeface="Microsoft Sans Serif"/>
                <a:cs typeface="Microsoft Sans Serif"/>
              </a:rPr>
              <a:t> </a:t>
            </a:r>
            <a:r>
              <a:rPr sz="1400" spc="-5">
                <a:latin typeface="Microsoft Sans Serif"/>
                <a:cs typeface="Microsoft Sans Serif"/>
              </a:rPr>
              <a:t>of</a:t>
            </a:r>
            <a:r>
              <a:rPr sz="1400" spc="5">
                <a:latin typeface="Microsoft Sans Serif"/>
                <a:cs typeface="Microsoft Sans Serif"/>
              </a:rPr>
              <a:t> </a:t>
            </a:r>
            <a:r>
              <a:rPr sz="1400" spc="-5">
                <a:latin typeface="Microsoft Sans Serif"/>
                <a:cs typeface="Microsoft Sans Serif"/>
              </a:rPr>
              <a:t>installs:</a:t>
            </a:r>
            <a:r>
              <a:rPr sz="1400" spc="-20">
                <a:latin typeface="Microsoft Sans Serif"/>
                <a:cs typeface="Microsoft Sans Serif"/>
              </a:rPr>
              <a:t> </a:t>
            </a:r>
            <a:r>
              <a:rPr sz="1400">
                <a:latin typeface="Microsoft Sans Serif"/>
                <a:cs typeface="Microsoft Sans Serif"/>
              </a:rPr>
              <a:t>Game</a:t>
            </a:r>
          </a:p>
          <a:p>
            <a:pPr marL="12700">
              <a:lnSpc>
                <a:spcPct val="100000"/>
              </a:lnSpc>
              <a:spcBef>
                <a:spcPts val="1200"/>
              </a:spcBef>
            </a:pPr>
            <a:r>
              <a:rPr sz="1400" spc="-30">
                <a:latin typeface="Microsoft Sans Serif"/>
                <a:cs typeface="Microsoft Sans Serif"/>
              </a:rPr>
              <a:t>Tools, </a:t>
            </a:r>
            <a:r>
              <a:rPr sz="1400" spc="-5">
                <a:latin typeface="Microsoft Sans Serif"/>
                <a:cs typeface="Microsoft Sans Serif"/>
              </a:rPr>
              <a:t>Entertainment,</a:t>
            </a:r>
            <a:r>
              <a:rPr sz="1400" spc="-65">
                <a:latin typeface="Microsoft Sans Serif"/>
                <a:cs typeface="Microsoft Sans Serif"/>
              </a:rPr>
              <a:t> </a:t>
            </a:r>
            <a:r>
              <a:rPr sz="1400">
                <a:latin typeface="Microsoft Sans Serif"/>
                <a:cs typeface="Microsoft Sans Serif"/>
              </a:rPr>
              <a:t>Education,</a:t>
            </a:r>
            <a:r>
              <a:rPr sz="1400" spc="-55">
                <a:latin typeface="Microsoft Sans Serif"/>
                <a:cs typeface="Microsoft Sans Serif"/>
              </a:rPr>
              <a:t> </a:t>
            </a:r>
            <a:r>
              <a:rPr sz="1400">
                <a:latin typeface="Microsoft Sans Serif"/>
                <a:cs typeface="Microsoft Sans Serif"/>
              </a:rPr>
              <a:t>Business</a:t>
            </a:r>
            <a:r>
              <a:rPr sz="1400" spc="-50">
                <a:latin typeface="Microsoft Sans Serif"/>
                <a:cs typeface="Microsoft Sans Serif"/>
              </a:rPr>
              <a:t> </a:t>
            </a:r>
            <a:r>
              <a:rPr sz="1400">
                <a:latin typeface="Microsoft Sans Serif"/>
                <a:cs typeface="Microsoft Sans Serif"/>
              </a:rPr>
              <a:t>and</a:t>
            </a:r>
            <a:r>
              <a:rPr sz="1400" spc="-5">
                <a:latin typeface="Microsoft Sans Serif"/>
                <a:cs typeface="Microsoft Sans Serif"/>
              </a:rPr>
              <a:t> Medical</a:t>
            </a:r>
            <a:r>
              <a:rPr sz="1400" spc="-45">
                <a:latin typeface="Microsoft Sans Serif"/>
                <a:cs typeface="Microsoft Sans Serif"/>
              </a:rPr>
              <a:t> </a:t>
            </a:r>
            <a:r>
              <a:rPr sz="1400">
                <a:latin typeface="Microsoft Sans Serif"/>
                <a:cs typeface="Microsoft Sans Serif"/>
              </a:rPr>
              <a:t>are</a:t>
            </a:r>
            <a:r>
              <a:rPr sz="1400" spc="-20">
                <a:latin typeface="Microsoft Sans Serif"/>
                <a:cs typeface="Microsoft Sans Serif"/>
              </a:rPr>
              <a:t> </a:t>
            </a:r>
            <a:r>
              <a:rPr sz="1400">
                <a:latin typeface="Microsoft Sans Serif"/>
                <a:cs typeface="Microsoft Sans Serif"/>
              </a:rPr>
              <a:t>top</a:t>
            </a:r>
            <a:r>
              <a:rPr sz="1400" spc="-35">
                <a:latin typeface="Microsoft Sans Serif"/>
                <a:cs typeface="Microsoft Sans Serif"/>
              </a:rPr>
              <a:t> </a:t>
            </a:r>
            <a:r>
              <a:rPr sz="1400">
                <a:latin typeface="Microsoft Sans Serif"/>
                <a:cs typeface="Microsoft Sans Serif"/>
              </a:rPr>
              <a:t>Genres.</a:t>
            </a:r>
          </a:p>
          <a:p>
            <a:pPr marL="12700">
              <a:lnSpc>
                <a:spcPct val="100000"/>
              </a:lnSpc>
              <a:spcBef>
                <a:spcPts val="1205"/>
              </a:spcBef>
            </a:pPr>
            <a:r>
              <a:rPr sz="1400" spc="-5">
                <a:latin typeface="Microsoft Sans Serif"/>
                <a:cs typeface="Microsoft Sans Serif"/>
              </a:rPr>
              <a:t>8783</a:t>
            </a:r>
            <a:r>
              <a:rPr sz="1400" spc="-125">
                <a:latin typeface="Microsoft Sans Serif"/>
                <a:cs typeface="Microsoft Sans Serif"/>
              </a:rPr>
              <a:t> </a:t>
            </a:r>
            <a:r>
              <a:rPr sz="1400" spc="-10">
                <a:latin typeface="Microsoft Sans Serif"/>
                <a:cs typeface="Microsoft Sans Serif"/>
              </a:rPr>
              <a:t>Apps</a:t>
            </a:r>
            <a:r>
              <a:rPr sz="1400" spc="5">
                <a:latin typeface="Microsoft Sans Serif"/>
                <a:cs typeface="Microsoft Sans Serif"/>
              </a:rPr>
              <a:t> </a:t>
            </a:r>
            <a:r>
              <a:rPr sz="1400">
                <a:latin typeface="Microsoft Sans Serif"/>
                <a:cs typeface="Microsoft Sans Serif"/>
              </a:rPr>
              <a:t>are</a:t>
            </a:r>
            <a:r>
              <a:rPr sz="1400" spc="-10">
                <a:latin typeface="Microsoft Sans Serif"/>
                <a:cs typeface="Microsoft Sans Serif"/>
              </a:rPr>
              <a:t> </a:t>
            </a:r>
            <a:r>
              <a:rPr sz="1400" spc="-5">
                <a:latin typeface="Microsoft Sans Serif"/>
                <a:cs typeface="Microsoft Sans Serif"/>
              </a:rPr>
              <a:t>having</a:t>
            </a:r>
            <a:r>
              <a:rPr sz="1400" spc="-25">
                <a:latin typeface="Microsoft Sans Serif"/>
                <a:cs typeface="Microsoft Sans Serif"/>
              </a:rPr>
              <a:t> </a:t>
            </a:r>
            <a:r>
              <a:rPr sz="1400" spc="-5">
                <a:latin typeface="Microsoft Sans Serif"/>
                <a:cs typeface="Microsoft Sans Serif"/>
              </a:rPr>
              <a:t>size</a:t>
            </a:r>
            <a:r>
              <a:rPr sz="1400" spc="-25">
                <a:latin typeface="Microsoft Sans Serif"/>
                <a:cs typeface="Microsoft Sans Serif"/>
              </a:rPr>
              <a:t> </a:t>
            </a:r>
            <a:r>
              <a:rPr sz="1400" spc="-5">
                <a:latin typeface="Microsoft Sans Serif"/>
                <a:cs typeface="Microsoft Sans Serif"/>
              </a:rPr>
              <a:t>less </a:t>
            </a:r>
            <a:r>
              <a:rPr sz="1400">
                <a:latin typeface="Microsoft Sans Serif"/>
                <a:cs typeface="Microsoft Sans Serif"/>
              </a:rPr>
              <a:t>than</a:t>
            </a:r>
            <a:r>
              <a:rPr sz="1400" spc="-35">
                <a:latin typeface="Microsoft Sans Serif"/>
                <a:cs typeface="Microsoft Sans Serif"/>
              </a:rPr>
              <a:t> </a:t>
            </a:r>
            <a:r>
              <a:rPr sz="1400" spc="-5">
                <a:latin typeface="Microsoft Sans Serif"/>
                <a:cs typeface="Microsoft Sans Serif"/>
              </a:rPr>
              <a:t>or</a:t>
            </a:r>
            <a:r>
              <a:rPr sz="1400" spc="-15">
                <a:latin typeface="Microsoft Sans Serif"/>
                <a:cs typeface="Microsoft Sans Serif"/>
              </a:rPr>
              <a:t> </a:t>
            </a:r>
            <a:r>
              <a:rPr sz="1400" spc="-5">
                <a:latin typeface="Microsoft Sans Serif"/>
                <a:cs typeface="Microsoft Sans Serif"/>
              </a:rPr>
              <a:t>equal</a:t>
            </a:r>
            <a:r>
              <a:rPr sz="1400" spc="-50">
                <a:latin typeface="Microsoft Sans Serif"/>
                <a:cs typeface="Microsoft Sans Serif"/>
              </a:rPr>
              <a:t> </a:t>
            </a:r>
            <a:r>
              <a:rPr sz="1400">
                <a:latin typeface="Microsoft Sans Serif"/>
                <a:cs typeface="Microsoft Sans Serif"/>
              </a:rPr>
              <a:t>to</a:t>
            </a:r>
            <a:r>
              <a:rPr sz="1400" spc="-10">
                <a:latin typeface="Microsoft Sans Serif"/>
                <a:cs typeface="Microsoft Sans Serif"/>
              </a:rPr>
              <a:t> </a:t>
            </a:r>
            <a:r>
              <a:rPr sz="1400" spc="-5">
                <a:latin typeface="Microsoft Sans Serif"/>
                <a:cs typeface="Microsoft Sans Serif"/>
              </a:rPr>
              <a:t>50</a:t>
            </a:r>
            <a:r>
              <a:rPr sz="1400" spc="-15">
                <a:latin typeface="Microsoft Sans Serif"/>
                <a:cs typeface="Microsoft Sans Serif"/>
              </a:rPr>
              <a:t> </a:t>
            </a:r>
            <a:r>
              <a:rPr sz="1400" spc="-5">
                <a:latin typeface="Microsoft Sans Serif"/>
                <a:cs typeface="Microsoft Sans Serif"/>
              </a:rPr>
              <a:t>MB.</a:t>
            </a:r>
            <a:endParaRPr sz="1400">
              <a:latin typeface="Microsoft Sans Serif"/>
              <a:cs typeface="Microsoft Sans Serif"/>
            </a:endParaRPr>
          </a:p>
          <a:p>
            <a:pPr marL="12700">
              <a:lnSpc>
                <a:spcPct val="100000"/>
              </a:lnSpc>
              <a:spcBef>
                <a:spcPts val="1200"/>
              </a:spcBef>
            </a:pPr>
            <a:r>
              <a:rPr sz="1400" spc="-5">
                <a:latin typeface="Microsoft Sans Serif"/>
                <a:cs typeface="Microsoft Sans Serif"/>
              </a:rPr>
              <a:t>7749</a:t>
            </a:r>
            <a:r>
              <a:rPr sz="1400" spc="-125">
                <a:latin typeface="Microsoft Sans Serif"/>
                <a:cs typeface="Microsoft Sans Serif"/>
              </a:rPr>
              <a:t> </a:t>
            </a:r>
            <a:r>
              <a:rPr sz="1400" spc="-10">
                <a:latin typeface="Microsoft Sans Serif"/>
                <a:cs typeface="Microsoft Sans Serif"/>
              </a:rPr>
              <a:t>Apps</a:t>
            </a:r>
            <a:r>
              <a:rPr sz="1400" spc="5">
                <a:latin typeface="Microsoft Sans Serif"/>
                <a:cs typeface="Microsoft Sans Serif"/>
              </a:rPr>
              <a:t> </a:t>
            </a:r>
            <a:r>
              <a:rPr sz="1400" spc="-5">
                <a:latin typeface="Microsoft Sans Serif"/>
                <a:cs typeface="Microsoft Sans Serif"/>
              </a:rPr>
              <a:t>has</a:t>
            </a:r>
            <a:r>
              <a:rPr sz="1400" spc="-15">
                <a:latin typeface="Microsoft Sans Serif"/>
                <a:cs typeface="Microsoft Sans Serif"/>
              </a:rPr>
              <a:t> </a:t>
            </a:r>
            <a:r>
              <a:rPr sz="1400">
                <a:latin typeface="Microsoft Sans Serif"/>
                <a:cs typeface="Microsoft Sans Serif"/>
              </a:rPr>
              <a:t>rating</a:t>
            </a:r>
            <a:r>
              <a:rPr sz="1400" spc="-40">
                <a:latin typeface="Microsoft Sans Serif"/>
                <a:cs typeface="Microsoft Sans Serif"/>
              </a:rPr>
              <a:t> </a:t>
            </a:r>
            <a:r>
              <a:rPr sz="1400" spc="-5">
                <a:latin typeface="Microsoft Sans Serif"/>
                <a:cs typeface="Microsoft Sans Serif"/>
              </a:rPr>
              <a:t>more</a:t>
            </a:r>
            <a:r>
              <a:rPr sz="1400" spc="-20">
                <a:latin typeface="Microsoft Sans Serif"/>
                <a:cs typeface="Microsoft Sans Serif"/>
              </a:rPr>
              <a:t> </a:t>
            </a:r>
            <a:r>
              <a:rPr sz="1400">
                <a:latin typeface="Microsoft Sans Serif"/>
                <a:cs typeface="Microsoft Sans Serif"/>
              </a:rPr>
              <a:t>than</a:t>
            </a:r>
            <a:r>
              <a:rPr sz="1400" spc="-50">
                <a:latin typeface="Microsoft Sans Serif"/>
                <a:cs typeface="Microsoft Sans Serif"/>
              </a:rPr>
              <a:t> </a:t>
            </a:r>
            <a:r>
              <a:rPr sz="1400">
                <a:latin typeface="Microsoft Sans Serif"/>
                <a:cs typeface="Microsoft Sans Serif"/>
              </a:rPr>
              <a:t>4.0</a:t>
            </a:r>
            <a:r>
              <a:rPr sz="1400" spc="-20">
                <a:latin typeface="Microsoft Sans Serif"/>
                <a:cs typeface="Microsoft Sans Serif"/>
              </a:rPr>
              <a:t> </a:t>
            </a:r>
            <a:r>
              <a:rPr sz="1400" spc="-5">
                <a:latin typeface="Microsoft Sans Serif"/>
                <a:cs typeface="Microsoft Sans Serif"/>
              </a:rPr>
              <a:t>including</a:t>
            </a:r>
            <a:r>
              <a:rPr sz="1400" spc="-65">
                <a:latin typeface="Microsoft Sans Serif"/>
                <a:cs typeface="Microsoft Sans Serif"/>
              </a:rPr>
              <a:t> </a:t>
            </a:r>
            <a:r>
              <a:rPr sz="1400">
                <a:latin typeface="Microsoft Sans Serif"/>
                <a:cs typeface="Microsoft Sans Serif"/>
              </a:rPr>
              <a:t>both</a:t>
            </a:r>
            <a:r>
              <a:rPr sz="1400" spc="-20">
                <a:latin typeface="Microsoft Sans Serif"/>
                <a:cs typeface="Microsoft Sans Serif"/>
              </a:rPr>
              <a:t> </a:t>
            </a:r>
            <a:r>
              <a:rPr sz="1400" spc="-5">
                <a:latin typeface="Microsoft Sans Serif"/>
                <a:cs typeface="Microsoft Sans Serif"/>
              </a:rPr>
              <a:t>type of</a:t>
            </a:r>
            <a:r>
              <a:rPr sz="1400" spc="-15">
                <a:latin typeface="Microsoft Sans Serif"/>
                <a:cs typeface="Microsoft Sans Serif"/>
              </a:rPr>
              <a:t> </a:t>
            </a:r>
            <a:r>
              <a:rPr sz="1400" spc="-5">
                <a:latin typeface="Microsoft Sans Serif"/>
                <a:cs typeface="Microsoft Sans Serif"/>
              </a:rPr>
              <a:t>app.</a:t>
            </a:r>
            <a:endParaRPr sz="1400">
              <a:latin typeface="Microsoft Sans Serif"/>
              <a:cs typeface="Microsoft Sans Serif"/>
            </a:endParaRPr>
          </a:p>
          <a:p>
            <a:pPr marL="12700">
              <a:lnSpc>
                <a:spcPct val="100000"/>
              </a:lnSpc>
              <a:spcBef>
                <a:spcPts val="1205"/>
              </a:spcBef>
            </a:pPr>
            <a:r>
              <a:rPr sz="1600" spc="-10">
                <a:latin typeface="Microsoft Sans Serif"/>
                <a:cs typeface="Microsoft Sans Serif"/>
              </a:rPr>
              <a:t>Overall</a:t>
            </a:r>
            <a:r>
              <a:rPr sz="1600" spc="165">
                <a:latin typeface="Microsoft Sans Serif"/>
                <a:cs typeface="Microsoft Sans Serif"/>
              </a:rPr>
              <a:t> </a:t>
            </a:r>
            <a:r>
              <a:rPr sz="1600" spc="-10">
                <a:latin typeface="Microsoft Sans Serif"/>
                <a:cs typeface="Microsoft Sans Serif"/>
              </a:rPr>
              <a:t>sentiment</a:t>
            </a:r>
            <a:r>
              <a:rPr sz="1600" spc="170">
                <a:latin typeface="Microsoft Sans Serif"/>
                <a:cs typeface="Microsoft Sans Serif"/>
              </a:rPr>
              <a:t> </a:t>
            </a:r>
            <a:r>
              <a:rPr sz="1600" spc="-10">
                <a:latin typeface="Microsoft Sans Serif"/>
                <a:cs typeface="Microsoft Sans Serif"/>
              </a:rPr>
              <a:t>count</a:t>
            </a:r>
            <a:r>
              <a:rPr sz="1600" spc="170">
                <a:latin typeface="Microsoft Sans Serif"/>
                <a:cs typeface="Microsoft Sans Serif"/>
              </a:rPr>
              <a:t> </a:t>
            </a:r>
            <a:r>
              <a:rPr sz="1600" spc="-5">
                <a:latin typeface="Microsoft Sans Serif"/>
                <a:cs typeface="Microsoft Sans Serif"/>
              </a:rPr>
              <a:t>of</a:t>
            </a:r>
            <a:r>
              <a:rPr sz="1600" spc="165">
                <a:latin typeface="Microsoft Sans Serif"/>
                <a:cs typeface="Microsoft Sans Serif"/>
              </a:rPr>
              <a:t> </a:t>
            </a:r>
            <a:r>
              <a:rPr sz="1600" spc="-10">
                <a:latin typeface="Microsoft Sans Serif"/>
                <a:cs typeface="Microsoft Sans Serif"/>
              </a:rPr>
              <a:t>merged</a:t>
            </a:r>
            <a:r>
              <a:rPr sz="1600" spc="165">
                <a:latin typeface="Microsoft Sans Serif"/>
                <a:cs typeface="Microsoft Sans Serif"/>
              </a:rPr>
              <a:t> </a:t>
            </a:r>
            <a:r>
              <a:rPr sz="1600" spc="-5">
                <a:latin typeface="Microsoft Sans Serif"/>
                <a:cs typeface="Microsoft Sans Serif"/>
              </a:rPr>
              <a:t>dataset</a:t>
            </a:r>
            <a:r>
              <a:rPr sz="1600" spc="165">
                <a:latin typeface="Microsoft Sans Serif"/>
                <a:cs typeface="Microsoft Sans Serif"/>
              </a:rPr>
              <a:t> </a:t>
            </a:r>
            <a:r>
              <a:rPr sz="1600" spc="-5">
                <a:latin typeface="Microsoft Sans Serif"/>
                <a:cs typeface="Microsoft Sans Serif"/>
              </a:rPr>
              <a:t>in</a:t>
            </a:r>
            <a:r>
              <a:rPr sz="1600" spc="175">
                <a:latin typeface="Microsoft Sans Serif"/>
                <a:cs typeface="Microsoft Sans Serif"/>
              </a:rPr>
              <a:t> </a:t>
            </a:r>
            <a:r>
              <a:rPr sz="1600" spc="-15">
                <a:latin typeface="Microsoft Sans Serif"/>
                <a:cs typeface="Microsoft Sans Serif"/>
              </a:rPr>
              <a:t>which</a:t>
            </a:r>
            <a:r>
              <a:rPr sz="1600" spc="165">
                <a:latin typeface="Microsoft Sans Serif"/>
                <a:cs typeface="Microsoft Sans Serif"/>
              </a:rPr>
              <a:t> </a:t>
            </a:r>
            <a:r>
              <a:rPr sz="1600" spc="-10">
                <a:latin typeface="Microsoft Sans Serif"/>
                <a:cs typeface="Microsoft Sans Serif"/>
              </a:rPr>
              <a:t>Positive</a:t>
            </a:r>
            <a:r>
              <a:rPr sz="1600" spc="165">
                <a:latin typeface="Microsoft Sans Serif"/>
                <a:cs typeface="Microsoft Sans Serif"/>
              </a:rPr>
              <a:t> </a:t>
            </a:r>
            <a:r>
              <a:rPr sz="1600" spc="-10">
                <a:latin typeface="Microsoft Sans Serif"/>
                <a:cs typeface="Microsoft Sans Serif"/>
              </a:rPr>
              <a:t>sentiment</a:t>
            </a:r>
            <a:r>
              <a:rPr sz="1600" spc="165">
                <a:latin typeface="Microsoft Sans Serif"/>
                <a:cs typeface="Microsoft Sans Serif"/>
              </a:rPr>
              <a:t> </a:t>
            </a:r>
            <a:r>
              <a:rPr sz="1600" spc="-5">
                <a:latin typeface="Microsoft Sans Serif"/>
                <a:cs typeface="Microsoft Sans Serif"/>
              </a:rPr>
              <a:t>count</a:t>
            </a:r>
            <a:r>
              <a:rPr sz="1600" spc="165">
                <a:latin typeface="Microsoft Sans Serif"/>
                <a:cs typeface="Microsoft Sans Serif"/>
              </a:rPr>
              <a:t> </a:t>
            </a:r>
            <a:r>
              <a:rPr sz="1600" spc="-15">
                <a:latin typeface="Microsoft Sans Serif"/>
                <a:cs typeface="Microsoft Sans Serif"/>
              </a:rPr>
              <a:t>is</a:t>
            </a:r>
            <a:r>
              <a:rPr sz="1600" spc="180">
                <a:latin typeface="Microsoft Sans Serif"/>
                <a:cs typeface="Microsoft Sans Serif"/>
              </a:rPr>
              <a:t> </a:t>
            </a:r>
            <a:r>
              <a:rPr sz="1600" spc="-15">
                <a:latin typeface="Microsoft Sans Serif"/>
                <a:cs typeface="Microsoft Sans Serif"/>
              </a:rPr>
              <a:t>64%,</a:t>
            </a:r>
            <a:r>
              <a:rPr sz="1600" spc="165">
                <a:latin typeface="Microsoft Sans Serif"/>
                <a:cs typeface="Microsoft Sans Serif"/>
              </a:rPr>
              <a:t> </a:t>
            </a:r>
            <a:r>
              <a:rPr sz="1600" spc="-10">
                <a:latin typeface="Microsoft Sans Serif"/>
                <a:cs typeface="Microsoft Sans Serif"/>
              </a:rPr>
              <a:t>Negative</a:t>
            </a:r>
            <a:endParaRPr sz="1600">
              <a:latin typeface="Microsoft Sans Serif"/>
              <a:cs typeface="Microsoft Sans Serif"/>
            </a:endParaRPr>
          </a:p>
          <a:p>
            <a:pPr marL="12700">
              <a:lnSpc>
                <a:spcPct val="100000"/>
              </a:lnSpc>
            </a:pPr>
            <a:r>
              <a:rPr sz="1600" spc="-5">
                <a:latin typeface="Microsoft Sans Serif"/>
                <a:cs typeface="Microsoft Sans Serif"/>
              </a:rPr>
              <a:t>22%</a:t>
            </a:r>
            <a:r>
              <a:rPr sz="1600" spc="-20">
                <a:latin typeface="Microsoft Sans Serif"/>
                <a:cs typeface="Microsoft Sans Serif"/>
              </a:rPr>
              <a:t> </a:t>
            </a:r>
            <a:r>
              <a:rPr sz="1600" spc="-5">
                <a:latin typeface="Microsoft Sans Serif"/>
                <a:cs typeface="Microsoft Sans Serif"/>
              </a:rPr>
              <a:t>and</a:t>
            </a:r>
            <a:r>
              <a:rPr sz="1600" spc="-35">
                <a:latin typeface="Microsoft Sans Serif"/>
                <a:cs typeface="Microsoft Sans Serif"/>
              </a:rPr>
              <a:t> </a:t>
            </a:r>
            <a:r>
              <a:rPr sz="1600" spc="-5">
                <a:latin typeface="Microsoft Sans Serif"/>
                <a:cs typeface="Microsoft Sans Serif"/>
              </a:rPr>
              <a:t>Neutral</a:t>
            </a:r>
            <a:r>
              <a:rPr sz="1600" spc="-40">
                <a:latin typeface="Microsoft Sans Serif"/>
                <a:cs typeface="Microsoft Sans Serif"/>
              </a:rPr>
              <a:t> </a:t>
            </a:r>
            <a:r>
              <a:rPr sz="1600" spc="-25">
                <a:latin typeface="Microsoft Sans Serif"/>
                <a:cs typeface="Microsoft Sans Serif"/>
              </a:rPr>
              <a:t>14%.</a:t>
            </a:r>
            <a:endParaRPr sz="1600">
              <a:latin typeface="Microsoft Sans Serif"/>
              <a:cs typeface="Microsoft Sans Serif"/>
            </a:endParaRPr>
          </a:p>
        </p:txBody>
      </p:sp>
      <p:sp>
        <p:nvSpPr>
          <p:cNvPr id="7" name="TextBox 6">
            <a:extLst>
              <a:ext uri="{FF2B5EF4-FFF2-40B4-BE49-F238E27FC236}">
                <a16:creationId xmlns:a16="http://schemas.microsoft.com/office/drawing/2014/main" id="{93175563-3BEB-BED8-EFE6-306B630C94B4}"/>
              </a:ext>
            </a:extLst>
          </p:cNvPr>
          <p:cNvSpPr txBox="1"/>
          <p:nvPr/>
        </p:nvSpPr>
        <p:spPr>
          <a:xfrm>
            <a:off x="187890" y="70458"/>
            <a:ext cx="6482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CONCLUSION'S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61315" y="844042"/>
            <a:ext cx="8463915" cy="4171315"/>
          </a:xfrm>
          <a:prstGeom prst="rect">
            <a:avLst/>
          </a:prstGeom>
        </p:spPr>
        <p:txBody>
          <a:bodyPr vert="horz" wrap="square" lIns="0" tIns="12065" rIns="0" bIns="0" rtlCol="0">
            <a:spAutoFit/>
          </a:bodyPr>
          <a:lstStyle/>
          <a:p>
            <a:pPr marL="12700">
              <a:lnSpc>
                <a:spcPct val="100000"/>
              </a:lnSpc>
              <a:spcBef>
                <a:spcPts val="95"/>
              </a:spcBef>
            </a:pPr>
            <a:r>
              <a:rPr sz="1600" spc="-5">
                <a:latin typeface="Microsoft Sans Serif"/>
                <a:cs typeface="Microsoft Sans Serif"/>
              </a:rPr>
              <a:t>It's</a:t>
            </a:r>
            <a:r>
              <a:rPr sz="1600" spc="10">
                <a:latin typeface="Microsoft Sans Serif"/>
                <a:cs typeface="Microsoft Sans Serif"/>
              </a:rPr>
              <a:t> </a:t>
            </a:r>
            <a:r>
              <a:rPr sz="1600" spc="-5">
                <a:latin typeface="Microsoft Sans Serif"/>
                <a:cs typeface="Microsoft Sans Serif"/>
              </a:rPr>
              <a:t>good</a:t>
            </a:r>
            <a:r>
              <a:rPr sz="1600">
                <a:latin typeface="Microsoft Sans Serif"/>
                <a:cs typeface="Microsoft Sans Serif"/>
              </a:rPr>
              <a:t> </a:t>
            </a:r>
            <a:r>
              <a:rPr sz="1600" spc="-5">
                <a:latin typeface="Microsoft Sans Serif"/>
                <a:cs typeface="Microsoft Sans Serif"/>
              </a:rPr>
              <a:t>to</a:t>
            </a:r>
            <a:r>
              <a:rPr sz="1600" spc="20">
                <a:latin typeface="Microsoft Sans Serif"/>
                <a:cs typeface="Microsoft Sans Serif"/>
              </a:rPr>
              <a:t> </a:t>
            </a:r>
            <a:r>
              <a:rPr sz="1600" spc="-5">
                <a:latin typeface="Microsoft Sans Serif"/>
                <a:cs typeface="Microsoft Sans Serif"/>
              </a:rPr>
              <a:t>develop a</a:t>
            </a:r>
            <a:r>
              <a:rPr sz="1600">
                <a:latin typeface="Microsoft Sans Serif"/>
                <a:cs typeface="Microsoft Sans Serif"/>
              </a:rPr>
              <a:t> </a:t>
            </a:r>
            <a:r>
              <a:rPr sz="1600" spc="-5">
                <a:latin typeface="Microsoft Sans Serif"/>
                <a:cs typeface="Microsoft Sans Serif"/>
              </a:rPr>
              <a:t>Free</a:t>
            </a:r>
            <a:r>
              <a:rPr sz="1600">
                <a:latin typeface="Microsoft Sans Serif"/>
                <a:cs typeface="Microsoft Sans Serif"/>
              </a:rPr>
              <a:t> </a:t>
            </a:r>
            <a:r>
              <a:rPr sz="1600" spc="-20">
                <a:latin typeface="Microsoft Sans Serif"/>
                <a:cs typeface="Microsoft Sans Serif"/>
              </a:rPr>
              <a:t>type</a:t>
            </a:r>
            <a:r>
              <a:rPr sz="1600" spc="55">
                <a:latin typeface="Microsoft Sans Serif"/>
                <a:cs typeface="Microsoft Sans Serif"/>
              </a:rPr>
              <a:t> </a:t>
            </a:r>
            <a:r>
              <a:rPr sz="1600" spc="-5">
                <a:latin typeface="Microsoft Sans Serif"/>
                <a:cs typeface="Microsoft Sans Serif"/>
              </a:rPr>
              <a:t>app</a:t>
            </a:r>
            <a:r>
              <a:rPr sz="1600">
                <a:latin typeface="Microsoft Sans Serif"/>
                <a:cs typeface="Microsoft Sans Serif"/>
              </a:rPr>
              <a:t> </a:t>
            </a:r>
            <a:r>
              <a:rPr sz="1600" spc="-5">
                <a:latin typeface="Microsoft Sans Serif"/>
                <a:cs typeface="Microsoft Sans Serif"/>
              </a:rPr>
              <a:t>and</a:t>
            </a:r>
            <a:r>
              <a:rPr sz="1600">
                <a:latin typeface="Microsoft Sans Serif"/>
                <a:cs typeface="Microsoft Sans Serif"/>
              </a:rPr>
              <a:t> </a:t>
            </a:r>
            <a:r>
              <a:rPr sz="1600" spc="-5">
                <a:latin typeface="Microsoft Sans Serif"/>
                <a:cs typeface="Microsoft Sans Serif"/>
              </a:rPr>
              <a:t>having</a:t>
            </a:r>
            <a:r>
              <a:rPr sz="1600" spc="-25">
                <a:latin typeface="Microsoft Sans Serif"/>
                <a:cs typeface="Microsoft Sans Serif"/>
              </a:rPr>
              <a:t> </a:t>
            </a:r>
            <a:r>
              <a:rPr sz="1600" spc="-5">
                <a:latin typeface="Microsoft Sans Serif"/>
                <a:cs typeface="Microsoft Sans Serif"/>
              </a:rPr>
              <a:t>a</a:t>
            </a:r>
            <a:r>
              <a:rPr sz="1600" spc="20">
                <a:latin typeface="Microsoft Sans Serif"/>
                <a:cs typeface="Microsoft Sans Serif"/>
              </a:rPr>
              <a:t> </a:t>
            </a:r>
            <a:r>
              <a:rPr sz="1600" spc="-5">
                <a:latin typeface="Microsoft Sans Serif"/>
                <a:cs typeface="Microsoft Sans Serif"/>
              </a:rPr>
              <a:t>content</a:t>
            </a:r>
            <a:r>
              <a:rPr sz="1600" spc="15">
                <a:latin typeface="Microsoft Sans Serif"/>
                <a:cs typeface="Microsoft Sans Serif"/>
              </a:rPr>
              <a:t> </a:t>
            </a:r>
            <a:r>
              <a:rPr sz="1600" spc="-5">
                <a:latin typeface="Microsoft Sans Serif"/>
                <a:cs typeface="Microsoft Sans Serif"/>
              </a:rPr>
              <a:t>rating</a:t>
            </a:r>
            <a:r>
              <a:rPr sz="1600" spc="10">
                <a:latin typeface="Microsoft Sans Serif"/>
                <a:cs typeface="Microsoft Sans Serif"/>
              </a:rPr>
              <a:t> </a:t>
            </a:r>
            <a:r>
              <a:rPr sz="1600" spc="-5">
                <a:latin typeface="Microsoft Sans Serif"/>
                <a:cs typeface="Microsoft Sans Serif"/>
              </a:rPr>
              <a:t>for</a:t>
            </a:r>
            <a:r>
              <a:rPr sz="1600" spc="5">
                <a:latin typeface="Microsoft Sans Serif"/>
                <a:cs typeface="Microsoft Sans Serif"/>
              </a:rPr>
              <a:t> </a:t>
            </a:r>
            <a:r>
              <a:rPr sz="1600" spc="-20">
                <a:latin typeface="Microsoft Sans Serif"/>
                <a:cs typeface="Microsoft Sans Serif"/>
              </a:rPr>
              <a:t>Everyone.</a:t>
            </a:r>
            <a:endParaRPr sz="1600">
              <a:latin typeface="Microsoft Sans Serif"/>
              <a:cs typeface="Microsoft Sans Serif"/>
            </a:endParaRPr>
          </a:p>
          <a:p>
            <a:pPr marL="12700">
              <a:lnSpc>
                <a:spcPct val="100000"/>
              </a:lnSpc>
              <a:spcBef>
                <a:spcPts val="1200"/>
              </a:spcBef>
              <a:tabLst>
                <a:tab pos="3757295" algn="l"/>
              </a:tabLst>
            </a:pPr>
            <a:r>
              <a:rPr sz="1600" spc="25">
                <a:latin typeface="Microsoft Sans Serif"/>
                <a:cs typeface="Microsoft Sans Serif"/>
              </a:rPr>
              <a:t>Percentage</a:t>
            </a:r>
            <a:r>
              <a:rPr sz="1600" spc="-40">
                <a:latin typeface="Microsoft Sans Serif"/>
                <a:cs typeface="Microsoft Sans Serif"/>
              </a:rPr>
              <a:t> </a:t>
            </a:r>
            <a:r>
              <a:rPr sz="1600" spc="-5">
                <a:latin typeface="Microsoft Sans Serif"/>
                <a:cs typeface="Microsoft Sans Serif"/>
              </a:rPr>
              <a:t>of</a:t>
            </a:r>
            <a:r>
              <a:rPr sz="1600" spc="-114">
                <a:latin typeface="Microsoft Sans Serif"/>
                <a:cs typeface="Microsoft Sans Serif"/>
              </a:rPr>
              <a:t> </a:t>
            </a:r>
            <a:r>
              <a:rPr sz="1600" spc="10">
                <a:latin typeface="Microsoft Sans Serif"/>
                <a:cs typeface="Microsoft Sans Serif"/>
              </a:rPr>
              <a:t>apps</a:t>
            </a:r>
            <a:r>
              <a:rPr sz="1600" spc="-85">
                <a:latin typeface="Microsoft Sans Serif"/>
                <a:cs typeface="Microsoft Sans Serif"/>
              </a:rPr>
              <a:t> </a:t>
            </a:r>
            <a:r>
              <a:rPr sz="1600" spc="10">
                <a:latin typeface="Microsoft Sans Serif"/>
                <a:cs typeface="Microsoft Sans Serif"/>
              </a:rPr>
              <a:t>that</a:t>
            </a:r>
            <a:r>
              <a:rPr sz="1600" spc="-90">
                <a:latin typeface="Microsoft Sans Serif"/>
                <a:cs typeface="Microsoft Sans Serif"/>
              </a:rPr>
              <a:t> </a:t>
            </a:r>
            <a:r>
              <a:rPr sz="1600" spc="-25">
                <a:latin typeface="Microsoft Sans Serif"/>
                <a:cs typeface="Microsoft Sans Serif"/>
              </a:rPr>
              <a:t>are</a:t>
            </a:r>
            <a:r>
              <a:rPr sz="1600" spc="-165">
                <a:latin typeface="Microsoft Sans Serif"/>
                <a:cs typeface="Microsoft Sans Serif"/>
              </a:rPr>
              <a:t> </a:t>
            </a:r>
            <a:r>
              <a:rPr sz="1600" spc="20">
                <a:latin typeface="Microsoft Sans Serif"/>
                <a:cs typeface="Microsoft Sans Serif"/>
              </a:rPr>
              <a:t>top</a:t>
            </a:r>
            <a:r>
              <a:rPr sz="1600" spc="-80">
                <a:latin typeface="Microsoft Sans Serif"/>
                <a:cs typeface="Microsoft Sans Serif"/>
              </a:rPr>
              <a:t> </a:t>
            </a:r>
            <a:r>
              <a:rPr sz="1600" spc="-5">
                <a:latin typeface="Microsoft Sans Serif"/>
                <a:cs typeface="Microsoft Sans Serif"/>
              </a:rPr>
              <a:t>rated</a:t>
            </a:r>
            <a:r>
              <a:rPr sz="1600" spc="-120">
                <a:latin typeface="Microsoft Sans Serif"/>
                <a:cs typeface="Microsoft Sans Serif"/>
              </a:rPr>
              <a:t> </a:t>
            </a:r>
            <a:r>
              <a:rPr sz="1600" spc="-5">
                <a:latin typeface="Microsoft Sans Serif"/>
                <a:cs typeface="Microsoft Sans Serif"/>
              </a:rPr>
              <a:t>=	81.80%</a:t>
            </a:r>
            <a:endParaRPr sz="1600">
              <a:latin typeface="Microsoft Sans Serif"/>
              <a:cs typeface="Microsoft Sans Serif"/>
            </a:endParaRPr>
          </a:p>
          <a:p>
            <a:pPr marL="12700">
              <a:lnSpc>
                <a:spcPct val="100000"/>
              </a:lnSpc>
              <a:spcBef>
                <a:spcPts val="1200"/>
              </a:spcBef>
            </a:pPr>
            <a:r>
              <a:rPr sz="1600" spc="-15">
                <a:latin typeface="Microsoft Sans Serif"/>
                <a:cs typeface="Microsoft Sans Serif"/>
              </a:rPr>
              <a:t>There</a:t>
            </a:r>
            <a:r>
              <a:rPr sz="1600" spc="-140">
                <a:latin typeface="Microsoft Sans Serif"/>
                <a:cs typeface="Microsoft Sans Serif"/>
              </a:rPr>
              <a:t> </a:t>
            </a:r>
            <a:r>
              <a:rPr sz="1600" spc="-20">
                <a:latin typeface="Microsoft Sans Serif"/>
                <a:cs typeface="Microsoft Sans Serif"/>
              </a:rPr>
              <a:t>are</a:t>
            </a:r>
            <a:r>
              <a:rPr sz="1600" spc="-170">
                <a:latin typeface="Microsoft Sans Serif"/>
                <a:cs typeface="Microsoft Sans Serif"/>
              </a:rPr>
              <a:t> </a:t>
            </a:r>
            <a:r>
              <a:rPr sz="1600" spc="-75">
                <a:latin typeface="Microsoft Sans Serif"/>
                <a:cs typeface="Microsoft Sans Serif"/>
              </a:rPr>
              <a:t>20</a:t>
            </a:r>
            <a:r>
              <a:rPr sz="1600" spc="-220">
                <a:latin typeface="Microsoft Sans Serif"/>
                <a:cs typeface="Microsoft Sans Serif"/>
              </a:rPr>
              <a:t> </a:t>
            </a:r>
            <a:r>
              <a:rPr sz="1600">
                <a:latin typeface="Microsoft Sans Serif"/>
                <a:cs typeface="Microsoft Sans Serif"/>
              </a:rPr>
              <a:t>free</a:t>
            </a:r>
            <a:r>
              <a:rPr sz="1600" spc="-95">
                <a:latin typeface="Microsoft Sans Serif"/>
                <a:cs typeface="Microsoft Sans Serif"/>
              </a:rPr>
              <a:t> </a:t>
            </a:r>
            <a:r>
              <a:rPr sz="1600" spc="10">
                <a:latin typeface="Microsoft Sans Serif"/>
                <a:cs typeface="Microsoft Sans Serif"/>
              </a:rPr>
              <a:t>apps</a:t>
            </a:r>
            <a:r>
              <a:rPr sz="1600" spc="-80">
                <a:latin typeface="Microsoft Sans Serif"/>
                <a:cs typeface="Microsoft Sans Serif"/>
              </a:rPr>
              <a:t> </a:t>
            </a:r>
            <a:r>
              <a:rPr sz="1600" spc="10">
                <a:latin typeface="Microsoft Sans Serif"/>
                <a:cs typeface="Microsoft Sans Serif"/>
              </a:rPr>
              <a:t>that</a:t>
            </a:r>
            <a:r>
              <a:rPr sz="1600" spc="-95">
                <a:latin typeface="Microsoft Sans Serif"/>
                <a:cs typeface="Microsoft Sans Serif"/>
              </a:rPr>
              <a:t> </a:t>
            </a:r>
            <a:r>
              <a:rPr sz="1600" spc="-20">
                <a:latin typeface="Microsoft Sans Serif"/>
                <a:cs typeface="Microsoft Sans Serif"/>
              </a:rPr>
              <a:t>have</a:t>
            </a:r>
            <a:r>
              <a:rPr sz="1600" spc="-160">
                <a:latin typeface="Microsoft Sans Serif"/>
                <a:cs typeface="Microsoft Sans Serif"/>
              </a:rPr>
              <a:t> </a:t>
            </a:r>
            <a:r>
              <a:rPr sz="1600" spc="30">
                <a:latin typeface="Microsoft Sans Serif"/>
                <a:cs typeface="Microsoft Sans Serif"/>
              </a:rPr>
              <a:t>been</a:t>
            </a:r>
            <a:r>
              <a:rPr sz="1600" spc="-75">
                <a:latin typeface="Microsoft Sans Serif"/>
                <a:cs typeface="Microsoft Sans Serif"/>
              </a:rPr>
              <a:t> </a:t>
            </a:r>
            <a:r>
              <a:rPr sz="1600">
                <a:latin typeface="Microsoft Sans Serif"/>
                <a:cs typeface="Microsoft Sans Serif"/>
              </a:rPr>
              <a:t>installed</a:t>
            </a:r>
            <a:r>
              <a:rPr sz="1600" spc="-145">
                <a:latin typeface="Microsoft Sans Serif"/>
                <a:cs typeface="Microsoft Sans Serif"/>
              </a:rPr>
              <a:t> </a:t>
            </a:r>
            <a:r>
              <a:rPr sz="1600" spc="-30">
                <a:latin typeface="Microsoft Sans Serif"/>
                <a:cs typeface="Microsoft Sans Serif"/>
              </a:rPr>
              <a:t>over</a:t>
            </a:r>
            <a:r>
              <a:rPr sz="1600" spc="-190">
                <a:latin typeface="Microsoft Sans Serif"/>
                <a:cs typeface="Microsoft Sans Serif"/>
              </a:rPr>
              <a:t> </a:t>
            </a:r>
            <a:r>
              <a:rPr sz="1600" spc="-5">
                <a:latin typeface="Microsoft Sans Serif"/>
                <a:cs typeface="Microsoft Sans Serif"/>
              </a:rPr>
              <a:t>a</a:t>
            </a:r>
            <a:r>
              <a:rPr sz="1600" spc="-160">
                <a:latin typeface="Microsoft Sans Serif"/>
                <a:cs typeface="Microsoft Sans Serif"/>
              </a:rPr>
              <a:t> </a:t>
            </a:r>
            <a:r>
              <a:rPr sz="1600" spc="-60">
                <a:latin typeface="Microsoft Sans Serif"/>
                <a:cs typeface="Microsoft Sans Serif"/>
              </a:rPr>
              <a:t>billion</a:t>
            </a:r>
            <a:r>
              <a:rPr sz="1600" spc="-160">
                <a:latin typeface="Microsoft Sans Serif"/>
                <a:cs typeface="Microsoft Sans Serif"/>
              </a:rPr>
              <a:t> </a:t>
            </a:r>
            <a:r>
              <a:rPr sz="1600" spc="10">
                <a:latin typeface="Microsoft Sans Serif"/>
                <a:cs typeface="Microsoft Sans Serif"/>
              </a:rPr>
              <a:t>times</a:t>
            </a:r>
            <a:endParaRPr sz="1600">
              <a:latin typeface="Microsoft Sans Serif"/>
              <a:cs typeface="Microsoft Sans Serif"/>
            </a:endParaRPr>
          </a:p>
          <a:p>
            <a:pPr marL="12700" marR="5080">
              <a:lnSpc>
                <a:spcPct val="100000"/>
              </a:lnSpc>
              <a:spcBef>
                <a:spcPts val="1200"/>
              </a:spcBef>
            </a:pPr>
            <a:r>
              <a:rPr sz="1600" spc="-55">
                <a:latin typeface="Microsoft Sans Serif"/>
                <a:cs typeface="Microsoft Sans Serif"/>
              </a:rPr>
              <a:t>Minecraft</a:t>
            </a:r>
            <a:r>
              <a:rPr sz="1600" spc="-75">
                <a:latin typeface="Microsoft Sans Serif"/>
                <a:cs typeface="Microsoft Sans Serif"/>
              </a:rPr>
              <a:t> </a:t>
            </a:r>
            <a:r>
              <a:rPr sz="1600" spc="-25">
                <a:latin typeface="Microsoft Sans Serif"/>
                <a:cs typeface="Microsoft Sans Serif"/>
              </a:rPr>
              <a:t>is</a:t>
            </a:r>
            <a:r>
              <a:rPr sz="1600" spc="-90">
                <a:latin typeface="Microsoft Sans Serif"/>
                <a:cs typeface="Microsoft Sans Serif"/>
              </a:rPr>
              <a:t> </a:t>
            </a:r>
            <a:r>
              <a:rPr sz="1600" spc="20">
                <a:latin typeface="Microsoft Sans Serif"/>
                <a:cs typeface="Microsoft Sans Serif"/>
              </a:rPr>
              <a:t>the</a:t>
            </a:r>
            <a:r>
              <a:rPr sz="1600" spc="-25">
                <a:latin typeface="Microsoft Sans Serif"/>
                <a:cs typeface="Microsoft Sans Serif"/>
              </a:rPr>
              <a:t> </a:t>
            </a:r>
            <a:r>
              <a:rPr sz="1600" spc="-10">
                <a:latin typeface="Microsoft Sans Serif"/>
                <a:cs typeface="Microsoft Sans Serif"/>
              </a:rPr>
              <a:t>only</a:t>
            </a:r>
            <a:r>
              <a:rPr sz="1600" spc="-80">
                <a:latin typeface="Microsoft Sans Serif"/>
                <a:cs typeface="Microsoft Sans Serif"/>
              </a:rPr>
              <a:t> </a:t>
            </a:r>
            <a:r>
              <a:rPr sz="1600" spc="35">
                <a:latin typeface="Microsoft Sans Serif"/>
                <a:cs typeface="Microsoft Sans Serif"/>
              </a:rPr>
              <a:t>app</a:t>
            </a:r>
            <a:r>
              <a:rPr sz="1600" spc="5">
                <a:latin typeface="Microsoft Sans Serif"/>
                <a:cs typeface="Microsoft Sans Serif"/>
              </a:rPr>
              <a:t> in</a:t>
            </a:r>
            <a:r>
              <a:rPr sz="1600" spc="-50">
                <a:latin typeface="Microsoft Sans Serif"/>
                <a:cs typeface="Microsoft Sans Serif"/>
              </a:rPr>
              <a:t> </a:t>
            </a:r>
            <a:r>
              <a:rPr sz="1600" spc="20">
                <a:latin typeface="Microsoft Sans Serif"/>
                <a:cs typeface="Microsoft Sans Serif"/>
              </a:rPr>
              <a:t>the</a:t>
            </a:r>
            <a:r>
              <a:rPr sz="1600" spc="-20">
                <a:latin typeface="Microsoft Sans Serif"/>
                <a:cs typeface="Microsoft Sans Serif"/>
              </a:rPr>
              <a:t> </a:t>
            </a:r>
            <a:r>
              <a:rPr sz="1600" spc="15">
                <a:latin typeface="Microsoft Sans Serif"/>
                <a:cs typeface="Microsoft Sans Serif"/>
              </a:rPr>
              <a:t>paid</a:t>
            </a:r>
            <a:r>
              <a:rPr sz="1600" spc="-20">
                <a:latin typeface="Microsoft Sans Serif"/>
                <a:cs typeface="Microsoft Sans Serif"/>
              </a:rPr>
              <a:t> </a:t>
            </a:r>
            <a:r>
              <a:rPr sz="1600" spc="5">
                <a:latin typeface="Microsoft Sans Serif"/>
                <a:cs typeface="Microsoft Sans Serif"/>
              </a:rPr>
              <a:t>category</a:t>
            </a:r>
            <a:r>
              <a:rPr sz="1600" spc="-45">
                <a:latin typeface="Microsoft Sans Serif"/>
                <a:cs typeface="Microsoft Sans Serif"/>
              </a:rPr>
              <a:t> </a:t>
            </a:r>
            <a:r>
              <a:rPr sz="1600" spc="25">
                <a:latin typeface="Microsoft Sans Serif"/>
                <a:cs typeface="Microsoft Sans Serif"/>
              </a:rPr>
              <a:t>with</a:t>
            </a:r>
            <a:r>
              <a:rPr sz="1600">
                <a:latin typeface="Microsoft Sans Serif"/>
                <a:cs typeface="Microsoft Sans Serif"/>
              </a:rPr>
              <a:t> </a:t>
            </a:r>
            <a:r>
              <a:rPr sz="1600" spc="-35">
                <a:latin typeface="Microsoft Sans Serif"/>
                <a:cs typeface="Microsoft Sans Serif"/>
              </a:rPr>
              <a:t>over</a:t>
            </a:r>
            <a:r>
              <a:rPr sz="1600" spc="-100">
                <a:latin typeface="Microsoft Sans Serif"/>
                <a:cs typeface="Microsoft Sans Serif"/>
              </a:rPr>
              <a:t> </a:t>
            </a:r>
            <a:r>
              <a:rPr sz="1600" spc="-5">
                <a:latin typeface="Microsoft Sans Serif"/>
                <a:cs typeface="Microsoft Sans Serif"/>
              </a:rPr>
              <a:t>10M</a:t>
            </a:r>
            <a:r>
              <a:rPr sz="1600" spc="25">
                <a:latin typeface="Microsoft Sans Serif"/>
                <a:cs typeface="Microsoft Sans Serif"/>
              </a:rPr>
              <a:t> </a:t>
            </a:r>
            <a:r>
              <a:rPr sz="1600" spc="-40">
                <a:latin typeface="Microsoft Sans Serif"/>
                <a:cs typeface="Microsoft Sans Serif"/>
              </a:rPr>
              <a:t>installs,</a:t>
            </a:r>
            <a:r>
              <a:rPr sz="1600" spc="-20">
                <a:latin typeface="Microsoft Sans Serif"/>
                <a:cs typeface="Microsoft Sans Serif"/>
              </a:rPr>
              <a:t> </a:t>
            </a:r>
            <a:r>
              <a:rPr sz="1600" spc="25">
                <a:latin typeface="Microsoft Sans Serif"/>
                <a:cs typeface="Microsoft Sans Serif"/>
              </a:rPr>
              <a:t>and</a:t>
            </a:r>
            <a:r>
              <a:rPr sz="1600" spc="-30">
                <a:latin typeface="Microsoft Sans Serif"/>
                <a:cs typeface="Microsoft Sans Serif"/>
              </a:rPr>
              <a:t> </a:t>
            </a:r>
            <a:r>
              <a:rPr sz="1600" spc="-25">
                <a:latin typeface="Microsoft Sans Serif"/>
                <a:cs typeface="Microsoft Sans Serif"/>
              </a:rPr>
              <a:t>also</a:t>
            </a:r>
            <a:r>
              <a:rPr sz="1600" spc="-100">
                <a:latin typeface="Microsoft Sans Serif"/>
                <a:cs typeface="Microsoft Sans Serif"/>
              </a:rPr>
              <a:t> </a:t>
            </a:r>
            <a:r>
              <a:rPr sz="1600" spc="-15">
                <a:latin typeface="Microsoft Sans Serif"/>
                <a:cs typeface="Microsoft Sans Serif"/>
              </a:rPr>
              <a:t>has</a:t>
            </a:r>
            <a:r>
              <a:rPr sz="1600" spc="-80">
                <a:latin typeface="Microsoft Sans Serif"/>
                <a:cs typeface="Microsoft Sans Serif"/>
              </a:rPr>
              <a:t> </a:t>
            </a:r>
            <a:r>
              <a:rPr sz="1600" spc="25">
                <a:latin typeface="Microsoft Sans Serif"/>
                <a:cs typeface="Microsoft Sans Serif"/>
              </a:rPr>
              <a:t>produced</a:t>
            </a:r>
            <a:r>
              <a:rPr sz="1600" spc="-25">
                <a:latin typeface="Microsoft Sans Serif"/>
                <a:cs typeface="Microsoft Sans Serif"/>
              </a:rPr>
              <a:t> </a:t>
            </a:r>
            <a:r>
              <a:rPr sz="1600" spc="15">
                <a:latin typeface="Microsoft Sans Serif"/>
                <a:cs typeface="Microsoft Sans Serif"/>
              </a:rPr>
              <a:t>the </a:t>
            </a:r>
            <a:r>
              <a:rPr sz="1600" spc="-409">
                <a:latin typeface="Microsoft Sans Serif"/>
                <a:cs typeface="Microsoft Sans Serif"/>
              </a:rPr>
              <a:t> </a:t>
            </a:r>
            <a:r>
              <a:rPr sz="1600" spc="20">
                <a:latin typeface="Microsoft Sans Serif"/>
                <a:cs typeface="Microsoft Sans Serif"/>
              </a:rPr>
              <a:t>most</a:t>
            </a:r>
            <a:r>
              <a:rPr sz="1600" spc="-100">
                <a:latin typeface="Microsoft Sans Serif"/>
                <a:cs typeface="Microsoft Sans Serif"/>
              </a:rPr>
              <a:t> </a:t>
            </a:r>
            <a:r>
              <a:rPr sz="1600" spc="-5">
                <a:latin typeface="Microsoft Sans Serif"/>
                <a:cs typeface="Microsoft Sans Serif"/>
              </a:rPr>
              <a:t>revenue</a:t>
            </a:r>
            <a:r>
              <a:rPr sz="1600" spc="-160">
                <a:latin typeface="Microsoft Sans Serif"/>
                <a:cs typeface="Microsoft Sans Serif"/>
              </a:rPr>
              <a:t> </a:t>
            </a:r>
            <a:r>
              <a:rPr sz="1600" spc="-5">
                <a:latin typeface="Microsoft Sans Serif"/>
                <a:cs typeface="Microsoft Sans Serif"/>
              </a:rPr>
              <a:t>only</a:t>
            </a:r>
            <a:r>
              <a:rPr sz="1600" spc="-155">
                <a:latin typeface="Microsoft Sans Serif"/>
                <a:cs typeface="Microsoft Sans Serif"/>
              </a:rPr>
              <a:t> </a:t>
            </a:r>
            <a:r>
              <a:rPr sz="1600" spc="35">
                <a:latin typeface="Microsoft Sans Serif"/>
                <a:cs typeface="Microsoft Sans Serif"/>
              </a:rPr>
              <a:t>from</a:t>
            </a:r>
            <a:r>
              <a:rPr sz="1600" spc="-50">
                <a:latin typeface="Microsoft Sans Serif"/>
                <a:cs typeface="Microsoft Sans Serif"/>
              </a:rPr>
              <a:t> </a:t>
            </a:r>
            <a:r>
              <a:rPr sz="1600" spc="-5">
                <a:latin typeface="Microsoft Sans Serif"/>
                <a:cs typeface="Microsoft Sans Serif"/>
              </a:rPr>
              <a:t>installation</a:t>
            </a:r>
            <a:r>
              <a:rPr sz="1600" spc="-105">
                <a:latin typeface="Microsoft Sans Serif"/>
                <a:cs typeface="Microsoft Sans Serif"/>
              </a:rPr>
              <a:t> </a:t>
            </a:r>
            <a:r>
              <a:rPr sz="1600" spc="-60">
                <a:latin typeface="Microsoft Sans Serif"/>
                <a:cs typeface="Microsoft Sans Serif"/>
              </a:rPr>
              <a:t>fee.</a:t>
            </a:r>
            <a:endParaRPr sz="1600">
              <a:latin typeface="Microsoft Sans Serif"/>
              <a:cs typeface="Microsoft Sans Serif"/>
            </a:endParaRPr>
          </a:p>
          <a:p>
            <a:pPr marL="12700">
              <a:lnSpc>
                <a:spcPct val="100000"/>
              </a:lnSpc>
              <a:spcBef>
                <a:spcPts val="1200"/>
              </a:spcBef>
            </a:pPr>
            <a:r>
              <a:rPr sz="1600" spc="-5">
                <a:latin typeface="Microsoft Sans Serif"/>
                <a:cs typeface="Microsoft Sans Serif"/>
              </a:rPr>
              <a:t>Price, Rating,</a:t>
            </a:r>
            <a:r>
              <a:rPr sz="1600" spc="5">
                <a:latin typeface="Microsoft Sans Serif"/>
                <a:cs typeface="Microsoft Sans Serif"/>
              </a:rPr>
              <a:t> </a:t>
            </a:r>
            <a:r>
              <a:rPr sz="1600" spc="-5">
                <a:latin typeface="Microsoft Sans Serif"/>
                <a:cs typeface="Microsoft Sans Serif"/>
              </a:rPr>
              <a:t>Size</a:t>
            </a:r>
            <a:r>
              <a:rPr sz="1600" spc="10">
                <a:latin typeface="Microsoft Sans Serif"/>
                <a:cs typeface="Microsoft Sans Serif"/>
              </a:rPr>
              <a:t> </a:t>
            </a:r>
            <a:r>
              <a:rPr sz="1600" spc="-5">
                <a:latin typeface="Microsoft Sans Serif"/>
                <a:cs typeface="Microsoft Sans Serif"/>
              </a:rPr>
              <a:t>has no or</a:t>
            </a:r>
            <a:r>
              <a:rPr sz="1600" spc="25">
                <a:latin typeface="Microsoft Sans Serif"/>
                <a:cs typeface="Microsoft Sans Serif"/>
              </a:rPr>
              <a:t> </a:t>
            </a:r>
            <a:r>
              <a:rPr sz="1600" spc="-5">
                <a:latin typeface="Microsoft Sans Serif"/>
                <a:cs typeface="Microsoft Sans Serif"/>
              </a:rPr>
              <a:t>very</a:t>
            </a:r>
            <a:r>
              <a:rPr sz="1600" spc="10">
                <a:latin typeface="Microsoft Sans Serif"/>
                <a:cs typeface="Microsoft Sans Serif"/>
              </a:rPr>
              <a:t> </a:t>
            </a:r>
            <a:r>
              <a:rPr sz="1600" spc="-5">
                <a:latin typeface="Microsoft Sans Serif"/>
                <a:cs typeface="Microsoft Sans Serif"/>
              </a:rPr>
              <a:t>less</a:t>
            </a:r>
            <a:r>
              <a:rPr sz="1600" spc="-10">
                <a:latin typeface="Microsoft Sans Serif"/>
                <a:cs typeface="Microsoft Sans Serif"/>
              </a:rPr>
              <a:t> </a:t>
            </a:r>
            <a:r>
              <a:rPr sz="1600" spc="-5">
                <a:latin typeface="Microsoft Sans Serif"/>
                <a:cs typeface="Microsoft Sans Serif"/>
              </a:rPr>
              <a:t>correlation</a:t>
            </a:r>
            <a:r>
              <a:rPr sz="1600" spc="-65">
                <a:latin typeface="Microsoft Sans Serif"/>
                <a:cs typeface="Microsoft Sans Serif"/>
              </a:rPr>
              <a:t> </a:t>
            </a:r>
            <a:r>
              <a:rPr sz="1600" spc="-10">
                <a:latin typeface="Microsoft Sans Serif"/>
                <a:cs typeface="Microsoft Sans Serif"/>
              </a:rPr>
              <a:t>with</a:t>
            </a:r>
            <a:r>
              <a:rPr sz="1600" spc="35">
                <a:latin typeface="Microsoft Sans Serif"/>
                <a:cs typeface="Microsoft Sans Serif"/>
              </a:rPr>
              <a:t> </a:t>
            </a:r>
            <a:r>
              <a:rPr sz="1600" spc="-5">
                <a:latin typeface="Microsoft Sans Serif"/>
                <a:cs typeface="Microsoft Sans Serif"/>
              </a:rPr>
              <a:t>Sentiment</a:t>
            </a:r>
            <a:r>
              <a:rPr sz="1600" spc="-30">
                <a:latin typeface="Microsoft Sans Serif"/>
                <a:cs typeface="Microsoft Sans Serif"/>
              </a:rPr>
              <a:t> </a:t>
            </a:r>
            <a:r>
              <a:rPr sz="1600" spc="-20">
                <a:latin typeface="Microsoft Sans Serif"/>
                <a:cs typeface="Microsoft Sans Serif"/>
              </a:rPr>
              <a:t>Polarity.</a:t>
            </a:r>
            <a:endParaRPr sz="1600">
              <a:latin typeface="Microsoft Sans Serif"/>
              <a:cs typeface="Microsoft Sans Serif"/>
            </a:endParaRPr>
          </a:p>
          <a:p>
            <a:pPr marL="12700">
              <a:lnSpc>
                <a:spcPct val="100000"/>
              </a:lnSpc>
              <a:spcBef>
                <a:spcPts val="1205"/>
              </a:spcBef>
            </a:pPr>
            <a:r>
              <a:rPr sz="1600" spc="-5">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median</a:t>
            </a:r>
            <a:r>
              <a:rPr sz="1600" spc="20">
                <a:latin typeface="Microsoft Sans Serif"/>
                <a:cs typeface="Microsoft Sans Serif"/>
              </a:rPr>
              <a:t> </a:t>
            </a:r>
            <a:r>
              <a:rPr sz="1600" spc="-5">
                <a:latin typeface="Microsoft Sans Serif"/>
                <a:cs typeface="Microsoft Sans Serif"/>
              </a:rPr>
              <a:t>size</a:t>
            </a:r>
            <a:r>
              <a:rPr sz="1600" spc="5">
                <a:latin typeface="Microsoft Sans Serif"/>
                <a:cs typeface="Microsoft Sans Serif"/>
              </a:rPr>
              <a:t> </a:t>
            </a:r>
            <a:r>
              <a:rPr sz="1600" spc="-5">
                <a:latin typeface="Microsoft Sans Serif"/>
                <a:cs typeface="Microsoft Sans Serif"/>
              </a:rPr>
              <a:t>of</a:t>
            </a:r>
            <a:r>
              <a:rPr sz="1600" spc="30">
                <a:latin typeface="Microsoft Sans Serif"/>
                <a:cs typeface="Microsoft Sans Serif"/>
              </a:rPr>
              <a:t> </a:t>
            </a:r>
            <a:r>
              <a:rPr sz="1600" spc="-5">
                <a:latin typeface="Microsoft Sans Serif"/>
                <a:cs typeface="Microsoft Sans Serif"/>
              </a:rPr>
              <a:t>the</a:t>
            </a:r>
            <a:r>
              <a:rPr sz="1600" spc="15">
                <a:latin typeface="Microsoft Sans Serif"/>
                <a:cs typeface="Microsoft Sans Serif"/>
              </a:rPr>
              <a:t> </a:t>
            </a:r>
            <a:r>
              <a:rPr sz="1600" spc="-5">
                <a:latin typeface="Microsoft Sans Serif"/>
                <a:cs typeface="Microsoft Sans Serif"/>
              </a:rPr>
              <a:t>apps</a:t>
            </a:r>
            <a:r>
              <a:rPr sz="1600" spc="30">
                <a:latin typeface="Microsoft Sans Serif"/>
                <a:cs typeface="Microsoft Sans Serif"/>
              </a:rPr>
              <a:t> </a:t>
            </a:r>
            <a:r>
              <a:rPr sz="1600" spc="-5">
                <a:latin typeface="Microsoft Sans Serif"/>
                <a:cs typeface="Microsoft Sans Serif"/>
              </a:rPr>
              <a:t>in</a:t>
            </a:r>
            <a:r>
              <a:rPr sz="1600" spc="5">
                <a:latin typeface="Microsoft Sans Serif"/>
                <a:cs typeface="Microsoft Sans Serif"/>
              </a:rPr>
              <a:t> </a:t>
            </a:r>
            <a:r>
              <a:rPr sz="1600" spc="-5">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play</a:t>
            </a:r>
            <a:r>
              <a:rPr sz="1600" spc="15">
                <a:latin typeface="Microsoft Sans Serif"/>
                <a:cs typeface="Microsoft Sans Serif"/>
              </a:rPr>
              <a:t> </a:t>
            </a:r>
            <a:r>
              <a:rPr sz="1600" spc="-5">
                <a:latin typeface="Microsoft Sans Serif"/>
                <a:cs typeface="Microsoft Sans Serif"/>
              </a:rPr>
              <a:t>store</a:t>
            </a:r>
            <a:r>
              <a:rPr sz="1600" spc="40">
                <a:latin typeface="Microsoft Sans Serif"/>
                <a:cs typeface="Microsoft Sans Serif"/>
              </a:rPr>
              <a:t> </a:t>
            </a:r>
            <a:r>
              <a:rPr sz="1600" spc="-5">
                <a:latin typeface="Microsoft Sans Serif"/>
                <a:cs typeface="Microsoft Sans Serif"/>
              </a:rPr>
              <a:t>is</a:t>
            </a:r>
            <a:r>
              <a:rPr sz="1600" spc="15">
                <a:latin typeface="Microsoft Sans Serif"/>
                <a:cs typeface="Microsoft Sans Serif"/>
              </a:rPr>
              <a:t> </a:t>
            </a:r>
            <a:r>
              <a:rPr sz="1600" spc="-5">
                <a:latin typeface="Microsoft Sans Serif"/>
                <a:cs typeface="Microsoft Sans Serif"/>
              </a:rPr>
              <a:t>12</a:t>
            </a:r>
            <a:r>
              <a:rPr sz="1600" spc="15">
                <a:latin typeface="Microsoft Sans Serif"/>
                <a:cs typeface="Microsoft Sans Serif"/>
              </a:rPr>
              <a:t> </a:t>
            </a:r>
            <a:r>
              <a:rPr sz="1600" spc="-5">
                <a:latin typeface="Microsoft Sans Serif"/>
                <a:cs typeface="Microsoft Sans Serif"/>
              </a:rPr>
              <a:t>MB</a:t>
            </a:r>
            <a:endParaRPr sz="1600">
              <a:latin typeface="Microsoft Sans Serif"/>
              <a:cs typeface="Microsoft Sans Serif"/>
            </a:endParaRPr>
          </a:p>
          <a:p>
            <a:pPr marL="12700">
              <a:lnSpc>
                <a:spcPct val="100000"/>
              </a:lnSpc>
              <a:spcBef>
                <a:spcPts val="1200"/>
              </a:spcBef>
            </a:pPr>
            <a:r>
              <a:rPr sz="1600" spc="-5">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apps</a:t>
            </a:r>
            <a:r>
              <a:rPr sz="1600" spc="30">
                <a:latin typeface="Microsoft Sans Serif"/>
                <a:cs typeface="Microsoft Sans Serif"/>
              </a:rPr>
              <a:t> </a:t>
            </a:r>
            <a:r>
              <a:rPr sz="1600" spc="-5">
                <a:latin typeface="Microsoft Sans Serif"/>
                <a:cs typeface="Microsoft Sans Serif"/>
              </a:rPr>
              <a:t>whose</a:t>
            </a:r>
            <a:r>
              <a:rPr sz="1600" spc="35">
                <a:latin typeface="Microsoft Sans Serif"/>
                <a:cs typeface="Microsoft Sans Serif"/>
              </a:rPr>
              <a:t> </a:t>
            </a:r>
            <a:r>
              <a:rPr sz="1600" spc="-5">
                <a:latin typeface="Microsoft Sans Serif"/>
                <a:cs typeface="Microsoft Sans Serif"/>
              </a:rPr>
              <a:t>size</a:t>
            </a:r>
            <a:r>
              <a:rPr sz="1600" spc="10">
                <a:latin typeface="Microsoft Sans Serif"/>
                <a:cs typeface="Microsoft Sans Serif"/>
              </a:rPr>
              <a:t> </a:t>
            </a:r>
            <a:r>
              <a:rPr sz="1600" spc="-5">
                <a:latin typeface="Microsoft Sans Serif"/>
                <a:cs typeface="Microsoft Sans Serif"/>
              </a:rPr>
              <a:t>varies</a:t>
            </a:r>
            <a:r>
              <a:rPr sz="1600" spc="15">
                <a:latin typeface="Microsoft Sans Serif"/>
                <a:cs typeface="Microsoft Sans Serif"/>
              </a:rPr>
              <a:t> </a:t>
            </a:r>
            <a:r>
              <a:rPr sz="1600" spc="-10">
                <a:latin typeface="Microsoft Sans Serif"/>
                <a:cs typeface="Microsoft Sans Serif"/>
              </a:rPr>
              <a:t>with</a:t>
            </a:r>
            <a:r>
              <a:rPr sz="1600" spc="35">
                <a:latin typeface="Microsoft Sans Serif"/>
                <a:cs typeface="Microsoft Sans Serif"/>
              </a:rPr>
              <a:t> </a:t>
            </a:r>
            <a:r>
              <a:rPr sz="1600" spc="-5">
                <a:latin typeface="Microsoft Sans Serif"/>
                <a:cs typeface="Microsoft Sans Serif"/>
              </a:rPr>
              <a:t>device</a:t>
            </a:r>
            <a:r>
              <a:rPr sz="1600" spc="15">
                <a:latin typeface="Microsoft Sans Serif"/>
                <a:cs typeface="Microsoft Sans Serif"/>
              </a:rPr>
              <a:t> </a:t>
            </a:r>
            <a:r>
              <a:rPr sz="1600" spc="-5">
                <a:latin typeface="Microsoft Sans Serif"/>
                <a:cs typeface="Microsoft Sans Serif"/>
              </a:rPr>
              <a:t>has</a:t>
            </a:r>
            <a:r>
              <a:rPr sz="1600" spc="30">
                <a:latin typeface="Microsoft Sans Serif"/>
                <a:cs typeface="Microsoft Sans Serif"/>
              </a:rPr>
              <a:t> </a:t>
            </a:r>
            <a:r>
              <a:rPr sz="1600" spc="-5">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highest</a:t>
            </a:r>
            <a:r>
              <a:rPr sz="1600" spc="25">
                <a:latin typeface="Microsoft Sans Serif"/>
                <a:cs typeface="Microsoft Sans Serif"/>
              </a:rPr>
              <a:t> </a:t>
            </a:r>
            <a:r>
              <a:rPr sz="1600" spc="-5">
                <a:latin typeface="Microsoft Sans Serif"/>
                <a:cs typeface="Microsoft Sans Serif"/>
              </a:rPr>
              <a:t>number</a:t>
            </a:r>
            <a:r>
              <a:rPr sz="1600" spc="75">
                <a:latin typeface="Microsoft Sans Serif"/>
                <a:cs typeface="Microsoft Sans Serif"/>
              </a:rPr>
              <a:t> </a:t>
            </a:r>
            <a:r>
              <a:rPr sz="1600" spc="-5">
                <a:latin typeface="Microsoft Sans Serif"/>
                <a:cs typeface="Microsoft Sans Serif"/>
              </a:rPr>
              <a:t>average</a:t>
            </a:r>
            <a:r>
              <a:rPr sz="1600" spc="35">
                <a:latin typeface="Microsoft Sans Serif"/>
                <a:cs typeface="Microsoft Sans Serif"/>
              </a:rPr>
              <a:t> </a:t>
            </a:r>
            <a:r>
              <a:rPr sz="1600" spc="-5">
                <a:latin typeface="Microsoft Sans Serif"/>
                <a:cs typeface="Microsoft Sans Serif"/>
              </a:rPr>
              <a:t>app</a:t>
            </a:r>
            <a:r>
              <a:rPr sz="1600" spc="20">
                <a:latin typeface="Microsoft Sans Serif"/>
                <a:cs typeface="Microsoft Sans Serif"/>
              </a:rPr>
              <a:t> </a:t>
            </a:r>
            <a:r>
              <a:rPr sz="1600" spc="-5">
                <a:latin typeface="Microsoft Sans Serif"/>
                <a:cs typeface="Microsoft Sans Serif"/>
              </a:rPr>
              <a:t>installs.</a:t>
            </a:r>
            <a:endParaRPr sz="1600">
              <a:latin typeface="Microsoft Sans Serif"/>
              <a:cs typeface="Microsoft Sans Serif"/>
            </a:endParaRPr>
          </a:p>
          <a:p>
            <a:pPr marL="12700" marR="5080">
              <a:lnSpc>
                <a:spcPct val="100000"/>
              </a:lnSpc>
              <a:spcBef>
                <a:spcPts val="1200"/>
              </a:spcBef>
            </a:pPr>
            <a:r>
              <a:rPr sz="1600" spc="-5">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apps</a:t>
            </a:r>
            <a:r>
              <a:rPr sz="1600" spc="35">
                <a:latin typeface="Microsoft Sans Serif"/>
                <a:cs typeface="Microsoft Sans Serif"/>
              </a:rPr>
              <a:t> </a:t>
            </a:r>
            <a:r>
              <a:rPr sz="1600" spc="-5">
                <a:latin typeface="Microsoft Sans Serif"/>
                <a:cs typeface="Microsoft Sans Serif"/>
              </a:rPr>
              <a:t>whose</a:t>
            </a:r>
            <a:r>
              <a:rPr sz="1600" spc="40">
                <a:latin typeface="Microsoft Sans Serif"/>
                <a:cs typeface="Microsoft Sans Serif"/>
              </a:rPr>
              <a:t> </a:t>
            </a:r>
            <a:r>
              <a:rPr sz="1600" spc="-10">
                <a:latin typeface="Microsoft Sans Serif"/>
                <a:cs typeface="Microsoft Sans Serif"/>
              </a:rPr>
              <a:t>size</a:t>
            </a:r>
            <a:r>
              <a:rPr sz="1600" spc="35">
                <a:latin typeface="Microsoft Sans Serif"/>
                <a:cs typeface="Microsoft Sans Serif"/>
              </a:rPr>
              <a:t> </a:t>
            </a:r>
            <a:r>
              <a:rPr sz="1600" spc="-15">
                <a:latin typeface="Microsoft Sans Serif"/>
                <a:cs typeface="Microsoft Sans Serif"/>
              </a:rPr>
              <a:t>is</a:t>
            </a:r>
            <a:r>
              <a:rPr sz="1600" spc="35">
                <a:latin typeface="Microsoft Sans Serif"/>
                <a:cs typeface="Microsoft Sans Serif"/>
              </a:rPr>
              <a:t> </a:t>
            </a:r>
            <a:r>
              <a:rPr sz="1600">
                <a:latin typeface="Microsoft Sans Serif"/>
                <a:cs typeface="Microsoft Sans Serif"/>
              </a:rPr>
              <a:t>greater</a:t>
            </a:r>
            <a:r>
              <a:rPr sz="1600" spc="20">
                <a:latin typeface="Microsoft Sans Serif"/>
                <a:cs typeface="Microsoft Sans Serif"/>
              </a:rPr>
              <a:t> </a:t>
            </a:r>
            <a:r>
              <a:rPr sz="1600">
                <a:latin typeface="Microsoft Sans Serif"/>
                <a:cs typeface="Microsoft Sans Serif"/>
              </a:rPr>
              <a:t>than</a:t>
            </a:r>
            <a:r>
              <a:rPr sz="1600" spc="35">
                <a:latin typeface="Microsoft Sans Serif"/>
                <a:cs typeface="Microsoft Sans Serif"/>
              </a:rPr>
              <a:t> </a:t>
            </a:r>
            <a:r>
              <a:rPr sz="1600" spc="-5">
                <a:latin typeface="Microsoft Sans Serif"/>
                <a:cs typeface="Microsoft Sans Serif"/>
              </a:rPr>
              <a:t>90</a:t>
            </a:r>
            <a:r>
              <a:rPr sz="1600" spc="30">
                <a:latin typeface="Microsoft Sans Serif"/>
                <a:cs typeface="Microsoft Sans Serif"/>
              </a:rPr>
              <a:t> </a:t>
            </a:r>
            <a:r>
              <a:rPr sz="1600" spc="-5">
                <a:latin typeface="Microsoft Sans Serif"/>
                <a:cs typeface="Microsoft Sans Serif"/>
              </a:rPr>
              <a:t>MB</a:t>
            </a:r>
            <a:r>
              <a:rPr sz="1600" spc="30">
                <a:latin typeface="Microsoft Sans Serif"/>
                <a:cs typeface="Microsoft Sans Serif"/>
              </a:rPr>
              <a:t> </a:t>
            </a:r>
            <a:r>
              <a:rPr sz="1600" spc="-5">
                <a:latin typeface="Microsoft Sans Serif"/>
                <a:cs typeface="Microsoft Sans Serif"/>
              </a:rPr>
              <a:t>has</a:t>
            </a:r>
            <a:r>
              <a:rPr sz="1600" spc="45">
                <a:latin typeface="Microsoft Sans Serif"/>
                <a:cs typeface="Microsoft Sans Serif"/>
              </a:rPr>
              <a:t> </a:t>
            </a:r>
            <a:r>
              <a:rPr sz="1600">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highest</a:t>
            </a:r>
            <a:r>
              <a:rPr sz="1600" spc="30">
                <a:latin typeface="Microsoft Sans Serif"/>
                <a:cs typeface="Microsoft Sans Serif"/>
              </a:rPr>
              <a:t> </a:t>
            </a:r>
            <a:r>
              <a:rPr sz="1600" spc="-5">
                <a:latin typeface="Microsoft Sans Serif"/>
                <a:cs typeface="Microsoft Sans Serif"/>
              </a:rPr>
              <a:t>number</a:t>
            </a:r>
            <a:r>
              <a:rPr sz="1600" spc="75">
                <a:latin typeface="Microsoft Sans Serif"/>
                <a:cs typeface="Microsoft Sans Serif"/>
              </a:rPr>
              <a:t> </a:t>
            </a:r>
            <a:r>
              <a:rPr sz="1600" spc="5">
                <a:latin typeface="Microsoft Sans Serif"/>
                <a:cs typeface="Microsoft Sans Serif"/>
              </a:rPr>
              <a:t>of</a:t>
            </a:r>
            <a:r>
              <a:rPr sz="1600" spc="30">
                <a:latin typeface="Microsoft Sans Serif"/>
                <a:cs typeface="Microsoft Sans Serif"/>
              </a:rPr>
              <a:t> </a:t>
            </a:r>
            <a:r>
              <a:rPr sz="1600" spc="-5">
                <a:latin typeface="Microsoft Sans Serif"/>
                <a:cs typeface="Microsoft Sans Serif"/>
              </a:rPr>
              <a:t>average</a:t>
            </a:r>
            <a:r>
              <a:rPr sz="1600" spc="35">
                <a:latin typeface="Microsoft Sans Serif"/>
                <a:cs typeface="Microsoft Sans Serif"/>
              </a:rPr>
              <a:t> </a:t>
            </a:r>
            <a:r>
              <a:rPr sz="1600">
                <a:latin typeface="Microsoft Sans Serif"/>
                <a:cs typeface="Microsoft Sans Serif"/>
              </a:rPr>
              <a:t>user</a:t>
            </a:r>
            <a:r>
              <a:rPr sz="1600" spc="40">
                <a:latin typeface="Microsoft Sans Serif"/>
                <a:cs typeface="Microsoft Sans Serif"/>
              </a:rPr>
              <a:t> </a:t>
            </a:r>
            <a:r>
              <a:rPr sz="1600" spc="-5">
                <a:latin typeface="Microsoft Sans Serif"/>
                <a:cs typeface="Microsoft Sans Serif"/>
              </a:rPr>
              <a:t>reviews, </a:t>
            </a:r>
            <a:r>
              <a:rPr sz="1600" spc="-409">
                <a:latin typeface="Microsoft Sans Serif"/>
                <a:cs typeface="Microsoft Sans Serif"/>
              </a:rPr>
              <a:t> </a:t>
            </a:r>
            <a:r>
              <a:rPr sz="1600" spc="-5">
                <a:latin typeface="Microsoft Sans Serif"/>
                <a:cs typeface="Microsoft Sans Serif"/>
              </a:rPr>
              <a:t>i.e.,</a:t>
            </a:r>
            <a:r>
              <a:rPr sz="1600" spc="30">
                <a:latin typeface="Microsoft Sans Serif"/>
                <a:cs typeface="Microsoft Sans Serif"/>
              </a:rPr>
              <a:t> </a:t>
            </a:r>
            <a:r>
              <a:rPr sz="1600" spc="-5">
                <a:latin typeface="Microsoft Sans Serif"/>
                <a:cs typeface="Microsoft Sans Serif"/>
              </a:rPr>
              <a:t>they</a:t>
            </a:r>
            <a:r>
              <a:rPr sz="1600" spc="35">
                <a:latin typeface="Microsoft Sans Serif"/>
                <a:cs typeface="Microsoft Sans Serif"/>
              </a:rPr>
              <a:t> </a:t>
            </a:r>
            <a:r>
              <a:rPr sz="1600" spc="-5">
                <a:latin typeface="Microsoft Sans Serif"/>
                <a:cs typeface="Microsoft Sans Serif"/>
              </a:rPr>
              <a:t>are</a:t>
            </a:r>
            <a:r>
              <a:rPr sz="1600" spc="25">
                <a:latin typeface="Microsoft Sans Serif"/>
                <a:cs typeface="Microsoft Sans Serif"/>
              </a:rPr>
              <a:t> </a:t>
            </a:r>
            <a:r>
              <a:rPr sz="1600" spc="-5">
                <a:latin typeface="Microsoft Sans Serif"/>
                <a:cs typeface="Microsoft Sans Serif"/>
              </a:rPr>
              <a:t>more</a:t>
            </a:r>
            <a:r>
              <a:rPr sz="1600" spc="40">
                <a:latin typeface="Microsoft Sans Serif"/>
                <a:cs typeface="Microsoft Sans Serif"/>
              </a:rPr>
              <a:t> </a:t>
            </a:r>
            <a:r>
              <a:rPr sz="1600" spc="-5">
                <a:latin typeface="Microsoft Sans Serif"/>
                <a:cs typeface="Microsoft Sans Serif"/>
              </a:rPr>
              <a:t>popular</a:t>
            </a:r>
            <a:r>
              <a:rPr sz="1600" spc="20">
                <a:latin typeface="Microsoft Sans Serif"/>
                <a:cs typeface="Microsoft Sans Serif"/>
              </a:rPr>
              <a:t> </a:t>
            </a:r>
            <a:r>
              <a:rPr sz="1600" spc="-5">
                <a:latin typeface="Microsoft Sans Serif"/>
                <a:cs typeface="Microsoft Sans Serif"/>
              </a:rPr>
              <a:t>than</a:t>
            </a:r>
            <a:r>
              <a:rPr sz="1600" spc="30">
                <a:latin typeface="Microsoft Sans Serif"/>
                <a:cs typeface="Microsoft Sans Serif"/>
              </a:rPr>
              <a:t> </a:t>
            </a:r>
            <a:r>
              <a:rPr sz="1600" spc="-5">
                <a:latin typeface="Microsoft Sans Serif"/>
                <a:cs typeface="Microsoft Sans Serif"/>
              </a:rPr>
              <a:t>the</a:t>
            </a:r>
            <a:r>
              <a:rPr sz="1600" spc="30">
                <a:latin typeface="Microsoft Sans Serif"/>
                <a:cs typeface="Microsoft Sans Serif"/>
              </a:rPr>
              <a:t> </a:t>
            </a:r>
            <a:r>
              <a:rPr sz="1600" spc="-5">
                <a:latin typeface="Microsoft Sans Serif"/>
                <a:cs typeface="Microsoft Sans Serif"/>
              </a:rPr>
              <a:t>rest.</a:t>
            </a:r>
            <a:endParaRPr sz="1600">
              <a:latin typeface="Microsoft Sans Serif"/>
              <a:cs typeface="Microsoft Sans Serif"/>
            </a:endParaRPr>
          </a:p>
          <a:p>
            <a:pPr marL="12700">
              <a:lnSpc>
                <a:spcPct val="100000"/>
              </a:lnSpc>
              <a:spcBef>
                <a:spcPts val="1200"/>
              </a:spcBef>
              <a:tabLst>
                <a:tab pos="6441440" algn="l"/>
              </a:tabLst>
            </a:pPr>
            <a:r>
              <a:rPr sz="1600" spc="-10">
                <a:latin typeface="Microsoft Sans Serif"/>
                <a:cs typeface="Microsoft Sans Serif"/>
              </a:rPr>
              <a:t>Helix</a:t>
            </a:r>
            <a:r>
              <a:rPr sz="1600" spc="305">
                <a:latin typeface="Microsoft Sans Serif"/>
                <a:cs typeface="Microsoft Sans Serif"/>
              </a:rPr>
              <a:t> </a:t>
            </a:r>
            <a:r>
              <a:rPr sz="1600" spc="-5">
                <a:latin typeface="Microsoft Sans Serif"/>
                <a:cs typeface="Microsoft Sans Serif"/>
              </a:rPr>
              <a:t>Jump</a:t>
            </a:r>
            <a:r>
              <a:rPr sz="1600" spc="320">
                <a:latin typeface="Microsoft Sans Serif"/>
                <a:cs typeface="Microsoft Sans Serif"/>
              </a:rPr>
              <a:t> </a:t>
            </a:r>
            <a:r>
              <a:rPr sz="1600" spc="-5">
                <a:latin typeface="Microsoft Sans Serif"/>
                <a:cs typeface="Microsoft Sans Serif"/>
              </a:rPr>
              <a:t>has</a:t>
            </a:r>
            <a:r>
              <a:rPr sz="1600" spc="320">
                <a:latin typeface="Microsoft Sans Serif"/>
                <a:cs typeface="Microsoft Sans Serif"/>
              </a:rPr>
              <a:t> </a:t>
            </a:r>
            <a:r>
              <a:rPr sz="1600" spc="-5">
                <a:latin typeface="Microsoft Sans Serif"/>
                <a:cs typeface="Microsoft Sans Serif"/>
              </a:rPr>
              <a:t>the</a:t>
            </a:r>
            <a:r>
              <a:rPr sz="1600" spc="315">
                <a:latin typeface="Microsoft Sans Serif"/>
                <a:cs typeface="Microsoft Sans Serif"/>
              </a:rPr>
              <a:t> </a:t>
            </a:r>
            <a:r>
              <a:rPr sz="1600" spc="-5">
                <a:latin typeface="Microsoft Sans Serif"/>
                <a:cs typeface="Microsoft Sans Serif"/>
              </a:rPr>
              <a:t>highest</a:t>
            </a:r>
            <a:r>
              <a:rPr sz="1600" spc="320">
                <a:latin typeface="Microsoft Sans Serif"/>
                <a:cs typeface="Microsoft Sans Serif"/>
              </a:rPr>
              <a:t> </a:t>
            </a:r>
            <a:r>
              <a:rPr sz="1600" spc="-5">
                <a:latin typeface="Microsoft Sans Serif"/>
                <a:cs typeface="Microsoft Sans Serif"/>
              </a:rPr>
              <a:t>number</a:t>
            </a:r>
            <a:r>
              <a:rPr sz="1600" spc="315">
                <a:latin typeface="Microsoft Sans Serif"/>
                <a:cs typeface="Microsoft Sans Serif"/>
              </a:rPr>
              <a:t> </a:t>
            </a:r>
            <a:r>
              <a:rPr sz="1600" spc="-5">
                <a:latin typeface="Microsoft Sans Serif"/>
                <a:cs typeface="Microsoft Sans Serif"/>
              </a:rPr>
              <a:t>of</a:t>
            </a:r>
            <a:r>
              <a:rPr sz="1600" spc="315">
                <a:latin typeface="Microsoft Sans Serif"/>
                <a:cs typeface="Microsoft Sans Serif"/>
              </a:rPr>
              <a:t> </a:t>
            </a:r>
            <a:r>
              <a:rPr sz="1600" spc="-5">
                <a:latin typeface="Microsoft Sans Serif"/>
                <a:cs typeface="Microsoft Sans Serif"/>
              </a:rPr>
              <a:t>positive</a:t>
            </a:r>
            <a:r>
              <a:rPr sz="1600" spc="320">
                <a:latin typeface="Microsoft Sans Serif"/>
                <a:cs typeface="Microsoft Sans Serif"/>
              </a:rPr>
              <a:t> </a:t>
            </a:r>
            <a:r>
              <a:rPr sz="1600" spc="-5">
                <a:latin typeface="Microsoft Sans Serif"/>
                <a:cs typeface="Microsoft Sans Serif"/>
              </a:rPr>
              <a:t>reviews</a:t>
            </a:r>
            <a:r>
              <a:rPr sz="1600" spc="320">
                <a:latin typeface="Microsoft Sans Serif"/>
                <a:cs typeface="Microsoft Sans Serif"/>
              </a:rPr>
              <a:t> </a:t>
            </a:r>
            <a:r>
              <a:rPr sz="1600" spc="-5">
                <a:latin typeface="Microsoft Sans Serif"/>
                <a:cs typeface="Microsoft Sans Serif"/>
              </a:rPr>
              <a:t>and</a:t>
            </a:r>
            <a:r>
              <a:rPr sz="1600" spc="310">
                <a:latin typeface="Microsoft Sans Serif"/>
                <a:cs typeface="Microsoft Sans Serif"/>
              </a:rPr>
              <a:t> </a:t>
            </a:r>
            <a:r>
              <a:rPr sz="1600" spc="-5">
                <a:latin typeface="Microsoft Sans Serif"/>
                <a:cs typeface="Microsoft Sans Serif"/>
              </a:rPr>
              <a:t>Angry	Birds</a:t>
            </a:r>
            <a:r>
              <a:rPr sz="1600" spc="295">
                <a:latin typeface="Microsoft Sans Serif"/>
                <a:cs typeface="Microsoft Sans Serif"/>
              </a:rPr>
              <a:t> </a:t>
            </a:r>
            <a:r>
              <a:rPr sz="1600" spc="-10">
                <a:latin typeface="Microsoft Sans Serif"/>
                <a:cs typeface="Microsoft Sans Serif"/>
              </a:rPr>
              <a:t>Classic</a:t>
            </a:r>
            <a:r>
              <a:rPr sz="1600" spc="295">
                <a:latin typeface="Microsoft Sans Serif"/>
                <a:cs typeface="Microsoft Sans Serif"/>
              </a:rPr>
              <a:t> </a:t>
            </a:r>
            <a:r>
              <a:rPr sz="1600" spc="-5">
                <a:latin typeface="Microsoft Sans Serif"/>
                <a:cs typeface="Microsoft Sans Serif"/>
              </a:rPr>
              <a:t>has</a:t>
            </a:r>
            <a:r>
              <a:rPr sz="1600" spc="290">
                <a:latin typeface="Microsoft Sans Serif"/>
                <a:cs typeface="Microsoft Sans Serif"/>
              </a:rPr>
              <a:t> </a:t>
            </a:r>
            <a:r>
              <a:rPr sz="1600" spc="-5">
                <a:latin typeface="Microsoft Sans Serif"/>
                <a:cs typeface="Microsoft Sans Serif"/>
              </a:rPr>
              <a:t>the</a:t>
            </a:r>
            <a:endParaRPr sz="1600">
              <a:latin typeface="Microsoft Sans Serif"/>
              <a:cs typeface="Microsoft Sans Serif"/>
            </a:endParaRPr>
          </a:p>
          <a:p>
            <a:pPr marL="12700">
              <a:lnSpc>
                <a:spcPct val="100000"/>
              </a:lnSpc>
            </a:pPr>
            <a:r>
              <a:rPr sz="1600" spc="-5">
                <a:latin typeface="Microsoft Sans Serif"/>
                <a:cs typeface="Microsoft Sans Serif"/>
              </a:rPr>
              <a:t>highest</a:t>
            </a:r>
            <a:r>
              <a:rPr sz="1600" spc="15">
                <a:latin typeface="Microsoft Sans Serif"/>
                <a:cs typeface="Microsoft Sans Serif"/>
              </a:rPr>
              <a:t> </a:t>
            </a:r>
            <a:r>
              <a:rPr sz="1600" spc="-5">
                <a:latin typeface="Microsoft Sans Serif"/>
                <a:cs typeface="Microsoft Sans Serif"/>
              </a:rPr>
              <a:t>number</a:t>
            </a:r>
            <a:r>
              <a:rPr sz="1600" spc="15">
                <a:latin typeface="Microsoft Sans Serif"/>
                <a:cs typeface="Microsoft Sans Serif"/>
              </a:rPr>
              <a:t> </a:t>
            </a:r>
            <a:r>
              <a:rPr sz="1600" spc="-5">
                <a:latin typeface="Microsoft Sans Serif"/>
                <a:cs typeface="Microsoft Sans Serif"/>
              </a:rPr>
              <a:t>of</a:t>
            </a:r>
            <a:r>
              <a:rPr sz="1600" spc="25">
                <a:latin typeface="Microsoft Sans Serif"/>
                <a:cs typeface="Microsoft Sans Serif"/>
              </a:rPr>
              <a:t> </a:t>
            </a:r>
            <a:r>
              <a:rPr sz="1600" spc="-5">
                <a:latin typeface="Microsoft Sans Serif"/>
                <a:cs typeface="Microsoft Sans Serif"/>
              </a:rPr>
              <a:t>negative</a:t>
            </a:r>
            <a:r>
              <a:rPr sz="1600" spc="15">
                <a:latin typeface="Microsoft Sans Serif"/>
                <a:cs typeface="Microsoft Sans Serif"/>
              </a:rPr>
              <a:t> </a:t>
            </a:r>
            <a:r>
              <a:rPr sz="1600" spc="-5">
                <a:latin typeface="Microsoft Sans Serif"/>
                <a:cs typeface="Microsoft Sans Serif"/>
              </a:rPr>
              <a:t>reviews.</a:t>
            </a:r>
            <a:endParaRPr sz="1600">
              <a:latin typeface="Microsoft Sans Serif"/>
              <a:cs typeface="Microsoft Sans Serif"/>
            </a:endParaRPr>
          </a:p>
        </p:txBody>
      </p:sp>
      <p:sp>
        <p:nvSpPr>
          <p:cNvPr id="7" name="TextBox 6">
            <a:extLst>
              <a:ext uri="{FF2B5EF4-FFF2-40B4-BE49-F238E27FC236}">
                <a16:creationId xmlns:a16="http://schemas.microsoft.com/office/drawing/2014/main" id="{F2BA4D6F-6764-282D-4712-42EB8B2D53E7}"/>
              </a:ext>
            </a:extLst>
          </p:cNvPr>
          <p:cNvSpPr txBox="1"/>
          <p:nvPr/>
        </p:nvSpPr>
        <p:spPr>
          <a:xfrm>
            <a:off x="2395602" y="58715"/>
            <a:ext cx="40396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CONCLUSSION'S</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29593" y="2665705"/>
            <a:ext cx="8081672" cy="969111"/>
            <a:chOff x="2746247" y="1924837"/>
            <a:chExt cx="2355889" cy="969111"/>
          </a:xfrm>
        </p:grpSpPr>
        <p:pic>
          <p:nvPicPr>
            <p:cNvPr id="4" name="object 4"/>
            <p:cNvPicPr/>
            <p:nvPr/>
          </p:nvPicPr>
          <p:blipFill>
            <a:blip r:embed="rId2" cstate="print"/>
            <a:stretch>
              <a:fillRect/>
            </a:stretch>
          </p:blipFill>
          <p:spPr>
            <a:xfrm>
              <a:off x="2746247" y="1924837"/>
              <a:ext cx="1476628" cy="89763"/>
            </a:xfrm>
            <a:prstGeom prst="rect">
              <a:avLst/>
            </a:prstGeom>
          </p:spPr>
        </p:pic>
        <p:pic>
          <p:nvPicPr>
            <p:cNvPr id="7" name="object 7"/>
            <p:cNvPicPr/>
            <p:nvPr/>
          </p:nvPicPr>
          <p:blipFill>
            <a:blip r:embed="rId3" cstate="print"/>
            <a:stretch>
              <a:fillRect/>
            </a:stretch>
          </p:blipFill>
          <p:spPr>
            <a:xfrm>
              <a:off x="4724400" y="2357678"/>
              <a:ext cx="377736" cy="536270"/>
            </a:xfrm>
            <a:prstGeom prst="rect">
              <a:avLst/>
            </a:prstGeom>
          </p:spPr>
        </p:pic>
      </p:grpSp>
      <p:sp>
        <p:nvSpPr>
          <p:cNvPr id="5" name="Title 4">
            <a:extLst>
              <a:ext uri="{FF2B5EF4-FFF2-40B4-BE49-F238E27FC236}">
                <a16:creationId xmlns:a16="http://schemas.microsoft.com/office/drawing/2014/main" id="{EDCFBE00-C4AE-653A-A0F8-1E2DF35672E9}"/>
              </a:ext>
            </a:extLst>
          </p:cNvPr>
          <p:cNvSpPr>
            <a:spLocks noGrp="1"/>
          </p:cNvSpPr>
          <p:nvPr>
            <p:ph type="title"/>
          </p:nvPr>
        </p:nvSpPr>
        <p:spPr>
          <a:xfrm>
            <a:off x="380641" y="1664853"/>
            <a:ext cx="7886700" cy="994172"/>
          </a:xfrm>
        </p:spPr>
        <p:txBody>
          <a:bodyPr>
            <a:noAutofit/>
          </a:bodyPr>
          <a:lstStyle/>
          <a:p>
            <a:r>
              <a:rPr lang="en-US" sz="8000" dirty="0">
                <a:solidFill>
                  <a:schemeClr val="accent1">
                    <a:lumMod val="75000"/>
                  </a:schemeClr>
                </a:solidFill>
                <a:cs typeface="Calibri Ligh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BDB3-7B51-EBD0-911C-BC8B90FAB410}"/>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330B773A-1151-BC4B-6869-C45BA8E11728}"/>
              </a:ext>
            </a:extLst>
          </p:cNvPr>
          <p:cNvSpPr>
            <a:spLocks noGrp="1"/>
          </p:cNvSpPr>
          <p:nvPr>
            <p:ph idx="1"/>
          </p:nvPr>
        </p:nvSpPr>
        <p:spPr>
          <a:xfrm>
            <a:off x="402207" y="991813"/>
            <a:ext cx="7886700" cy="3263504"/>
          </a:xfrm>
        </p:spPr>
        <p:txBody>
          <a:bodyPr vert="horz" lIns="91440" tIns="45720" rIns="91440" bIns="45720" rtlCol="0" anchor="t">
            <a:noAutofit/>
          </a:bodyPr>
          <a:lstStyle/>
          <a:p>
            <a:pPr marR="6350">
              <a:spcBef>
                <a:spcPts val="95"/>
              </a:spcBef>
              <a:buFont typeface="Arial,Sans-Serif" panose="020B0604020202020204" pitchFamily="34" charset="0"/>
            </a:pPr>
            <a:r>
              <a:rPr lang="en-US" sz="1600" dirty="0">
                <a:latin typeface="Arial"/>
                <a:cs typeface="Arial"/>
              </a:rPr>
              <a:t>Android is the most popular operating system in the world, with over 2.5 billion active users  spanning over 190 countries.</a:t>
            </a:r>
          </a:p>
          <a:p>
            <a:pPr>
              <a:spcBef>
                <a:spcPts val="0"/>
              </a:spcBef>
              <a:buFont typeface="Arial,Sans-Serif" panose="020B0604020202020204" pitchFamily="34" charset="0"/>
            </a:pPr>
            <a:r>
              <a:rPr lang="en-US" sz="1600" dirty="0">
                <a:latin typeface="Arial"/>
                <a:cs typeface="Arial"/>
              </a:rPr>
              <a:t>Google Play was launched on March 6, 2012, bringing together Android Market marking a shift in</a:t>
            </a:r>
          </a:p>
          <a:p>
            <a:pPr>
              <a:spcBef>
                <a:spcPts val="0"/>
              </a:spcBef>
              <a:buFont typeface="Arial,Sans-Serif" panose="020B0604020202020204" pitchFamily="34" charset="0"/>
            </a:pPr>
            <a:r>
              <a:rPr lang="en-US" sz="1600" dirty="0">
                <a:latin typeface="Arial"/>
                <a:cs typeface="Arial"/>
              </a:rPr>
              <a:t>Google's digital distribution strategy .</a:t>
            </a:r>
          </a:p>
          <a:p>
            <a:pPr marR="6350">
              <a:spcBef>
                <a:spcPts val="0"/>
              </a:spcBef>
              <a:buFont typeface="Arial,Sans-Serif" panose="020B0604020202020204" pitchFamily="34" charset="0"/>
            </a:pPr>
            <a:r>
              <a:rPr lang="en-US" sz="1600" dirty="0">
                <a:latin typeface="Arial"/>
                <a:cs typeface="Arial"/>
              </a:rPr>
              <a:t>Android is the dominant mobile operating system today more than 85% of all mobile devices  running Google’s OS. The Google Play Store is the largest and most popular Android app store.</a:t>
            </a:r>
          </a:p>
          <a:p>
            <a:pPr>
              <a:spcBef>
                <a:spcPts val="0"/>
              </a:spcBef>
              <a:buFont typeface="Arial,Sans-Serif" panose="020B0604020202020204" pitchFamily="34" charset="0"/>
            </a:pPr>
            <a:r>
              <a:rPr lang="en-US" sz="1600" dirty="0">
                <a:latin typeface="Arial"/>
                <a:cs typeface="Arial"/>
              </a:rPr>
              <a:t>There are more than 3.04 million apps found on Google Play Store.</a:t>
            </a:r>
          </a:p>
          <a:p>
            <a:pPr marL="281940">
              <a:spcBef>
                <a:spcPts val="5"/>
              </a:spcBef>
              <a:buFont typeface="Arial,Sans-Serif" panose="020B0604020202020204" pitchFamily="34" charset="0"/>
            </a:pPr>
            <a:r>
              <a:rPr lang="en-US" sz="1600" dirty="0">
                <a:latin typeface="Arial"/>
                <a:cs typeface="Arial"/>
              </a:rPr>
              <a:t>The Play Store apps data has enormous potential to drive app-making businesses to success.</a:t>
            </a:r>
          </a:p>
          <a:p>
            <a:pPr marR="8255">
              <a:spcBef>
                <a:spcPts val="0"/>
              </a:spcBef>
              <a:buFont typeface="Arial,Sans-Serif" panose="020B0604020202020204" pitchFamily="34" charset="0"/>
            </a:pPr>
            <a:r>
              <a:rPr lang="en-US" sz="1600" dirty="0">
                <a:latin typeface="Arial"/>
                <a:cs typeface="Arial"/>
              </a:rPr>
              <a:t>Actionable insights can be drawn for developers to work on and capture the Android market. The  main goal of our project is-</a:t>
            </a:r>
          </a:p>
          <a:p>
            <a:pPr marL="355600" marR="5715">
              <a:spcBef>
                <a:spcPts val="0"/>
              </a:spcBef>
              <a:buFont typeface="Arial,Sans-Serif" panose="020B0604020202020204" pitchFamily="34" charset="0"/>
            </a:pPr>
            <a:r>
              <a:rPr lang="en-US" sz="1600" dirty="0">
                <a:latin typeface="Arial"/>
                <a:cs typeface="Arial"/>
              </a:rPr>
              <a:t>The purpose of our project is to gather and analyze detailed information on apps in the Google  Play Store in order to provide insights on app features and the current state of the Android app  market.</a:t>
            </a:r>
          </a:p>
          <a:p>
            <a:pPr marL="355600" marR="6350">
              <a:spcBef>
                <a:spcPts val="0"/>
              </a:spcBef>
              <a:buFont typeface="Arial,Sans-Serif" panose="020B0604020202020204" pitchFamily="34" charset="0"/>
            </a:pPr>
            <a:r>
              <a:rPr lang="en-US" sz="1600" dirty="0">
                <a:latin typeface="Arial"/>
                <a:cs typeface="Arial"/>
              </a:rPr>
              <a:t>The Objective of the project to Explore and analyze the data to discover key factors responsible  for app engagement and success.</a:t>
            </a:r>
          </a:p>
        </p:txBody>
      </p:sp>
    </p:spTree>
    <p:extLst>
      <p:ext uri="{BB962C8B-B14F-4D97-AF65-F5344CB8AC3E}">
        <p14:creationId xmlns:p14="http://schemas.microsoft.com/office/powerpoint/2010/main" val="320996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8117" y="1091311"/>
            <a:ext cx="8849995" cy="3343479"/>
          </a:xfrm>
          <a:prstGeom prst="rect">
            <a:avLst/>
          </a:prstGeom>
        </p:spPr>
        <p:txBody>
          <a:bodyPr vert="horz" wrap="square" lIns="0" tIns="12700" rIns="0" bIns="0" rtlCol="0" anchor="t">
            <a:spAutoFit/>
          </a:bodyPr>
          <a:lstStyle/>
          <a:p>
            <a:pPr marL="469900" marR="43180" indent="-457200">
              <a:lnSpc>
                <a:spcPct val="114999"/>
              </a:lnSpc>
              <a:spcBef>
                <a:spcPts val="100"/>
              </a:spcBef>
              <a:tabLst>
                <a:tab pos="469900" algn="l"/>
                <a:tab pos="7221855" algn="l"/>
              </a:tabLst>
            </a:pPr>
            <a:r>
              <a:rPr lang="en-US" spc="-45">
                <a:latin typeface="Microsoft Sans Serif"/>
                <a:cs typeface="Microsoft Sans Serif"/>
              </a:rPr>
              <a:t>*  </a:t>
            </a:r>
            <a:r>
              <a:rPr sz="1800" spc="-45">
                <a:latin typeface="Microsoft Sans Serif"/>
                <a:cs typeface="Microsoft Sans Serif"/>
              </a:rPr>
              <a:t>Two</a:t>
            </a:r>
            <a:r>
              <a:rPr sz="1800" spc="155">
                <a:latin typeface="Microsoft Sans Serif"/>
                <a:cs typeface="Microsoft Sans Serif"/>
              </a:rPr>
              <a:t> </a:t>
            </a:r>
            <a:r>
              <a:rPr sz="1800" spc="-5">
                <a:latin typeface="Microsoft Sans Serif"/>
                <a:cs typeface="Microsoft Sans Serif"/>
              </a:rPr>
              <a:t>datasets</a:t>
            </a:r>
            <a:r>
              <a:rPr sz="1800" spc="170">
                <a:latin typeface="Microsoft Sans Serif"/>
                <a:cs typeface="Microsoft Sans Serif"/>
              </a:rPr>
              <a:t> </a:t>
            </a:r>
            <a:r>
              <a:rPr sz="1800" spc="-25">
                <a:latin typeface="Microsoft Sans Serif"/>
                <a:cs typeface="Microsoft Sans Serif"/>
              </a:rPr>
              <a:t>are</a:t>
            </a:r>
            <a:r>
              <a:rPr sz="1800" spc="130">
                <a:latin typeface="Microsoft Sans Serif"/>
                <a:cs typeface="Microsoft Sans Serif"/>
              </a:rPr>
              <a:t> </a:t>
            </a:r>
            <a:r>
              <a:rPr sz="1800" spc="-20">
                <a:latin typeface="Microsoft Sans Serif"/>
                <a:cs typeface="Microsoft Sans Serif"/>
              </a:rPr>
              <a:t>provided,</a:t>
            </a:r>
            <a:r>
              <a:rPr sz="1800" spc="175">
                <a:latin typeface="Microsoft Sans Serif"/>
                <a:cs typeface="Microsoft Sans Serif"/>
              </a:rPr>
              <a:t> </a:t>
            </a:r>
            <a:r>
              <a:rPr sz="1800" spc="20">
                <a:latin typeface="Microsoft Sans Serif"/>
                <a:cs typeface="Microsoft Sans Serif"/>
              </a:rPr>
              <a:t>one</a:t>
            </a:r>
            <a:r>
              <a:rPr sz="1800" spc="229">
                <a:latin typeface="Microsoft Sans Serif"/>
                <a:cs typeface="Microsoft Sans Serif"/>
              </a:rPr>
              <a:t> </a:t>
            </a:r>
            <a:r>
              <a:rPr sz="1800" spc="25">
                <a:latin typeface="Microsoft Sans Serif"/>
                <a:cs typeface="Microsoft Sans Serif"/>
              </a:rPr>
              <a:t>with</a:t>
            </a:r>
            <a:r>
              <a:rPr sz="1800" spc="225">
                <a:latin typeface="Microsoft Sans Serif"/>
                <a:cs typeface="Microsoft Sans Serif"/>
              </a:rPr>
              <a:t> </a:t>
            </a:r>
            <a:r>
              <a:rPr sz="1800" b="1" spc="-55">
                <a:latin typeface="Arial"/>
                <a:cs typeface="Arial"/>
              </a:rPr>
              <a:t>basic</a:t>
            </a:r>
            <a:r>
              <a:rPr sz="1800" b="1" spc="85">
                <a:latin typeface="Arial"/>
                <a:cs typeface="Arial"/>
              </a:rPr>
              <a:t> </a:t>
            </a:r>
            <a:r>
              <a:rPr sz="1800" b="1" spc="-65">
                <a:latin typeface="Arial"/>
                <a:cs typeface="Arial"/>
              </a:rPr>
              <a:t>information</a:t>
            </a:r>
            <a:r>
              <a:rPr sz="1800" b="1" spc="90">
                <a:latin typeface="Arial"/>
                <a:cs typeface="Arial"/>
              </a:rPr>
              <a:t> </a:t>
            </a:r>
            <a:r>
              <a:rPr sz="1800" spc="25">
                <a:latin typeface="Microsoft Sans Serif"/>
                <a:cs typeface="Microsoft Sans Serif"/>
              </a:rPr>
              <a:t>and</a:t>
            </a:r>
            <a:r>
              <a:rPr sz="1800" spc="220">
                <a:latin typeface="Microsoft Sans Serif"/>
                <a:cs typeface="Microsoft Sans Serif"/>
              </a:rPr>
              <a:t> </a:t>
            </a:r>
            <a:r>
              <a:rPr sz="1800" spc="15">
                <a:latin typeface="Microsoft Sans Serif"/>
                <a:cs typeface="Microsoft Sans Serif"/>
              </a:rPr>
              <a:t>the	</a:t>
            </a:r>
            <a:r>
              <a:rPr sz="1800" spc="10">
                <a:latin typeface="Microsoft Sans Serif"/>
                <a:cs typeface="Microsoft Sans Serif"/>
              </a:rPr>
              <a:t>other</a:t>
            </a:r>
            <a:r>
              <a:rPr sz="1800" spc="150">
                <a:latin typeface="Microsoft Sans Serif"/>
                <a:cs typeface="Microsoft Sans Serif"/>
              </a:rPr>
              <a:t> </a:t>
            </a:r>
            <a:r>
              <a:rPr sz="1800" spc="25">
                <a:latin typeface="Microsoft Sans Serif"/>
                <a:cs typeface="Microsoft Sans Serif"/>
              </a:rPr>
              <a:t>with</a:t>
            </a:r>
            <a:r>
              <a:rPr sz="1800" spc="180">
                <a:latin typeface="Microsoft Sans Serif"/>
                <a:cs typeface="Microsoft Sans Serif"/>
              </a:rPr>
              <a:t> </a:t>
            </a:r>
            <a:r>
              <a:rPr sz="1800" b="1" spc="-65">
                <a:latin typeface="Arial"/>
                <a:cs typeface="Arial"/>
              </a:rPr>
              <a:t>user</a:t>
            </a:r>
            <a:r>
              <a:rPr lang="en-US" b="1" spc="-65">
                <a:latin typeface="Arial"/>
                <a:cs typeface="Arial"/>
              </a:rPr>
              <a:t> </a:t>
            </a:r>
            <a:r>
              <a:rPr sz="1800" b="1" spc="-484">
                <a:latin typeface="Arial"/>
                <a:cs typeface="Arial"/>
              </a:rPr>
              <a:t> </a:t>
            </a:r>
            <a:r>
              <a:rPr sz="1800" b="1" spc="-90">
                <a:latin typeface="Arial"/>
                <a:cs typeface="Arial"/>
              </a:rPr>
              <a:t>reviews</a:t>
            </a:r>
            <a:r>
              <a:rPr sz="1800" b="1" spc="-280">
                <a:latin typeface="Arial"/>
                <a:cs typeface="Arial"/>
              </a:rPr>
              <a:t> </a:t>
            </a:r>
            <a:r>
              <a:rPr sz="1800" spc="-20">
                <a:latin typeface="Microsoft Sans Serif"/>
                <a:cs typeface="Microsoft Sans Serif"/>
              </a:rPr>
              <a:t>for</a:t>
            </a:r>
            <a:r>
              <a:rPr sz="1800" spc="-160">
                <a:latin typeface="Microsoft Sans Serif"/>
                <a:cs typeface="Microsoft Sans Serif"/>
              </a:rPr>
              <a:t> </a:t>
            </a:r>
            <a:r>
              <a:rPr sz="1800" spc="15">
                <a:latin typeface="Microsoft Sans Serif"/>
                <a:cs typeface="Microsoft Sans Serif"/>
              </a:rPr>
              <a:t>the</a:t>
            </a:r>
            <a:r>
              <a:rPr sz="1800" spc="-110">
                <a:latin typeface="Microsoft Sans Serif"/>
                <a:cs typeface="Microsoft Sans Serif"/>
              </a:rPr>
              <a:t> </a:t>
            </a:r>
            <a:r>
              <a:rPr sz="1800" spc="-5">
                <a:latin typeface="Microsoft Sans Serif"/>
                <a:cs typeface="Microsoft Sans Serif"/>
              </a:rPr>
              <a:t>respective</a:t>
            </a:r>
            <a:r>
              <a:rPr sz="1800" spc="-185">
                <a:latin typeface="Microsoft Sans Serif"/>
                <a:cs typeface="Microsoft Sans Serif"/>
              </a:rPr>
              <a:t> </a:t>
            </a:r>
            <a:r>
              <a:rPr sz="1800" spc="-35">
                <a:latin typeface="Microsoft Sans Serif"/>
                <a:cs typeface="Microsoft Sans Serif"/>
              </a:rPr>
              <a:t>app.</a:t>
            </a:r>
            <a:endParaRPr lang="en-US">
              <a:latin typeface="Microsoft Sans Serif"/>
              <a:ea typeface="Microsoft Sans Serif"/>
              <a:cs typeface="Microsoft Sans Serif"/>
            </a:endParaRPr>
          </a:p>
          <a:p>
            <a:pPr marL="469900" marR="43180" indent="-457200">
              <a:lnSpc>
                <a:spcPct val="114999"/>
              </a:lnSpc>
              <a:spcBef>
                <a:spcPts val="100"/>
              </a:spcBef>
              <a:tabLst>
                <a:tab pos="469900" algn="l"/>
                <a:tab pos="7221855" algn="l"/>
              </a:tabLst>
            </a:pPr>
            <a:r>
              <a:rPr lang="en-US" spc="10">
                <a:latin typeface="Microsoft Sans Serif"/>
                <a:cs typeface="Microsoft Sans Serif"/>
              </a:rPr>
              <a:t>* </a:t>
            </a:r>
            <a:r>
              <a:rPr sz="1800" spc="10">
                <a:latin typeface="Microsoft Sans Serif"/>
                <a:cs typeface="Microsoft Sans Serif"/>
              </a:rPr>
              <a:t>We</a:t>
            </a:r>
            <a:r>
              <a:rPr sz="1800" spc="155">
                <a:latin typeface="Microsoft Sans Serif"/>
                <a:cs typeface="Microsoft Sans Serif"/>
              </a:rPr>
              <a:t> </a:t>
            </a:r>
            <a:r>
              <a:rPr sz="1800" spc="30">
                <a:latin typeface="Microsoft Sans Serif"/>
                <a:cs typeface="Microsoft Sans Serif"/>
              </a:rPr>
              <a:t>must</a:t>
            </a:r>
            <a:r>
              <a:rPr sz="1800" spc="155">
                <a:latin typeface="Microsoft Sans Serif"/>
                <a:cs typeface="Microsoft Sans Serif"/>
              </a:rPr>
              <a:t> </a:t>
            </a:r>
            <a:r>
              <a:rPr sz="1800">
                <a:latin typeface="Microsoft Sans Serif"/>
                <a:cs typeface="Microsoft Sans Serif"/>
              </a:rPr>
              <a:t>examine</a:t>
            </a:r>
            <a:r>
              <a:rPr sz="1800" spc="120">
                <a:latin typeface="Microsoft Sans Serif"/>
                <a:cs typeface="Microsoft Sans Serif"/>
              </a:rPr>
              <a:t> </a:t>
            </a:r>
            <a:r>
              <a:rPr sz="1800" spc="25">
                <a:latin typeface="Microsoft Sans Serif"/>
                <a:cs typeface="Microsoft Sans Serif"/>
              </a:rPr>
              <a:t>and</a:t>
            </a:r>
            <a:r>
              <a:rPr sz="1800" spc="140">
                <a:latin typeface="Microsoft Sans Serif"/>
                <a:cs typeface="Microsoft Sans Serif"/>
              </a:rPr>
              <a:t> </a:t>
            </a:r>
            <a:r>
              <a:rPr sz="1800" spc="-15">
                <a:latin typeface="Microsoft Sans Serif"/>
                <a:cs typeface="Microsoft Sans Serif"/>
              </a:rPr>
              <a:t>evaluate</a:t>
            </a:r>
            <a:r>
              <a:rPr sz="1800" spc="85">
                <a:latin typeface="Microsoft Sans Serif"/>
                <a:cs typeface="Microsoft Sans Serif"/>
              </a:rPr>
              <a:t> </a:t>
            </a:r>
            <a:r>
              <a:rPr sz="1800" spc="20">
                <a:latin typeface="Microsoft Sans Serif"/>
                <a:cs typeface="Microsoft Sans Serif"/>
              </a:rPr>
              <a:t>the</a:t>
            </a:r>
            <a:r>
              <a:rPr sz="1800" spc="130">
                <a:latin typeface="Microsoft Sans Serif"/>
                <a:cs typeface="Microsoft Sans Serif"/>
              </a:rPr>
              <a:t> </a:t>
            </a:r>
            <a:r>
              <a:rPr sz="1800" spc="10">
                <a:latin typeface="Microsoft Sans Serif"/>
                <a:cs typeface="Microsoft Sans Serif"/>
              </a:rPr>
              <a:t>data</a:t>
            </a:r>
            <a:r>
              <a:rPr sz="1800" spc="125">
                <a:latin typeface="Microsoft Sans Serif"/>
                <a:cs typeface="Microsoft Sans Serif"/>
              </a:rPr>
              <a:t> </a:t>
            </a:r>
            <a:r>
              <a:rPr sz="1800">
                <a:latin typeface="Microsoft Sans Serif"/>
                <a:cs typeface="Microsoft Sans Serif"/>
              </a:rPr>
              <a:t>in</a:t>
            </a:r>
            <a:r>
              <a:rPr sz="1800" spc="135">
                <a:latin typeface="Microsoft Sans Serif"/>
                <a:cs typeface="Microsoft Sans Serif"/>
              </a:rPr>
              <a:t> </a:t>
            </a:r>
            <a:r>
              <a:rPr sz="1800" spc="35">
                <a:latin typeface="Microsoft Sans Serif"/>
                <a:cs typeface="Microsoft Sans Serif"/>
              </a:rPr>
              <a:t>both</a:t>
            </a:r>
            <a:r>
              <a:rPr sz="1800" spc="160">
                <a:latin typeface="Microsoft Sans Serif"/>
                <a:cs typeface="Microsoft Sans Serif"/>
              </a:rPr>
              <a:t> </a:t>
            </a:r>
            <a:r>
              <a:rPr sz="1800" spc="-5">
                <a:latin typeface="Microsoft Sans Serif"/>
                <a:cs typeface="Microsoft Sans Serif"/>
              </a:rPr>
              <a:t>datasets</a:t>
            </a:r>
            <a:r>
              <a:rPr sz="1800" spc="105">
                <a:latin typeface="Microsoft Sans Serif"/>
                <a:cs typeface="Microsoft Sans Serif"/>
              </a:rPr>
              <a:t> </a:t>
            </a:r>
            <a:r>
              <a:rPr sz="1800" spc="10">
                <a:latin typeface="Microsoft Sans Serif"/>
                <a:cs typeface="Microsoft Sans Serif"/>
              </a:rPr>
              <a:t>in</a:t>
            </a:r>
            <a:r>
              <a:rPr sz="1800" spc="130">
                <a:latin typeface="Microsoft Sans Serif"/>
                <a:cs typeface="Microsoft Sans Serif"/>
              </a:rPr>
              <a:t> </a:t>
            </a:r>
            <a:r>
              <a:rPr sz="1800" spc="-5">
                <a:latin typeface="Microsoft Sans Serif"/>
                <a:cs typeface="Microsoft Sans Serif"/>
              </a:rPr>
              <a:t>order</a:t>
            </a:r>
            <a:r>
              <a:rPr sz="1800" spc="100">
                <a:latin typeface="Microsoft Sans Serif"/>
                <a:cs typeface="Microsoft Sans Serif"/>
              </a:rPr>
              <a:t> </a:t>
            </a:r>
            <a:r>
              <a:rPr sz="1800" spc="5">
                <a:latin typeface="Microsoft Sans Serif"/>
                <a:cs typeface="Microsoft Sans Serif"/>
              </a:rPr>
              <a:t>to	</a:t>
            </a:r>
            <a:r>
              <a:rPr sz="1800">
                <a:latin typeface="Microsoft Sans Serif"/>
                <a:cs typeface="Microsoft Sans Serif"/>
              </a:rPr>
              <a:t>identify</a:t>
            </a:r>
            <a:r>
              <a:rPr sz="1800" spc="40">
                <a:latin typeface="Microsoft Sans Serif"/>
                <a:cs typeface="Microsoft Sans Serif"/>
              </a:rPr>
              <a:t> </a:t>
            </a:r>
            <a:r>
              <a:rPr sz="1800" spc="20">
                <a:latin typeface="Microsoft Sans Serif"/>
                <a:cs typeface="Microsoft Sans Serif"/>
              </a:rPr>
              <a:t>the</a:t>
            </a:r>
            <a:endParaRPr lang="en-US" sz="1800">
              <a:latin typeface="Microsoft Sans Serif"/>
              <a:ea typeface="Microsoft Sans Serif"/>
              <a:cs typeface="Microsoft Sans Serif"/>
            </a:endParaRPr>
          </a:p>
          <a:p>
            <a:pPr marL="469900">
              <a:lnSpc>
                <a:spcPct val="100000"/>
              </a:lnSpc>
              <a:spcBef>
                <a:spcPts val="330"/>
              </a:spcBef>
              <a:tabLst>
                <a:tab pos="5077460" algn="l"/>
              </a:tabLst>
            </a:pPr>
            <a:r>
              <a:rPr sz="1800" spc="20">
                <a:latin typeface="Microsoft Sans Serif"/>
                <a:cs typeface="Microsoft Sans Serif"/>
              </a:rPr>
              <a:t>important</a:t>
            </a:r>
            <a:r>
              <a:rPr sz="1800" spc="185">
                <a:latin typeface="Microsoft Sans Serif"/>
                <a:cs typeface="Microsoft Sans Serif"/>
              </a:rPr>
              <a:t> </a:t>
            </a:r>
            <a:r>
              <a:rPr sz="1800" spc="-5">
                <a:latin typeface="Microsoft Sans Serif"/>
                <a:cs typeface="Microsoft Sans Serif"/>
              </a:rPr>
              <a:t>characteristics</a:t>
            </a:r>
            <a:r>
              <a:rPr sz="1800" spc="50">
                <a:latin typeface="Microsoft Sans Serif"/>
                <a:cs typeface="Microsoft Sans Serif"/>
              </a:rPr>
              <a:t> </a:t>
            </a:r>
            <a:r>
              <a:rPr sz="1800" spc="10">
                <a:latin typeface="Microsoft Sans Serif"/>
                <a:cs typeface="Microsoft Sans Serif"/>
              </a:rPr>
              <a:t>that</a:t>
            </a:r>
            <a:r>
              <a:rPr sz="1800" spc="95">
                <a:latin typeface="Microsoft Sans Serif"/>
                <a:cs typeface="Microsoft Sans Serif"/>
              </a:rPr>
              <a:t> </a:t>
            </a:r>
            <a:r>
              <a:rPr sz="1800" spc="20">
                <a:latin typeface="Microsoft Sans Serif"/>
                <a:cs typeface="Microsoft Sans Serif"/>
              </a:rPr>
              <a:t>inﬂuence</a:t>
            </a:r>
            <a:r>
              <a:rPr sz="1800" spc="90">
                <a:latin typeface="Microsoft Sans Serif"/>
                <a:cs typeface="Microsoft Sans Serif"/>
              </a:rPr>
              <a:t> </a:t>
            </a:r>
            <a:r>
              <a:rPr sz="1800" spc="35">
                <a:latin typeface="Microsoft Sans Serif"/>
                <a:cs typeface="Microsoft Sans Serif"/>
              </a:rPr>
              <a:t>app	</a:t>
            </a:r>
            <a:r>
              <a:rPr sz="1800" spc="45">
                <a:latin typeface="Microsoft Sans Serif"/>
                <a:cs typeface="Microsoft Sans Serif"/>
              </a:rPr>
              <a:t>engagement</a:t>
            </a:r>
            <a:r>
              <a:rPr sz="1800" spc="85">
                <a:latin typeface="Microsoft Sans Serif"/>
                <a:cs typeface="Microsoft Sans Serif"/>
              </a:rPr>
              <a:t> </a:t>
            </a:r>
            <a:r>
              <a:rPr sz="1800" spc="-5">
                <a:latin typeface="Microsoft Sans Serif"/>
                <a:cs typeface="Microsoft Sans Serif"/>
              </a:rPr>
              <a:t>andsuccess.</a:t>
            </a:r>
            <a:endParaRPr sz="1800">
              <a:latin typeface="Microsoft Sans Serif"/>
              <a:cs typeface="Microsoft Sans Serif"/>
            </a:endParaRPr>
          </a:p>
          <a:p>
            <a:pPr>
              <a:lnSpc>
                <a:spcPct val="100000"/>
              </a:lnSpc>
            </a:pPr>
            <a:endParaRPr sz="2300">
              <a:latin typeface="Microsoft Sans Serif"/>
              <a:cs typeface="Microsoft Sans Serif"/>
            </a:endParaRPr>
          </a:p>
          <a:p>
            <a:pPr marL="424180">
              <a:lnSpc>
                <a:spcPct val="100000"/>
              </a:lnSpc>
              <a:spcBef>
                <a:spcPts val="5"/>
              </a:spcBef>
            </a:pPr>
            <a:r>
              <a:rPr sz="2000" b="1" spc="-155">
                <a:latin typeface="Arial"/>
                <a:cs typeface="Arial"/>
              </a:rPr>
              <a:t>S</a:t>
            </a:r>
            <a:r>
              <a:rPr sz="2000" b="1" spc="-150">
                <a:latin typeface="Arial"/>
                <a:cs typeface="Arial"/>
              </a:rPr>
              <a:t>o</a:t>
            </a:r>
            <a:r>
              <a:rPr sz="2000" b="1">
                <a:latin typeface="Arial"/>
                <a:cs typeface="Arial"/>
              </a:rPr>
              <a:t>,</a:t>
            </a:r>
            <a:r>
              <a:rPr sz="2000" b="1" spc="-310">
                <a:latin typeface="Arial"/>
                <a:cs typeface="Arial"/>
              </a:rPr>
              <a:t> </a:t>
            </a:r>
            <a:r>
              <a:rPr sz="2000" b="1" spc="-35">
                <a:latin typeface="Arial"/>
                <a:cs typeface="Arial"/>
              </a:rPr>
              <a:t>w</a:t>
            </a:r>
            <a:r>
              <a:rPr sz="2000" b="1" spc="-75">
                <a:latin typeface="Arial"/>
                <a:cs typeface="Arial"/>
              </a:rPr>
              <a:t>ha</a:t>
            </a:r>
            <a:r>
              <a:rPr sz="2000" b="1">
                <a:latin typeface="Arial"/>
                <a:cs typeface="Arial"/>
              </a:rPr>
              <a:t>t</a:t>
            </a:r>
            <a:r>
              <a:rPr sz="2000" b="1" spc="-180">
                <a:latin typeface="Arial"/>
                <a:cs typeface="Arial"/>
              </a:rPr>
              <a:t> </a:t>
            </a:r>
            <a:r>
              <a:rPr sz="2000" b="1" spc="-85">
                <a:latin typeface="Arial"/>
                <a:cs typeface="Arial"/>
              </a:rPr>
              <a:t>fact</a:t>
            </a:r>
            <a:r>
              <a:rPr sz="2000" b="1" spc="-90">
                <a:latin typeface="Arial"/>
                <a:cs typeface="Arial"/>
              </a:rPr>
              <a:t>o</a:t>
            </a:r>
            <a:r>
              <a:rPr sz="2000" b="1" spc="-85">
                <a:latin typeface="Arial"/>
                <a:cs typeface="Arial"/>
              </a:rPr>
              <a:t>r</a:t>
            </a:r>
            <a:r>
              <a:rPr sz="2000" b="1">
                <a:latin typeface="Arial"/>
                <a:cs typeface="Arial"/>
              </a:rPr>
              <a:t>s</a:t>
            </a:r>
            <a:r>
              <a:rPr sz="2000" b="1" spc="-220">
                <a:latin typeface="Arial"/>
                <a:cs typeface="Arial"/>
              </a:rPr>
              <a:t> </a:t>
            </a:r>
            <a:r>
              <a:rPr sz="2000" b="1" spc="-70">
                <a:latin typeface="Arial"/>
                <a:cs typeface="Arial"/>
              </a:rPr>
              <a:t>i</a:t>
            </a:r>
            <a:r>
              <a:rPr sz="2000" b="1" spc="-65">
                <a:latin typeface="Arial"/>
                <a:cs typeface="Arial"/>
              </a:rPr>
              <a:t>nﬂuenc</a:t>
            </a:r>
            <a:r>
              <a:rPr sz="2000" b="1">
                <a:latin typeface="Arial"/>
                <a:cs typeface="Arial"/>
              </a:rPr>
              <a:t>e</a:t>
            </a:r>
            <a:r>
              <a:rPr sz="2000" b="1" spc="-85">
                <a:latin typeface="Arial"/>
                <a:cs typeface="Arial"/>
              </a:rPr>
              <a:t> </a:t>
            </a:r>
            <a:r>
              <a:rPr sz="2000" b="1" spc="-75">
                <a:latin typeface="Arial"/>
                <a:cs typeface="Arial"/>
              </a:rPr>
              <a:t>a</a:t>
            </a:r>
            <a:r>
              <a:rPr sz="2000" b="1">
                <a:latin typeface="Arial"/>
                <a:cs typeface="Arial"/>
              </a:rPr>
              <a:t>n</a:t>
            </a:r>
            <a:r>
              <a:rPr sz="2000" b="1" spc="-165">
                <a:latin typeface="Arial"/>
                <a:cs typeface="Arial"/>
              </a:rPr>
              <a:t> </a:t>
            </a:r>
            <a:r>
              <a:rPr sz="2000" b="1" spc="-100">
                <a:latin typeface="Arial"/>
                <a:cs typeface="Arial"/>
              </a:rPr>
              <a:t>app</a:t>
            </a:r>
            <a:r>
              <a:rPr sz="2000" b="1" spc="-95">
                <a:latin typeface="Arial"/>
                <a:cs typeface="Arial"/>
              </a:rPr>
              <a:t>'</a:t>
            </a:r>
            <a:r>
              <a:rPr sz="2000" b="1" spc="135">
                <a:latin typeface="Arial"/>
                <a:cs typeface="Arial"/>
              </a:rPr>
              <a:t>s</a:t>
            </a:r>
            <a:r>
              <a:rPr sz="2000" b="1" spc="-75">
                <a:latin typeface="Arial"/>
                <a:cs typeface="Arial"/>
              </a:rPr>
              <a:t>succes</a:t>
            </a:r>
            <a:r>
              <a:rPr sz="2000" b="1" spc="-85">
                <a:latin typeface="Arial"/>
                <a:cs typeface="Arial"/>
              </a:rPr>
              <a:t>s</a:t>
            </a:r>
            <a:r>
              <a:rPr sz="2000" b="1">
                <a:latin typeface="Arial"/>
                <a:cs typeface="Arial"/>
              </a:rPr>
              <a:t>?</a:t>
            </a:r>
            <a:endParaRPr sz="2000">
              <a:latin typeface="Arial"/>
              <a:cs typeface="Arial"/>
            </a:endParaRPr>
          </a:p>
          <a:p>
            <a:pPr marL="501650">
              <a:lnSpc>
                <a:spcPct val="100000"/>
              </a:lnSpc>
              <a:spcBef>
                <a:spcPts val="10"/>
              </a:spcBef>
            </a:pPr>
            <a:r>
              <a:rPr sz="1800" spc="25">
                <a:latin typeface="Microsoft Sans Serif"/>
                <a:cs typeface="Microsoft Sans Serif"/>
              </a:rPr>
              <a:t>An</a:t>
            </a:r>
            <a:r>
              <a:rPr sz="1800" spc="-75">
                <a:latin typeface="Microsoft Sans Serif"/>
                <a:cs typeface="Microsoft Sans Serif"/>
              </a:rPr>
              <a:t> </a:t>
            </a:r>
            <a:r>
              <a:rPr sz="1800" spc="35">
                <a:latin typeface="Microsoft Sans Serif"/>
                <a:cs typeface="Microsoft Sans Serif"/>
              </a:rPr>
              <a:t>app</a:t>
            </a:r>
            <a:r>
              <a:rPr sz="1800" spc="-90">
                <a:latin typeface="Microsoft Sans Serif"/>
                <a:cs typeface="Microsoft Sans Serif"/>
              </a:rPr>
              <a:t> </a:t>
            </a:r>
            <a:r>
              <a:rPr sz="1800" spc="-30">
                <a:latin typeface="Microsoft Sans Serif"/>
                <a:cs typeface="Microsoft Sans Serif"/>
              </a:rPr>
              <a:t>is</a:t>
            </a:r>
            <a:r>
              <a:rPr sz="1800" spc="-180">
                <a:latin typeface="Microsoft Sans Serif"/>
                <a:cs typeface="Microsoft Sans Serif"/>
              </a:rPr>
              <a:t> </a:t>
            </a:r>
            <a:r>
              <a:rPr sz="1800" spc="-10">
                <a:latin typeface="Microsoft Sans Serif"/>
                <a:cs typeface="Microsoft Sans Serif"/>
              </a:rPr>
              <a:t>said</a:t>
            </a:r>
            <a:r>
              <a:rPr sz="1800" spc="-135">
                <a:latin typeface="Microsoft Sans Serif"/>
                <a:cs typeface="Microsoft Sans Serif"/>
              </a:rPr>
              <a:t> </a:t>
            </a:r>
            <a:r>
              <a:rPr sz="1800" spc="5">
                <a:latin typeface="Microsoft Sans Serif"/>
                <a:cs typeface="Microsoft Sans Serif"/>
              </a:rPr>
              <a:t>to</a:t>
            </a:r>
            <a:r>
              <a:rPr sz="1800" spc="-135">
                <a:latin typeface="Microsoft Sans Serif"/>
                <a:cs typeface="Microsoft Sans Serif"/>
              </a:rPr>
              <a:t> </a:t>
            </a:r>
            <a:r>
              <a:rPr sz="1800" spc="25">
                <a:latin typeface="Microsoft Sans Serif"/>
                <a:cs typeface="Microsoft Sans Serif"/>
              </a:rPr>
              <a:t>be</a:t>
            </a:r>
            <a:r>
              <a:rPr sz="1800" spc="-100">
                <a:latin typeface="Microsoft Sans Serif"/>
                <a:cs typeface="Microsoft Sans Serif"/>
              </a:rPr>
              <a:t> </a:t>
            </a:r>
            <a:r>
              <a:rPr sz="1800" spc="-5">
                <a:latin typeface="Microsoft Sans Serif"/>
                <a:cs typeface="Microsoft Sans Serif"/>
              </a:rPr>
              <a:t>successful</a:t>
            </a:r>
            <a:r>
              <a:rPr sz="1800" spc="-85">
                <a:latin typeface="Microsoft Sans Serif"/>
                <a:cs typeface="Microsoft Sans Serif"/>
              </a:rPr>
              <a:t> </a:t>
            </a:r>
            <a:r>
              <a:rPr sz="1800" spc="-25">
                <a:latin typeface="Microsoft Sans Serif"/>
                <a:cs typeface="Microsoft Sans Serif"/>
              </a:rPr>
              <a:t>if</a:t>
            </a:r>
            <a:r>
              <a:rPr sz="1800" spc="-155">
                <a:latin typeface="Microsoft Sans Serif"/>
                <a:cs typeface="Microsoft Sans Serif"/>
              </a:rPr>
              <a:t> </a:t>
            </a:r>
            <a:r>
              <a:rPr sz="1800" spc="-10">
                <a:latin typeface="Microsoft Sans Serif"/>
                <a:cs typeface="Microsoft Sans Serif"/>
              </a:rPr>
              <a:t>it</a:t>
            </a:r>
            <a:r>
              <a:rPr sz="1800" spc="-130">
                <a:latin typeface="Microsoft Sans Serif"/>
                <a:cs typeface="Microsoft Sans Serif"/>
              </a:rPr>
              <a:t> </a:t>
            </a:r>
            <a:r>
              <a:rPr sz="1800" spc="-90">
                <a:latin typeface="Microsoft Sans Serif"/>
                <a:cs typeface="Microsoft Sans Serif"/>
              </a:rPr>
              <a:t>has:</a:t>
            </a:r>
            <a:endParaRPr sz="1800">
              <a:latin typeface="Microsoft Sans Serif"/>
              <a:cs typeface="Microsoft Sans Serif"/>
            </a:endParaRPr>
          </a:p>
          <a:p>
            <a:pPr marL="12700">
              <a:tabLst>
                <a:tab pos="469900" algn="l"/>
              </a:tabLst>
            </a:pPr>
            <a:r>
              <a:rPr lang="en-US">
                <a:latin typeface="Microsoft Sans Serif"/>
                <a:cs typeface="Microsoft Sans Serif"/>
              </a:rPr>
              <a:t>* </a:t>
            </a:r>
            <a:r>
              <a:rPr sz="1800">
                <a:latin typeface="Microsoft Sans Serif"/>
                <a:cs typeface="Microsoft Sans Serif"/>
              </a:rPr>
              <a:t>A</a:t>
            </a:r>
            <a:r>
              <a:rPr lang="en-US">
                <a:latin typeface="Microsoft Sans Serif"/>
                <a:cs typeface="Microsoft Sans Serif"/>
              </a:rPr>
              <a:t> </a:t>
            </a:r>
            <a:r>
              <a:rPr sz="1800" spc="-195">
                <a:latin typeface="Microsoft Sans Serif"/>
                <a:cs typeface="Microsoft Sans Serif"/>
              </a:rPr>
              <a:t> </a:t>
            </a:r>
            <a:r>
              <a:rPr sz="1800" spc="45">
                <a:latin typeface="Microsoft Sans Serif"/>
                <a:cs typeface="Microsoft Sans Serif"/>
              </a:rPr>
              <a:t>h</a:t>
            </a:r>
            <a:r>
              <a:rPr sz="1800" spc="35">
                <a:latin typeface="Microsoft Sans Serif"/>
                <a:cs typeface="Microsoft Sans Serif"/>
              </a:rPr>
              <a:t>i</a:t>
            </a:r>
            <a:r>
              <a:rPr sz="1800" spc="45">
                <a:latin typeface="Microsoft Sans Serif"/>
                <a:cs typeface="Microsoft Sans Serif"/>
              </a:rPr>
              <a:t>g</a:t>
            </a:r>
            <a:r>
              <a:rPr sz="1800" spc="-5">
                <a:latin typeface="Microsoft Sans Serif"/>
                <a:cs typeface="Microsoft Sans Serif"/>
              </a:rPr>
              <a:t>h</a:t>
            </a:r>
            <a:r>
              <a:rPr sz="1800" spc="-50">
                <a:latin typeface="Microsoft Sans Serif"/>
                <a:cs typeface="Microsoft Sans Serif"/>
              </a:rPr>
              <a:t> </a:t>
            </a:r>
            <a:r>
              <a:rPr sz="1800" spc="-25">
                <a:latin typeface="Microsoft Sans Serif"/>
                <a:cs typeface="Microsoft Sans Serif"/>
              </a:rPr>
              <a:t>a</a:t>
            </a:r>
            <a:r>
              <a:rPr sz="1800" spc="-15">
                <a:latin typeface="Microsoft Sans Serif"/>
                <a:cs typeface="Microsoft Sans Serif"/>
              </a:rPr>
              <a:t>v</a:t>
            </a:r>
            <a:r>
              <a:rPr sz="1800" spc="-25">
                <a:latin typeface="Microsoft Sans Serif"/>
                <a:cs typeface="Microsoft Sans Serif"/>
              </a:rPr>
              <a:t>e</a:t>
            </a:r>
            <a:r>
              <a:rPr sz="1800" spc="-15">
                <a:latin typeface="Microsoft Sans Serif"/>
                <a:cs typeface="Microsoft Sans Serif"/>
              </a:rPr>
              <a:t>r</a:t>
            </a:r>
            <a:r>
              <a:rPr sz="1800" spc="-25">
                <a:latin typeface="Microsoft Sans Serif"/>
                <a:cs typeface="Microsoft Sans Serif"/>
              </a:rPr>
              <a:t>ag</a:t>
            </a:r>
            <a:r>
              <a:rPr sz="1800" spc="-5">
                <a:latin typeface="Microsoft Sans Serif"/>
                <a:cs typeface="Microsoft Sans Serif"/>
              </a:rPr>
              <a:t>e</a:t>
            </a:r>
            <a:r>
              <a:rPr sz="1800" spc="-165">
                <a:latin typeface="Microsoft Sans Serif"/>
                <a:cs typeface="Microsoft Sans Serif"/>
              </a:rPr>
              <a:t> </a:t>
            </a:r>
            <a:r>
              <a:rPr sz="1800" spc="-5">
                <a:latin typeface="Microsoft Sans Serif"/>
                <a:cs typeface="Microsoft Sans Serif"/>
              </a:rPr>
              <a:t>us</a:t>
            </a:r>
            <a:r>
              <a:rPr sz="1800" spc="-15">
                <a:latin typeface="Microsoft Sans Serif"/>
                <a:cs typeface="Microsoft Sans Serif"/>
              </a:rPr>
              <a:t>e</a:t>
            </a:r>
            <a:r>
              <a:rPr sz="1800">
                <a:latin typeface="Microsoft Sans Serif"/>
                <a:cs typeface="Microsoft Sans Serif"/>
              </a:rPr>
              <a:t>r</a:t>
            </a:r>
            <a:r>
              <a:rPr sz="1800" spc="-155">
                <a:latin typeface="Microsoft Sans Serif"/>
                <a:cs typeface="Microsoft Sans Serif"/>
              </a:rPr>
              <a:t> </a:t>
            </a:r>
            <a:r>
              <a:rPr sz="1800" spc="10">
                <a:latin typeface="Microsoft Sans Serif"/>
                <a:cs typeface="Microsoft Sans Serif"/>
              </a:rPr>
              <a:t>r</a:t>
            </a:r>
            <a:r>
              <a:rPr sz="1800">
                <a:latin typeface="Microsoft Sans Serif"/>
                <a:cs typeface="Microsoft Sans Serif"/>
              </a:rPr>
              <a:t>a</a:t>
            </a:r>
            <a:r>
              <a:rPr sz="1800" spc="10">
                <a:latin typeface="Microsoft Sans Serif"/>
                <a:cs typeface="Microsoft Sans Serif"/>
              </a:rPr>
              <a:t>t</a:t>
            </a:r>
            <a:r>
              <a:rPr sz="1800" spc="-10">
                <a:latin typeface="Microsoft Sans Serif"/>
                <a:cs typeface="Microsoft Sans Serif"/>
              </a:rPr>
              <a:t>i</a:t>
            </a:r>
            <a:r>
              <a:rPr sz="1800">
                <a:latin typeface="Microsoft Sans Serif"/>
                <a:cs typeface="Microsoft Sans Serif"/>
              </a:rPr>
              <a:t>n</a:t>
            </a:r>
            <a:r>
              <a:rPr sz="1800" spc="-5">
                <a:latin typeface="Microsoft Sans Serif"/>
                <a:cs typeface="Microsoft Sans Serif"/>
              </a:rPr>
              <a:t>g</a:t>
            </a:r>
            <a:endParaRPr sz="1800">
              <a:latin typeface="Microsoft Sans Serif"/>
              <a:cs typeface="Microsoft Sans Serif"/>
            </a:endParaRPr>
          </a:p>
          <a:p>
            <a:pPr marL="12700">
              <a:tabLst>
                <a:tab pos="469900" algn="l"/>
              </a:tabLst>
            </a:pPr>
            <a:r>
              <a:rPr lang="en-US">
                <a:latin typeface="Microsoft Sans Serif"/>
                <a:cs typeface="Microsoft Sans Serif"/>
              </a:rPr>
              <a:t>* </a:t>
            </a:r>
            <a:r>
              <a:rPr sz="1800">
                <a:latin typeface="Microsoft Sans Serif"/>
                <a:cs typeface="Microsoft Sans Serif"/>
              </a:rPr>
              <a:t>A</a:t>
            </a:r>
            <a:r>
              <a:rPr lang="en-US">
                <a:latin typeface="Microsoft Sans Serif"/>
                <a:cs typeface="Microsoft Sans Serif"/>
              </a:rPr>
              <a:t> </a:t>
            </a:r>
            <a:r>
              <a:rPr sz="1800" spc="-195">
                <a:latin typeface="Microsoft Sans Serif"/>
                <a:cs typeface="Microsoft Sans Serif"/>
              </a:rPr>
              <a:t> </a:t>
            </a:r>
            <a:r>
              <a:rPr sz="1800" spc="60">
                <a:latin typeface="Microsoft Sans Serif"/>
                <a:cs typeface="Microsoft Sans Serif"/>
              </a:rPr>
              <a:t>goo</a:t>
            </a:r>
            <a:r>
              <a:rPr sz="1800" spc="-5">
                <a:latin typeface="Microsoft Sans Serif"/>
                <a:cs typeface="Microsoft Sans Serif"/>
              </a:rPr>
              <a:t>d</a:t>
            </a:r>
            <a:r>
              <a:rPr sz="1800" spc="-65">
                <a:latin typeface="Microsoft Sans Serif"/>
                <a:cs typeface="Microsoft Sans Serif"/>
              </a:rPr>
              <a:t> </a:t>
            </a:r>
            <a:r>
              <a:rPr sz="1800" spc="45">
                <a:latin typeface="Microsoft Sans Serif"/>
                <a:cs typeface="Microsoft Sans Serif"/>
              </a:rPr>
              <a:t>nu</a:t>
            </a:r>
            <a:r>
              <a:rPr sz="1800" spc="55">
                <a:latin typeface="Microsoft Sans Serif"/>
                <a:cs typeface="Microsoft Sans Serif"/>
              </a:rPr>
              <a:t>m</a:t>
            </a:r>
            <a:r>
              <a:rPr sz="1800" spc="45">
                <a:latin typeface="Microsoft Sans Serif"/>
                <a:cs typeface="Microsoft Sans Serif"/>
              </a:rPr>
              <a:t>be</a:t>
            </a:r>
            <a:r>
              <a:rPr sz="1800">
                <a:latin typeface="Microsoft Sans Serif"/>
                <a:cs typeface="Microsoft Sans Serif"/>
              </a:rPr>
              <a:t>r</a:t>
            </a:r>
            <a:r>
              <a:rPr sz="1800" spc="-65">
                <a:latin typeface="Microsoft Sans Serif"/>
                <a:cs typeface="Microsoft Sans Serif"/>
              </a:rPr>
              <a:t> </a:t>
            </a:r>
            <a:r>
              <a:rPr sz="1800" spc="-5">
                <a:latin typeface="Microsoft Sans Serif"/>
                <a:cs typeface="Microsoft Sans Serif"/>
              </a:rPr>
              <a:t>o</a:t>
            </a:r>
            <a:r>
              <a:rPr sz="1800">
                <a:latin typeface="Microsoft Sans Serif"/>
                <a:cs typeface="Microsoft Sans Serif"/>
              </a:rPr>
              <a:t>f</a:t>
            </a:r>
            <a:r>
              <a:rPr sz="1800" spc="-130">
                <a:latin typeface="Microsoft Sans Serif"/>
                <a:cs typeface="Microsoft Sans Serif"/>
              </a:rPr>
              <a:t> </a:t>
            </a:r>
            <a:r>
              <a:rPr sz="1800" spc="-5">
                <a:latin typeface="Microsoft Sans Serif"/>
                <a:cs typeface="Microsoft Sans Serif"/>
              </a:rPr>
              <a:t>pos</a:t>
            </a:r>
            <a:r>
              <a:rPr sz="1800" spc="-15">
                <a:latin typeface="Microsoft Sans Serif"/>
                <a:cs typeface="Microsoft Sans Serif"/>
              </a:rPr>
              <a:t>i</a:t>
            </a:r>
            <a:r>
              <a:rPr sz="1800" spc="-5">
                <a:latin typeface="Microsoft Sans Serif"/>
                <a:cs typeface="Microsoft Sans Serif"/>
              </a:rPr>
              <a:t>tive</a:t>
            </a:r>
            <a:r>
              <a:rPr sz="1800" spc="-180">
                <a:latin typeface="Microsoft Sans Serif"/>
                <a:cs typeface="Microsoft Sans Serif"/>
              </a:rPr>
              <a:t> </a:t>
            </a:r>
            <a:r>
              <a:rPr sz="1800" spc="-25">
                <a:latin typeface="Microsoft Sans Serif"/>
                <a:cs typeface="Microsoft Sans Serif"/>
              </a:rPr>
              <a:t>r</a:t>
            </a:r>
            <a:r>
              <a:rPr sz="1800" spc="-35">
                <a:latin typeface="Microsoft Sans Serif"/>
                <a:cs typeface="Microsoft Sans Serif"/>
              </a:rPr>
              <a:t>e</a:t>
            </a:r>
            <a:r>
              <a:rPr sz="1800" spc="-25">
                <a:latin typeface="Microsoft Sans Serif"/>
                <a:cs typeface="Microsoft Sans Serif"/>
              </a:rPr>
              <a:t>v</a:t>
            </a:r>
            <a:r>
              <a:rPr sz="1800" spc="-45">
                <a:latin typeface="Microsoft Sans Serif"/>
                <a:cs typeface="Microsoft Sans Serif"/>
              </a:rPr>
              <a:t>i</a:t>
            </a:r>
            <a:r>
              <a:rPr sz="1800" spc="-25">
                <a:latin typeface="Microsoft Sans Serif"/>
                <a:cs typeface="Microsoft Sans Serif"/>
              </a:rPr>
              <a:t>e</a:t>
            </a:r>
            <a:r>
              <a:rPr sz="1800" spc="-70">
                <a:latin typeface="Microsoft Sans Serif"/>
                <a:cs typeface="Microsoft Sans Serif"/>
              </a:rPr>
              <a:t>w</a:t>
            </a:r>
            <a:r>
              <a:rPr sz="1800">
                <a:latin typeface="Microsoft Sans Serif"/>
                <a:cs typeface="Microsoft Sans Serif"/>
              </a:rPr>
              <a:t>s</a:t>
            </a:r>
          </a:p>
          <a:p>
            <a:pPr marL="12700">
              <a:tabLst>
                <a:tab pos="469900" algn="l"/>
              </a:tabLst>
            </a:pPr>
            <a:r>
              <a:rPr lang="en-US">
                <a:latin typeface="Microsoft Sans Serif"/>
                <a:cs typeface="Microsoft Sans Serif"/>
              </a:rPr>
              <a:t>* </a:t>
            </a:r>
            <a:r>
              <a:rPr sz="1800">
                <a:latin typeface="Microsoft Sans Serif"/>
                <a:cs typeface="Microsoft Sans Serif"/>
              </a:rPr>
              <a:t>A</a:t>
            </a:r>
            <a:r>
              <a:rPr lang="en-US">
                <a:latin typeface="Microsoft Sans Serif"/>
                <a:cs typeface="Microsoft Sans Serif"/>
              </a:rPr>
              <a:t> </a:t>
            </a:r>
            <a:r>
              <a:rPr sz="1800" spc="-195">
                <a:latin typeface="Microsoft Sans Serif"/>
                <a:cs typeface="Microsoft Sans Serif"/>
              </a:rPr>
              <a:t> </a:t>
            </a:r>
            <a:r>
              <a:rPr sz="1800" spc="65">
                <a:latin typeface="Microsoft Sans Serif"/>
                <a:cs typeface="Microsoft Sans Serif"/>
              </a:rPr>
              <a:t>goo</a:t>
            </a:r>
            <a:r>
              <a:rPr sz="1800">
                <a:latin typeface="Microsoft Sans Serif"/>
                <a:cs typeface="Microsoft Sans Serif"/>
              </a:rPr>
              <a:t>d</a:t>
            </a:r>
            <a:r>
              <a:rPr sz="1800" spc="-65">
                <a:latin typeface="Microsoft Sans Serif"/>
                <a:cs typeface="Microsoft Sans Serif"/>
              </a:rPr>
              <a:t> </a:t>
            </a:r>
            <a:r>
              <a:rPr sz="1800" spc="50">
                <a:latin typeface="Microsoft Sans Serif"/>
                <a:cs typeface="Microsoft Sans Serif"/>
              </a:rPr>
              <a:t>nu</a:t>
            </a:r>
            <a:r>
              <a:rPr sz="1800" spc="55">
                <a:latin typeface="Microsoft Sans Serif"/>
                <a:cs typeface="Microsoft Sans Serif"/>
              </a:rPr>
              <a:t>m</a:t>
            </a:r>
            <a:r>
              <a:rPr sz="1800" spc="50">
                <a:latin typeface="Microsoft Sans Serif"/>
                <a:cs typeface="Microsoft Sans Serif"/>
              </a:rPr>
              <a:t>be</a:t>
            </a:r>
            <a:r>
              <a:rPr sz="1800">
                <a:latin typeface="Microsoft Sans Serif"/>
                <a:cs typeface="Microsoft Sans Serif"/>
              </a:rPr>
              <a:t>r</a:t>
            </a:r>
            <a:r>
              <a:rPr sz="1800" spc="-65">
                <a:latin typeface="Microsoft Sans Serif"/>
                <a:cs typeface="Microsoft Sans Serif"/>
              </a:rPr>
              <a:t> </a:t>
            </a:r>
            <a:r>
              <a:rPr sz="1800" spc="-10">
                <a:latin typeface="Microsoft Sans Serif"/>
                <a:cs typeface="Microsoft Sans Serif"/>
              </a:rPr>
              <a:t>o</a:t>
            </a:r>
            <a:r>
              <a:rPr sz="1800">
                <a:latin typeface="Microsoft Sans Serif"/>
                <a:cs typeface="Microsoft Sans Serif"/>
              </a:rPr>
              <a:t>f</a:t>
            </a:r>
            <a:r>
              <a:rPr sz="1800" spc="-130">
                <a:latin typeface="Microsoft Sans Serif"/>
                <a:cs typeface="Microsoft Sans Serif"/>
              </a:rPr>
              <a:t> </a:t>
            </a:r>
            <a:r>
              <a:rPr sz="1800" spc="35">
                <a:latin typeface="Microsoft Sans Serif"/>
                <a:cs typeface="Microsoft Sans Serif"/>
              </a:rPr>
              <a:t>m</a:t>
            </a:r>
            <a:r>
              <a:rPr sz="1800" spc="30">
                <a:latin typeface="Microsoft Sans Serif"/>
                <a:cs typeface="Microsoft Sans Serif"/>
              </a:rPr>
              <a:t>on</a:t>
            </a:r>
            <a:r>
              <a:rPr sz="1800" spc="35">
                <a:latin typeface="Microsoft Sans Serif"/>
                <a:cs typeface="Microsoft Sans Serif"/>
              </a:rPr>
              <a:t>t</a:t>
            </a:r>
            <a:r>
              <a:rPr sz="1800" spc="30">
                <a:latin typeface="Microsoft Sans Serif"/>
                <a:cs typeface="Microsoft Sans Serif"/>
              </a:rPr>
              <a:t>h</a:t>
            </a:r>
            <a:r>
              <a:rPr sz="1800" spc="15">
                <a:latin typeface="Microsoft Sans Serif"/>
                <a:cs typeface="Microsoft Sans Serif"/>
              </a:rPr>
              <a:t>l</a:t>
            </a:r>
            <a:r>
              <a:rPr sz="1800">
                <a:latin typeface="Microsoft Sans Serif"/>
                <a:cs typeface="Microsoft Sans Serif"/>
              </a:rPr>
              <a:t>y</a:t>
            </a:r>
            <a:r>
              <a:rPr sz="1800" spc="-110">
                <a:latin typeface="Microsoft Sans Serif"/>
                <a:cs typeface="Microsoft Sans Serif"/>
              </a:rPr>
              <a:t> </a:t>
            </a:r>
            <a:r>
              <a:rPr sz="1800" spc="-20">
                <a:latin typeface="Microsoft Sans Serif"/>
                <a:cs typeface="Microsoft Sans Serif"/>
              </a:rPr>
              <a:t>a</a:t>
            </a:r>
            <a:r>
              <a:rPr sz="1800" spc="-15">
                <a:latin typeface="Microsoft Sans Serif"/>
                <a:cs typeface="Microsoft Sans Serif"/>
              </a:rPr>
              <a:t>v</a:t>
            </a:r>
            <a:r>
              <a:rPr sz="1800" spc="-20">
                <a:latin typeface="Microsoft Sans Serif"/>
                <a:cs typeface="Microsoft Sans Serif"/>
              </a:rPr>
              <a:t>e</a:t>
            </a:r>
            <a:r>
              <a:rPr sz="1800" spc="-15">
                <a:latin typeface="Microsoft Sans Serif"/>
                <a:cs typeface="Microsoft Sans Serif"/>
              </a:rPr>
              <a:t>r</a:t>
            </a:r>
            <a:r>
              <a:rPr sz="1800" spc="-20">
                <a:latin typeface="Microsoft Sans Serif"/>
                <a:cs typeface="Microsoft Sans Serif"/>
              </a:rPr>
              <a:t>ag</a:t>
            </a:r>
            <a:r>
              <a:rPr sz="1800">
                <a:latin typeface="Microsoft Sans Serif"/>
                <a:cs typeface="Microsoft Sans Serif"/>
              </a:rPr>
              <a:t>e</a:t>
            </a:r>
            <a:r>
              <a:rPr sz="1800" spc="-165">
                <a:latin typeface="Microsoft Sans Serif"/>
                <a:cs typeface="Microsoft Sans Serif"/>
              </a:rPr>
              <a:t> </a:t>
            </a:r>
            <a:r>
              <a:rPr sz="1800" spc="-35">
                <a:latin typeface="Microsoft Sans Serif"/>
                <a:cs typeface="Microsoft Sans Serif"/>
              </a:rPr>
              <a:t>u</a:t>
            </a:r>
            <a:r>
              <a:rPr sz="1800" spc="-30">
                <a:latin typeface="Microsoft Sans Serif"/>
                <a:cs typeface="Microsoft Sans Serif"/>
              </a:rPr>
              <a:t>s</a:t>
            </a:r>
            <a:r>
              <a:rPr sz="1800" spc="-35">
                <a:latin typeface="Microsoft Sans Serif"/>
                <a:cs typeface="Microsoft Sans Serif"/>
              </a:rPr>
              <a:t>e</a:t>
            </a:r>
            <a:r>
              <a:rPr sz="1800" spc="-25">
                <a:latin typeface="Microsoft Sans Serif"/>
                <a:cs typeface="Microsoft Sans Serif"/>
              </a:rPr>
              <a:t>r</a:t>
            </a:r>
            <a:r>
              <a:rPr sz="1800">
                <a:latin typeface="Microsoft Sans Serif"/>
                <a:cs typeface="Microsoft Sans Serif"/>
              </a:rPr>
              <a:t>s</a:t>
            </a:r>
          </a:p>
          <a:p>
            <a:pPr marL="12700">
              <a:tabLst>
                <a:tab pos="469900" algn="l"/>
              </a:tabLst>
            </a:pPr>
            <a:r>
              <a:rPr lang="en-US" spc="60">
                <a:latin typeface="Microsoft Sans Serif"/>
                <a:cs typeface="Microsoft Sans Serif"/>
              </a:rPr>
              <a:t>* </a:t>
            </a:r>
            <a:r>
              <a:rPr sz="1800" spc="60">
                <a:latin typeface="Microsoft Sans Serif"/>
                <a:cs typeface="Microsoft Sans Serif"/>
              </a:rPr>
              <a:t>H</a:t>
            </a:r>
            <a:r>
              <a:rPr sz="1800" spc="50">
                <a:latin typeface="Microsoft Sans Serif"/>
                <a:cs typeface="Microsoft Sans Serif"/>
              </a:rPr>
              <a:t>i</a:t>
            </a:r>
            <a:r>
              <a:rPr sz="1800" spc="55">
                <a:latin typeface="Microsoft Sans Serif"/>
                <a:cs typeface="Microsoft Sans Serif"/>
              </a:rPr>
              <a:t>g</a:t>
            </a:r>
            <a:r>
              <a:rPr sz="1800" spc="-5">
                <a:latin typeface="Microsoft Sans Serif"/>
                <a:cs typeface="Microsoft Sans Serif"/>
              </a:rPr>
              <a:t>h</a:t>
            </a:r>
            <a:r>
              <a:rPr sz="1800" spc="-70">
                <a:latin typeface="Microsoft Sans Serif"/>
                <a:cs typeface="Microsoft Sans Serif"/>
              </a:rPr>
              <a:t> </a:t>
            </a:r>
            <a:r>
              <a:rPr sz="1800" spc="-5">
                <a:latin typeface="Microsoft Sans Serif"/>
                <a:cs typeface="Microsoft Sans Serif"/>
              </a:rPr>
              <a:t>rev</a:t>
            </a:r>
            <a:r>
              <a:rPr sz="1800" spc="-15">
                <a:latin typeface="Microsoft Sans Serif"/>
                <a:cs typeface="Microsoft Sans Serif"/>
              </a:rPr>
              <a:t>e</a:t>
            </a:r>
            <a:r>
              <a:rPr sz="1800" spc="-5">
                <a:latin typeface="Microsoft Sans Serif"/>
                <a:cs typeface="Microsoft Sans Serif"/>
              </a:rPr>
              <a:t>n</a:t>
            </a:r>
            <a:r>
              <a:rPr sz="1800" spc="-15">
                <a:latin typeface="Microsoft Sans Serif"/>
                <a:cs typeface="Microsoft Sans Serif"/>
              </a:rPr>
              <a:t>u</a:t>
            </a:r>
            <a:r>
              <a:rPr sz="1800" spc="-5">
                <a:latin typeface="Microsoft Sans Serif"/>
                <a:cs typeface="Microsoft Sans Serif"/>
              </a:rPr>
              <a:t>e</a:t>
            </a:r>
            <a:r>
              <a:rPr sz="1800" spc="-160">
                <a:latin typeface="Microsoft Sans Serif"/>
                <a:cs typeface="Microsoft Sans Serif"/>
              </a:rPr>
              <a:t> </a:t>
            </a:r>
            <a:r>
              <a:rPr sz="1800" spc="10">
                <a:latin typeface="Microsoft Sans Serif"/>
                <a:cs typeface="Microsoft Sans Serif"/>
              </a:rPr>
              <a:t>pe</a:t>
            </a:r>
            <a:r>
              <a:rPr sz="1800" spc="-5">
                <a:latin typeface="Microsoft Sans Serif"/>
                <a:cs typeface="Microsoft Sans Serif"/>
              </a:rPr>
              <a:t>r</a:t>
            </a:r>
            <a:r>
              <a:rPr sz="1800" spc="-130">
                <a:latin typeface="Microsoft Sans Serif"/>
                <a:cs typeface="Microsoft Sans Serif"/>
              </a:rPr>
              <a:t> </a:t>
            </a:r>
            <a:r>
              <a:rPr sz="1800" spc="30">
                <a:latin typeface="Microsoft Sans Serif"/>
                <a:cs typeface="Microsoft Sans Serif"/>
              </a:rPr>
              <a:t>c</a:t>
            </a:r>
            <a:r>
              <a:rPr sz="1800" spc="20">
                <a:latin typeface="Microsoft Sans Serif"/>
                <a:cs typeface="Microsoft Sans Serif"/>
              </a:rPr>
              <a:t>u</a:t>
            </a:r>
            <a:r>
              <a:rPr sz="1800" spc="30">
                <a:latin typeface="Microsoft Sans Serif"/>
                <a:cs typeface="Microsoft Sans Serif"/>
              </a:rPr>
              <a:t>s</a:t>
            </a:r>
            <a:r>
              <a:rPr sz="1800" spc="35">
                <a:latin typeface="Microsoft Sans Serif"/>
                <a:cs typeface="Microsoft Sans Serif"/>
              </a:rPr>
              <a:t>t</a:t>
            </a:r>
            <a:r>
              <a:rPr sz="1800" spc="20">
                <a:latin typeface="Microsoft Sans Serif"/>
                <a:cs typeface="Microsoft Sans Serif"/>
              </a:rPr>
              <a:t>o</a:t>
            </a:r>
            <a:r>
              <a:rPr sz="1800" spc="35">
                <a:latin typeface="Microsoft Sans Serif"/>
                <a:cs typeface="Microsoft Sans Serif"/>
              </a:rPr>
              <a:t>m</a:t>
            </a:r>
            <a:r>
              <a:rPr sz="1800" spc="20">
                <a:latin typeface="Microsoft Sans Serif"/>
                <a:cs typeface="Microsoft Sans Serif"/>
              </a:rPr>
              <a:t>e</a:t>
            </a:r>
            <a:r>
              <a:rPr sz="1800">
                <a:latin typeface="Microsoft Sans Serif"/>
                <a:cs typeface="Microsoft Sans Serif"/>
              </a:rPr>
              <a:t>r</a:t>
            </a:r>
            <a:r>
              <a:rPr sz="1800" spc="-130">
                <a:latin typeface="Microsoft Sans Serif"/>
                <a:cs typeface="Microsoft Sans Serif"/>
              </a:rPr>
              <a:t> </a:t>
            </a:r>
            <a:r>
              <a:rPr sz="1800" spc="35">
                <a:latin typeface="Microsoft Sans Serif"/>
                <a:cs typeface="Microsoft Sans Serif"/>
              </a:rPr>
              <a:t>an</a:t>
            </a:r>
            <a:r>
              <a:rPr sz="1800" spc="-5">
                <a:latin typeface="Microsoft Sans Serif"/>
                <a:cs typeface="Microsoft Sans Serif"/>
              </a:rPr>
              <a:t>d</a:t>
            </a:r>
            <a:r>
              <a:rPr sz="1800" spc="-90">
                <a:latin typeface="Microsoft Sans Serif"/>
                <a:cs typeface="Microsoft Sans Serif"/>
              </a:rPr>
              <a:t> </a:t>
            </a:r>
            <a:r>
              <a:rPr sz="1800" spc="-20">
                <a:latin typeface="Microsoft Sans Serif"/>
                <a:cs typeface="Microsoft Sans Serif"/>
              </a:rPr>
              <a:t>s</a:t>
            </a:r>
            <a:r>
              <a:rPr sz="1800" spc="-5">
                <a:latin typeface="Microsoft Sans Serif"/>
                <a:cs typeface="Microsoft Sans Serif"/>
              </a:rPr>
              <a:t>o</a:t>
            </a:r>
            <a:r>
              <a:rPr sz="1800" spc="-160">
                <a:latin typeface="Microsoft Sans Serif"/>
                <a:cs typeface="Microsoft Sans Serif"/>
              </a:rPr>
              <a:t> </a:t>
            </a:r>
            <a:r>
              <a:rPr sz="1800" spc="-65">
                <a:latin typeface="Microsoft Sans Serif"/>
                <a:cs typeface="Microsoft Sans Serif"/>
              </a:rPr>
              <a:t>on.</a:t>
            </a:r>
            <a:endParaRPr sz="1800">
              <a:latin typeface="Microsoft Sans Serif"/>
              <a:cs typeface="Microsoft Sans Serif"/>
            </a:endParaRPr>
          </a:p>
        </p:txBody>
      </p:sp>
      <p:sp>
        <p:nvSpPr>
          <p:cNvPr id="8" name="TextBox 7">
            <a:extLst>
              <a:ext uri="{FF2B5EF4-FFF2-40B4-BE49-F238E27FC236}">
                <a16:creationId xmlns:a16="http://schemas.microsoft.com/office/drawing/2014/main" id="{B4E9EC7F-6B13-090B-69F6-462726F460D4}"/>
              </a:ext>
            </a:extLst>
          </p:cNvPr>
          <p:cNvSpPr txBox="1"/>
          <p:nvPr/>
        </p:nvSpPr>
        <p:spPr>
          <a:xfrm>
            <a:off x="2693096" y="191804"/>
            <a:ext cx="65409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PROBLEM STATEMENT</a:t>
            </a:r>
            <a:endParaRPr lang="en-US" sz="2400" b="1" dirty="0"/>
          </a:p>
        </p:txBody>
      </p:sp>
      <p:sp>
        <p:nvSpPr>
          <p:cNvPr id="9" name="TextBox 8">
            <a:extLst>
              <a:ext uri="{FF2B5EF4-FFF2-40B4-BE49-F238E27FC236}">
                <a16:creationId xmlns:a16="http://schemas.microsoft.com/office/drawing/2014/main" id="{455D31F4-D225-5DBB-A63F-640D7D616BED}"/>
              </a:ext>
            </a:extLst>
          </p:cNvPr>
          <p:cNvSpPr txBox="1"/>
          <p:nvPr/>
        </p:nvSpPr>
        <p:spPr>
          <a:xfrm>
            <a:off x="504955" y="35228"/>
            <a:ext cx="58715" cy="317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187B02-DE03-70A3-5E71-836FA878A72F}"/>
              </a:ext>
            </a:extLst>
          </p:cNvPr>
          <p:cNvSpPr txBox="1"/>
          <p:nvPr/>
        </p:nvSpPr>
        <p:spPr>
          <a:xfrm>
            <a:off x="323639" y="683835"/>
            <a:ext cx="664662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99085" indent="-287020">
              <a:spcBef>
                <a:spcPts val="105"/>
              </a:spcBef>
              <a:buFont typeface="Wingdings,Sans-Serif"/>
              <a:buChar char=""/>
            </a:pPr>
            <a:r>
              <a:rPr lang="en-US" sz="1400" dirty="0">
                <a:latin typeface="Microsoft Sans Serif"/>
                <a:ea typeface="Microsoft Sans Serif"/>
                <a:cs typeface="Microsoft Sans Serif"/>
              </a:rPr>
              <a:t>Introduction</a:t>
            </a:r>
            <a:endParaRPr lang="en-US" sz="1400">
              <a:ea typeface="+mn-lt"/>
              <a:cs typeface="+mn-lt"/>
            </a:endParaRPr>
          </a:p>
          <a:p>
            <a:pPr marL="347980" indent="-335280">
              <a:spcBef>
                <a:spcPts val="1005"/>
              </a:spcBef>
              <a:buFont typeface="Wingdings,Sans-Serif"/>
              <a:buChar char=""/>
            </a:pPr>
            <a:r>
              <a:rPr lang="en-US" sz="1400" dirty="0">
                <a:latin typeface="Microsoft Sans Serif"/>
                <a:ea typeface="Microsoft Sans Serif"/>
                <a:cs typeface="Microsoft Sans Serif"/>
              </a:rPr>
              <a:t>Category wise play store apps installs</a:t>
            </a:r>
            <a:endParaRPr lang="en-US" sz="1400">
              <a:ea typeface="+mn-lt"/>
              <a:cs typeface="+mn-lt"/>
            </a:endParaRPr>
          </a:p>
          <a:p>
            <a:pPr marL="347980" indent="-335280">
              <a:spcBef>
                <a:spcPts val="1010"/>
              </a:spcBef>
              <a:buFont typeface="Wingdings,Sans-Serif"/>
              <a:buChar char=""/>
            </a:pPr>
            <a:r>
              <a:rPr lang="en-US" sz="1400" dirty="0">
                <a:latin typeface="Microsoft Sans Serif"/>
                <a:ea typeface="Microsoft Sans Serif"/>
                <a:cs typeface="Microsoft Sans Serif"/>
              </a:rPr>
              <a:t>Category wise most popular apps</a:t>
            </a:r>
            <a:endParaRPr lang="en-US" sz="1400">
              <a:ea typeface="+mn-lt"/>
              <a:cs typeface="+mn-lt"/>
            </a:endParaRPr>
          </a:p>
          <a:p>
            <a:pPr marL="344805" indent="-332740">
              <a:spcBef>
                <a:spcPts val="1010"/>
              </a:spcBef>
              <a:buFont typeface="Wingdings,Sans-Serif"/>
              <a:buChar char=""/>
            </a:pPr>
            <a:r>
              <a:rPr lang="en-US" sz="1400" dirty="0">
                <a:latin typeface="Microsoft Sans Serif"/>
                <a:ea typeface="Microsoft Sans Serif"/>
                <a:cs typeface="Microsoft Sans Serif"/>
              </a:rPr>
              <a:t>Top 10 apps in play store considering all the parameters</a:t>
            </a:r>
            <a:endParaRPr lang="en-US" sz="1400">
              <a:ea typeface="+mn-lt"/>
              <a:cs typeface="+mn-lt"/>
            </a:endParaRPr>
          </a:p>
          <a:p>
            <a:pPr marL="338455" indent="-326390">
              <a:spcBef>
                <a:spcPts val="1010"/>
              </a:spcBef>
              <a:buFont typeface="Wingdings,Sans-Serif"/>
              <a:buChar char=""/>
            </a:pPr>
            <a:r>
              <a:rPr lang="en-US" sz="1400" dirty="0">
                <a:latin typeface="Microsoft Sans Serif"/>
                <a:ea typeface="Microsoft Sans Serif"/>
                <a:cs typeface="Microsoft Sans Serif"/>
              </a:rPr>
              <a:t>Average installs, category wise</a:t>
            </a:r>
            <a:endParaRPr lang="en-US" sz="1400">
              <a:ea typeface="+mn-lt"/>
              <a:cs typeface="+mn-lt"/>
            </a:endParaRPr>
          </a:p>
          <a:p>
            <a:pPr marL="347980" indent="-335280">
              <a:spcBef>
                <a:spcPts val="1005"/>
              </a:spcBef>
              <a:buFont typeface="Wingdings,Sans-Serif"/>
              <a:buChar char=""/>
            </a:pPr>
            <a:r>
              <a:rPr lang="en-US" sz="1400" dirty="0">
                <a:latin typeface="Microsoft Sans Serif"/>
                <a:ea typeface="Microsoft Sans Serif"/>
                <a:cs typeface="Microsoft Sans Serif"/>
              </a:rPr>
              <a:t>Most installed apps in communication category</a:t>
            </a:r>
            <a:endParaRPr lang="en-US" sz="1400">
              <a:ea typeface="+mn-lt"/>
              <a:cs typeface="+mn-lt"/>
            </a:endParaRPr>
          </a:p>
          <a:p>
            <a:pPr marL="338455" indent="-326390">
              <a:spcBef>
                <a:spcPts val="1010"/>
              </a:spcBef>
              <a:buFont typeface="Wingdings,Sans-Serif"/>
              <a:buChar char=""/>
            </a:pPr>
            <a:r>
              <a:rPr lang="en-US" sz="1400" dirty="0">
                <a:latin typeface="Microsoft Sans Serif"/>
                <a:ea typeface="Microsoft Sans Serif"/>
                <a:cs typeface="Microsoft Sans Serif"/>
              </a:rPr>
              <a:t>Average sizes of apps in each category</a:t>
            </a:r>
            <a:endParaRPr lang="en-US" sz="1400">
              <a:ea typeface="+mn-lt"/>
              <a:cs typeface="+mn-lt"/>
            </a:endParaRPr>
          </a:p>
          <a:p>
            <a:pPr marL="347980" indent="-335280">
              <a:spcBef>
                <a:spcPts val="1010"/>
              </a:spcBef>
              <a:buFont typeface="Wingdings,Sans-Serif"/>
              <a:buChar char=""/>
            </a:pPr>
            <a:r>
              <a:rPr lang="en-US" sz="1400" dirty="0">
                <a:latin typeface="Microsoft Sans Serif"/>
                <a:ea typeface="Microsoft Sans Serif"/>
                <a:cs typeface="Microsoft Sans Serif"/>
              </a:rPr>
              <a:t>Category wise percentage of paid apps</a:t>
            </a:r>
            <a:endParaRPr lang="en-US" sz="1400">
              <a:ea typeface="+mn-lt"/>
              <a:cs typeface="+mn-lt"/>
            </a:endParaRPr>
          </a:p>
          <a:p>
            <a:pPr marL="347980" indent="-335280">
              <a:spcBef>
                <a:spcPts val="1005"/>
              </a:spcBef>
              <a:buFont typeface="Wingdings,Sans-Serif"/>
              <a:buChar char=""/>
            </a:pPr>
            <a:r>
              <a:rPr lang="en-US" sz="1400" dirty="0">
                <a:latin typeface="Microsoft Sans Serif"/>
                <a:ea typeface="Microsoft Sans Serif"/>
                <a:cs typeface="Microsoft Sans Serif"/>
              </a:rPr>
              <a:t>Category wise top installed paid apps</a:t>
            </a:r>
            <a:endParaRPr lang="en-US" sz="1400">
              <a:ea typeface="+mn-lt"/>
              <a:cs typeface="+mn-lt"/>
            </a:endParaRPr>
          </a:p>
          <a:p>
            <a:pPr marL="338455" indent="-326390">
              <a:spcBef>
                <a:spcPts val="1010"/>
              </a:spcBef>
              <a:buFont typeface="Wingdings,Sans-Serif"/>
              <a:buChar char=""/>
            </a:pPr>
            <a:r>
              <a:rPr lang="en-US" sz="1400" dirty="0">
                <a:latin typeface="Microsoft Sans Serif"/>
                <a:ea typeface="Microsoft Sans Serif"/>
                <a:cs typeface="Microsoft Sans Serif"/>
              </a:rPr>
              <a:t>Average rating of paid apps</a:t>
            </a:r>
            <a:endParaRPr lang="en-US" sz="1400" dirty="0">
              <a:ea typeface="+mn-lt"/>
              <a:cs typeface="+mn-lt"/>
            </a:endParaRPr>
          </a:p>
          <a:p>
            <a:pPr marL="347980" indent="-335280">
              <a:spcBef>
                <a:spcPts val="1010"/>
              </a:spcBef>
              <a:buFont typeface="Wingdings,Sans-Serif"/>
              <a:buChar char=""/>
            </a:pPr>
            <a:r>
              <a:rPr lang="en-US" sz="1400" dirty="0">
                <a:latin typeface="Microsoft Sans Serif"/>
                <a:ea typeface="Microsoft Sans Serif"/>
                <a:cs typeface="Microsoft Sans Serif"/>
              </a:rPr>
              <a:t>Correlation between Rating ,Installs and Price</a:t>
            </a:r>
            <a:endParaRPr lang="en-US" sz="1400" dirty="0">
              <a:ea typeface="+mn-lt"/>
              <a:cs typeface="+mn-lt"/>
            </a:endParaRPr>
          </a:p>
          <a:p>
            <a:pPr marL="347980" indent="-335280">
              <a:spcBef>
                <a:spcPts val="1010"/>
              </a:spcBef>
              <a:buFont typeface="Wingdings,Sans-Serif"/>
              <a:buChar char=""/>
            </a:pPr>
            <a:r>
              <a:rPr lang="en-US" sz="1400" dirty="0">
                <a:latin typeface="Microsoft Sans Serif"/>
                <a:ea typeface="Microsoft Sans Serif"/>
                <a:cs typeface="Microsoft Sans Serif"/>
              </a:rPr>
              <a:t>Category wise installed apps with content rating</a:t>
            </a:r>
            <a:endParaRPr lang="en-US" sz="1400">
              <a:ea typeface="+mn-lt"/>
              <a:cs typeface="+mn-lt"/>
            </a:endParaRPr>
          </a:p>
          <a:p>
            <a:pPr marL="347980" indent="-335280">
              <a:spcBef>
                <a:spcPts val="1010"/>
              </a:spcBef>
              <a:buFont typeface="Wingdings,Sans-Serif"/>
              <a:buChar char=""/>
            </a:pPr>
            <a:r>
              <a:rPr lang="en-US" sz="1400" dirty="0">
                <a:latin typeface="Microsoft Sans Serif"/>
                <a:ea typeface="Microsoft Sans Serif"/>
                <a:cs typeface="Microsoft Sans Serif"/>
              </a:rPr>
              <a:t>Percentage reviews sentiment distribution</a:t>
            </a:r>
            <a:endParaRPr lang="en-US" sz="1400">
              <a:ea typeface="+mn-lt"/>
              <a:cs typeface="+mn-lt"/>
            </a:endParaRPr>
          </a:p>
          <a:p>
            <a:pPr algn="l"/>
            <a:endParaRPr lang="en-US" dirty="0">
              <a:cs typeface="Calibri"/>
            </a:endParaRPr>
          </a:p>
        </p:txBody>
      </p:sp>
      <p:sp>
        <p:nvSpPr>
          <p:cNvPr id="10" name="TextBox 9">
            <a:extLst>
              <a:ext uri="{FF2B5EF4-FFF2-40B4-BE49-F238E27FC236}">
                <a16:creationId xmlns:a16="http://schemas.microsoft.com/office/drawing/2014/main" id="{9D0FE32B-192F-CCD5-9BF4-3522D3823FFB}"/>
              </a:ext>
            </a:extLst>
          </p:cNvPr>
          <p:cNvSpPr txBox="1"/>
          <p:nvPr/>
        </p:nvSpPr>
        <p:spPr>
          <a:xfrm>
            <a:off x="845506" y="58716"/>
            <a:ext cx="32176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AGENDA</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64668" y="943737"/>
            <a:ext cx="5422900" cy="452755"/>
          </a:xfrm>
          <a:prstGeom prst="rect">
            <a:avLst/>
          </a:prstGeom>
        </p:spPr>
        <p:txBody>
          <a:bodyPr vert="horz" wrap="square" lIns="0" tIns="13335" rIns="0" bIns="0" rtlCol="0">
            <a:spAutoFit/>
          </a:bodyPr>
          <a:lstStyle/>
          <a:p>
            <a:pPr marL="355600" marR="5080" indent="-342900">
              <a:lnSpc>
                <a:spcPct val="100000"/>
              </a:lnSpc>
              <a:spcBef>
                <a:spcPts val="105"/>
              </a:spcBef>
              <a:buSzPct val="92857"/>
              <a:buFont typeface="Calibri"/>
              <a:buChar char="▪"/>
              <a:tabLst>
                <a:tab pos="354965" algn="l"/>
                <a:tab pos="355600" algn="l"/>
              </a:tabLst>
            </a:pPr>
            <a:r>
              <a:rPr sz="1400" b="1" spc="-5">
                <a:latin typeface="Arial"/>
                <a:cs typeface="Arial"/>
              </a:rPr>
              <a:t>Loading</a:t>
            </a:r>
            <a:r>
              <a:rPr sz="1400" b="1" spc="345">
                <a:latin typeface="Arial"/>
                <a:cs typeface="Arial"/>
              </a:rPr>
              <a:t> </a:t>
            </a:r>
            <a:r>
              <a:rPr sz="1400" b="1" spc="-5">
                <a:latin typeface="Arial"/>
                <a:cs typeface="Arial"/>
              </a:rPr>
              <a:t>the</a:t>
            </a:r>
            <a:r>
              <a:rPr sz="1400" b="1" spc="20">
                <a:latin typeface="Arial"/>
                <a:cs typeface="Arial"/>
              </a:rPr>
              <a:t> </a:t>
            </a:r>
            <a:r>
              <a:rPr sz="1400" b="1" spc="-5">
                <a:latin typeface="Arial"/>
                <a:cs typeface="Arial"/>
              </a:rPr>
              <a:t>data</a:t>
            </a:r>
            <a:r>
              <a:rPr sz="1400" b="1" spc="375">
                <a:latin typeface="Arial"/>
                <a:cs typeface="Arial"/>
              </a:rPr>
              <a:t> </a:t>
            </a:r>
            <a:r>
              <a:rPr sz="1400" b="1">
                <a:latin typeface="Arial"/>
                <a:cs typeface="Arial"/>
              </a:rPr>
              <a:t>sets:</a:t>
            </a:r>
            <a:r>
              <a:rPr sz="1400" b="1" spc="385">
                <a:latin typeface="Arial"/>
                <a:cs typeface="Arial"/>
              </a:rPr>
              <a:t> </a:t>
            </a:r>
            <a:r>
              <a:rPr sz="1400" spc="-40">
                <a:latin typeface="Microsoft Sans Serif"/>
                <a:cs typeface="Microsoft Sans Serif"/>
              </a:rPr>
              <a:t>Two</a:t>
            </a:r>
            <a:r>
              <a:rPr sz="1400" spc="100">
                <a:latin typeface="Microsoft Sans Serif"/>
                <a:cs typeface="Microsoft Sans Serif"/>
              </a:rPr>
              <a:t> </a:t>
            </a:r>
            <a:r>
              <a:rPr sz="1400">
                <a:latin typeface="Microsoft Sans Serif"/>
                <a:cs typeface="Microsoft Sans Serif"/>
              </a:rPr>
              <a:t>datasets,</a:t>
            </a:r>
            <a:r>
              <a:rPr sz="1400" spc="30">
                <a:latin typeface="Microsoft Sans Serif"/>
                <a:cs typeface="Microsoft Sans Serif"/>
              </a:rPr>
              <a:t> </a:t>
            </a:r>
            <a:r>
              <a:rPr sz="1400" spc="-5">
                <a:latin typeface="Microsoft Sans Serif"/>
                <a:cs typeface="Microsoft Sans Serif"/>
              </a:rPr>
              <a:t>First</a:t>
            </a:r>
            <a:r>
              <a:rPr sz="1400" spc="10">
                <a:latin typeface="Microsoft Sans Serif"/>
                <a:cs typeface="Microsoft Sans Serif"/>
              </a:rPr>
              <a:t> </a:t>
            </a:r>
            <a:r>
              <a:rPr sz="1400" spc="-5">
                <a:latin typeface="Microsoft Sans Serif"/>
                <a:cs typeface="Microsoft Sans Serif"/>
              </a:rPr>
              <a:t>Play</a:t>
            </a:r>
            <a:r>
              <a:rPr sz="1400" spc="35">
                <a:latin typeface="Microsoft Sans Serif"/>
                <a:cs typeface="Microsoft Sans Serif"/>
              </a:rPr>
              <a:t> </a:t>
            </a:r>
            <a:r>
              <a:rPr sz="1400">
                <a:latin typeface="Microsoft Sans Serif"/>
                <a:cs typeface="Microsoft Sans Serif"/>
              </a:rPr>
              <a:t>store</a:t>
            </a:r>
            <a:r>
              <a:rPr sz="1400" spc="15">
                <a:latin typeface="Microsoft Sans Serif"/>
                <a:cs typeface="Microsoft Sans Serif"/>
              </a:rPr>
              <a:t> </a:t>
            </a:r>
            <a:r>
              <a:rPr sz="1400" spc="-5">
                <a:latin typeface="Microsoft Sans Serif"/>
                <a:cs typeface="Microsoft Sans Serif"/>
              </a:rPr>
              <a:t>app </a:t>
            </a:r>
            <a:r>
              <a:rPr sz="1400" spc="-360">
                <a:latin typeface="Microsoft Sans Serif"/>
                <a:cs typeface="Microsoft Sans Serif"/>
              </a:rPr>
              <a:t> </a:t>
            </a:r>
            <a:r>
              <a:rPr sz="1400">
                <a:latin typeface="Microsoft Sans Serif"/>
                <a:cs typeface="Microsoft Sans Serif"/>
              </a:rPr>
              <a:t>dataset</a:t>
            </a:r>
            <a:r>
              <a:rPr sz="1400" spc="-55">
                <a:latin typeface="Microsoft Sans Serif"/>
                <a:cs typeface="Microsoft Sans Serif"/>
              </a:rPr>
              <a:t> </a:t>
            </a:r>
            <a:r>
              <a:rPr sz="1400" spc="-5">
                <a:latin typeface="Microsoft Sans Serif"/>
                <a:cs typeface="Microsoft Sans Serif"/>
              </a:rPr>
              <a:t>and</a:t>
            </a:r>
            <a:r>
              <a:rPr sz="1400" spc="-25">
                <a:latin typeface="Microsoft Sans Serif"/>
                <a:cs typeface="Microsoft Sans Serif"/>
              </a:rPr>
              <a:t> </a:t>
            </a:r>
            <a:r>
              <a:rPr sz="1400" spc="-5">
                <a:latin typeface="Microsoft Sans Serif"/>
                <a:cs typeface="Microsoft Sans Serif"/>
              </a:rPr>
              <a:t>User</a:t>
            </a:r>
            <a:r>
              <a:rPr sz="1400" spc="-25">
                <a:latin typeface="Microsoft Sans Serif"/>
                <a:cs typeface="Microsoft Sans Serif"/>
              </a:rPr>
              <a:t> </a:t>
            </a:r>
            <a:r>
              <a:rPr sz="1400" spc="-10">
                <a:latin typeface="Microsoft Sans Serif"/>
                <a:cs typeface="Microsoft Sans Serif"/>
              </a:rPr>
              <a:t>Reviews</a:t>
            </a:r>
            <a:r>
              <a:rPr sz="1400" spc="40">
                <a:latin typeface="Microsoft Sans Serif"/>
                <a:cs typeface="Microsoft Sans Serif"/>
              </a:rPr>
              <a:t> </a:t>
            </a:r>
            <a:r>
              <a:rPr sz="1400">
                <a:latin typeface="Microsoft Sans Serif"/>
                <a:cs typeface="Microsoft Sans Serif"/>
              </a:rPr>
              <a:t>dataset.</a:t>
            </a:r>
          </a:p>
        </p:txBody>
      </p:sp>
      <p:sp>
        <p:nvSpPr>
          <p:cNvPr id="4" name="object 4"/>
          <p:cNvSpPr txBox="1"/>
          <p:nvPr/>
        </p:nvSpPr>
        <p:spPr>
          <a:xfrm>
            <a:off x="5401436" y="2010918"/>
            <a:ext cx="680085" cy="239395"/>
          </a:xfrm>
          <a:prstGeom prst="rect">
            <a:avLst/>
          </a:prstGeom>
        </p:spPr>
        <p:txBody>
          <a:bodyPr vert="horz" wrap="square" lIns="0" tIns="12700" rIns="0" bIns="0" rtlCol="0">
            <a:spAutoFit/>
          </a:bodyPr>
          <a:lstStyle/>
          <a:p>
            <a:pPr marL="12700">
              <a:lnSpc>
                <a:spcPct val="100000"/>
              </a:lnSpc>
              <a:spcBef>
                <a:spcPts val="100"/>
              </a:spcBef>
            </a:pPr>
            <a:r>
              <a:rPr sz="1400" spc="-15">
                <a:latin typeface="Microsoft Sans Serif"/>
                <a:cs typeface="Microsoft Sans Serif"/>
              </a:rPr>
              <a:t>Outliers,</a:t>
            </a:r>
            <a:endParaRPr sz="1400">
              <a:latin typeface="Microsoft Sans Serif"/>
              <a:cs typeface="Microsoft Sans Serif"/>
            </a:endParaRPr>
          </a:p>
        </p:txBody>
      </p:sp>
      <p:sp>
        <p:nvSpPr>
          <p:cNvPr id="5" name="object 5"/>
          <p:cNvSpPr txBox="1"/>
          <p:nvPr/>
        </p:nvSpPr>
        <p:spPr>
          <a:xfrm>
            <a:off x="264668" y="1584197"/>
            <a:ext cx="5005070" cy="879475"/>
          </a:xfrm>
          <a:prstGeom prst="rect">
            <a:avLst/>
          </a:prstGeom>
        </p:spPr>
        <p:txBody>
          <a:bodyPr vert="horz" wrap="square" lIns="0" tIns="13335" rIns="0" bIns="0" rtlCol="0">
            <a:spAutoFit/>
          </a:bodyPr>
          <a:lstStyle/>
          <a:p>
            <a:pPr marL="355600" indent="-342900">
              <a:lnSpc>
                <a:spcPct val="100000"/>
              </a:lnSpc>
              <a:spcBef>
                <a:spcPts val="105"/>
              </a:spcBef>
              <a:buSzPct val="92857"/>
              <a:buFont typeface="Calibri"/>
              <a:buChar char="▪"/>
              <a:tabLst>
                <a:tab pos="354965" algn="l"/>
                <a:tab pos="355600" algn="l"/>
              </a:tabLst>
            </a:pPr>
            <a:r>
              <a:rPr sz="1400" b="1" spc="-5">
                <a:latin typeface="Arial"/>
                <a:cs typeface="Arial"/>
              </a:rPr>
              <a:t>Import</a:t>
            </a:r>
            <a:r>
              <a:rPr sz="1400" b="1" spc="-45">
                <a:latin typeface="Arial"/>
                <a:cs typeface="Arial"/>
              </a:rPr>
              <a:t> </a:t>
            </a:r>
            <a:r>
              <a:rPr sz="1400" b="1" spc="-5">
                <a:latin typeface="Arial"/>
                <a:cs typeface="Arial"/>
              </a:rPr>
              <a:t>Libraries:</a:t>
            </a:r>
            <a:r>
              <a:rPr sz="1400" b="1" spc="-70">
                <a:latin typeface="Arial"/>
                <a:cs typeface="Arial"/>
              </a:rPr>
              <a:t> </a:t>
            </a:r>
            <a:r>
              <a:rPr sz="1400" spc="-25">
                <a:latin typeface="Microsoft Sans Serif"/>
                <a:cs typeface="Microsoft Sans Serif"/>
              </a:rPr>
              <a:t>NumPy,</a:t>
            </a:r>
            <a:r>
              <a:rPr sz="1400" spc="25">
                <a:latin typeface="Microsoft Sans Serif"/>
                <a:cs typeface="Microsoft Sans Serif"/>
              </a:rPr>
              <a:t> </a:t>
            </a:r>
            <a:r>
              <a:rPr sz="1400">
                <a:latin typeface="Microsoft Sans Serif"/>
                <a:cs typeface="Microsoft Sans Serif"/>
              </a:rPr>
              <a:t>Pandas,</a:t>
            </a:r>
            <a:r>
              <a:rPr sz="1400" spc="-20">
                <a:latin typeface="Microsoft Sans Serif"/>
                <a:cs typeface="Microsoft Sans Serif"/>
              </a:rPr>
              <a:t> </a:t>
            </a:r>
            <a:r>
              <a:rPr sz="1400" spc="-5">
                <a:latin typeface="Microsoft Sans Serif"/>
                <a:cs typeface="Microsoft Sans Serif"/>
              </a:rPr>
              <a:t>Seaborn</a:t>
            </a:r>
            <a:r>
              <a:rPr sz="1400" spc="-30">
                <a:latin typeface="Microsoft Sans Serif"/>
                <a:cs typeface="Microsoft Sans Serif"/>
              </a:rPr>
              <a:t> </a:t>
            </a:r>
            <a:r>
              <a:rPr sz="1400">
                <a:latin typeface="Microsoft Sans Serif"/>
                <a:cs typeface="Microsoft Sans Serif"/>
              </a:rPr>
              <a:t>and </a:t>
            </a:r>
            <a:r>
              <a:rPr sz="1400" spc="-5">
                <a:latin typeface="Microsoft Sans Serif"/>
                <a:cs typeface="Microsoft Sans Serif"/>
              </a:rPr>
              <a:t>Matplotlib</a:t>
            </a:r>
            <a:endParaRPr sz="1400">
              <a:latin typeface="Microsoft Sans Serif"/>
              <a:cs typeface="Microsoft Sans Serif"/>
            </a:endParaRPr>
          </a:p>
          <a:p>
            <a:pPr>
              <a:lnSpc>
                <a:spcPct val="100000"/>
              </a:lnSpc>
              <a:spcBef>
                <a:spcPts val="35"/>
              </a:spcBef>
              <a:buFont typeface="Calibri"/>
              <a:buChar char="▪"/>
            </a:pPr>
            <a:endParaRPr sz="1450">
              <a:latin typeface="Microsoft Sans Serif"/>
              <a:cs typeface="Microsoft Sans Serif"/>
            </a:endParaRPr>
          </a:p>
          <a:p>
            <a:pPr marL="355600" marR="15240" indent="-342900">
              <a:lnSpc>
                <a:spcPct val="100000"/>
              </a:lnSpc>
              <a:buSzPct val="92857"/>
              <a:buFont typeface="Calibri"/>
              <a:buChar char="▪"/>
              <a:tabLst>
                <a:tab pos="354965" algn="l"/>
                <a:tab pos="355600" algn="l"/>
                <a:tab pos="908685" algn="l"/>
                <a:tab pos="1847214" algn="l"/>
                <a:tab pos="2321560" algn="l"/>
                <a:tab pos="3047365" algn="l"/>
                <a:tab pos="3792220" algn="l"/>
                <a:tab pos="4255770" algn="l"/>
              </a:tabLst>
            </a:pPr>
            <a:r>
              <a:rPr sz="1400" b="1" spc="-10">
                <a:latin typeface="Arial"/>
                <a:cs typeface="Arial"/>
              </a:rPr>
              <a:t>D</a:t>
            </a:r>
            <a:r>
              <a:rPr sz="1400" b="1">
                <a:latin typeface="Arial"/>
                <a:cs typeface="Arial"/>
              </a:rPr>
              <a:t>ata	</a:t>
            </a:r>
            <a:r>
              <a:rPr sz="1400" b="1" spc="-15">
                <a:latin typeface="Arial"/>
                <a:cs typeface="Arial"/>
              </a:rPr>
              <a:t>c</a:t>
            </a:r>
            <a:r>
              <a:rPr sz="1400" b="1" spc="-10">
                <a:latin typeface="Arial"/>
                <a:cs typeface="Arial"/>
              </a:rPr>
              <a:t>l</a:t>
            </a:r>
            <a:r>
              <a:rPr sz="1400" b="1" spc="-15">
                <a:latin typeface="Arial"/>
                <a:cs typeface="Arial"/>
              </a:rPr>
              <a:t>ea</a:t>
            </a:r>
            <a:r>
              <a:rPr sz="1400" b="1" spc="-20">
                <a:latin typeface="Arial"/>
                <a:cs typeface="Arial"/>
              </a:rPr>
              <a:t>n</a:t>
            </a:r>
            <a:r>
              <a:rPr sz="1400" b="1">
                <a:latin typeface="Arial"/>
                <a:cs typeface="Arial"/>
              </a:rPr>
              <a:t>i</a:t>
            </a:r>
            <a:r>
              <a:rPr sz="1400" b="1" spc="-20">
                <a:latin typeface="Arial"/>
                <a:cs typeface="Arial"/>
              </a:rPr>
              <a:t>n</a:t>
            </a:r>
            <a:r>
              <a:rPr sz="1400" b="1" spc="-5">
                <a:latin typeface="Arial"/>
                <a:cs typeface="Arial"/>
              </a:rPr>
              <a:t>g</a:t>
            </a:r>
            <a:r>
              <a:rPr sz="1400" b="1">
                <a:latin typeface="Arial"/>
                <a:cs typeface="Arial"/>
              </a:rPr>
              <a:t>:	</a:t>
            </a:r>
            <a:r>
              <a:rPr sz="1400" spc="-10">
                <a:latin typeface="Microsoft Sans Serif"/>
                <a:cs typeface="Microsoft Sans Serif"/>
              </a:rPr>
              <a:t>N</a:t>
            </a:r>
            <a:r>
              <a:rPr sz="1400" spc="-5">
                <a:latin typeface="Microsoft Sans Serif"/>
                <a:cs typeface="Microsoft Sans Serif"/>
              </a:rPr>
              <a:t>u</a:t>
            </a:r>
            <a:r>
              <a:rPr sz="1400" spc="-20">
                <a:latin typeface="Microsoft Sans Serif"/>
                <a:cs typeface="Microsoft Sans Serif"/>
              </a:rPr>
              <a:t>l</a:t>
            </a:r>
            <a:r>
              <a:rPr sz="1400" spc="-10">
                <a:latin typeface="Microsoft Sans Serif"/>
                <a:cs typeface="Microsoft Sans Serif"/>
              </a:rPr>
              <a:t>l</a:t>
            </a:r>
            <a:r>
              <a:rPr sz="1400">
                <a:latin typeface="Microsoft Sans Serif"/>
                <a:cs typeface="Microsoft Sans Serif"/>
              </a:rPr>
              <a:t>	</a:t>
            </a:r>
            <a:r>
              <a:rPr sz="1400" spc="-20">
                <a:latin typeface="Microsoft Sans Serif"/>
                <a:cs typeface="Microsoft Sans Serif"/>
              </a:rPr>
              <a:t>v</a:t>
            </a:r>
            <a:r>
              <a:rPr sz="1400" spc="-5">
                <a:latin typeface="Microsoft Sans Serif"/>
                <a:cs typeface="Microsoft Sans Serif"/>
              </a:rPr>
              <a:t>a</a:t>
            </a:r>
            <a:r>
              <a:rPr sz="1400" spc="-20">
                <a:latin typeface="Microsoft Sans Serif"/>
                <a:cs typeface="Microsoft Sans Serif"/>
              </a:rPr>
              <a:t>l</a:t>
            </a:r>
            <a:r>
              <a:rPr sz="1400" spc="-15">
                <a:latin typeface="Microsoft Sans Serif"/>
                <a:cs typeface="Microsoft Sans Serif"/>
              </a:rPr>
              <a:t>ue</a:t>
            </a:r>
            <a:r>
              <a:rPr sz="1400" spc="-10">
                <a:latin typeface="Microsoft Sans Serif"/>
                <a:cs typeface="Microsoft Sans Serif"/>
              </a:rPr>
              <a:t>s</a:t>
            </a:r>
            <a:r>
              <a:rPr sz="1400">
                <a:latin typeface="Microsoft Sans Serif"/>
                <a:cs typeface="Microsoft Sans Serif"/>
              </a:rPr>
              <a:t>,	</a:t>
            </a:r>
            <a:r>
              <a:rPr sz="1400" spc="-20">
                <a:latin typeface="Microsoft Sans Serif"/>
                <a:cs typeface="Microsoft Sans Serif"/>
              </a:rPr>
              <a:t>F</a:t>
            </a:r>
            <a:r>
              <a:rPr sz="1400" spc="-5">
                <a:latin typeface="Microsoft Sans Serif"/>
                <a:cs typeface="Microsoft Sans Serif"/>
              </a:rPr>
              <a:t>i</a:t>
            </a:r>
            <a:r>
              <a:rPr sz="1400" spc="-20">
                <a:latin typeface="Microsoft Sans Serif"/>
                <a:cs typeface="Microsoft Sans Serif"/>
              </a:rPr>
              <a:t>n</a:t>
            </a:r>
            <a:r>
              <a:rPr sz="1400" spc="-15">
                <a:latin typeface="Microsoft Sans Serif"/>
                <a:cs typeface="Microsoft Sans Serif"/>
              </a:rPr>
              <a:t>d</a:t>
            </a:r>
            <a:r>
              <a:rPr sz="1400" spc="-5">
                <a:latin typeface="Microsoft Sans Serif"/>
                <a:cs typeface="Microsoft Sans Serif"/>
              </a:rPr>
              <a:t>i</a:t>
            </a:r>
            <a:r>
              <a:rPr sz="1400" spc="-20">
                <a:latin typeface="Microsoft Sans Serif"/>
                <a:cs typeface="Microsoft Sans Serif"/>
              </a:rPr>
              <a:t>n</a:t>
            </a:r>
            <a:r>
              <a:rPr sz="1400">
                <a:latin typeface="Microsoft Sans Serif"/>
                <a:cs typeface="Microsoft Sans Serif"/>
              </a:rPr>
              <a:t>g	a</a:t>
            </a:r>
            <a:r>
              <a:rPr sz="1400" spc="-15">
                <a:latin typeface="Microsoft Sans Serif"/>
                <a:cs typeface="Microsoft Sans Serif"/>
              </a:rPr>
              <a:t>n</a:t>
            </a:r>
            <a:r>
              <a:rPr sz="1400">
                <a:latin typeface="Microsoft Sans Serif"/>
                <a:cs typeface="Microsoft Sans Serif"/>
              </a:rPr>
              <a:t>d	</a:t>
            </a:r>
            <a:r>
              <a:rPr sz="1400" spc="-15">
                <a:latin typeface="Microsoft Sans Serif"/>
                <a:cs typeface="Microsoft Sans Serif"/>
              </a:rPr>
              <a:t>r</a:t>
            </a:r>
            <a:r>
              <a:rPr sz="1400">
                <a:latin typeface="Microsoft Sans Serif"/>
                <a:cs typeface="Microsoft Sans Serif"/>
              </a:rPr>
              <a:t>e</a:t>
            </a:r>
            <a:r>
              <a:rPr sz="1400" spc="-20">
                <a:latin typeface="Microsoft Sans Serif"/>
                <a:cs typeface="Microsoft Sans Serif"/>
              </a:rPr>
              <a:t>m</a:t>
            </a:r>
            <a:r>
              <a:rPr sz="1400">
                <a:latin typeface="Microsoft Sans Serif"/>
                <a:cs typeface="Microsoft Sans Serif"/>
              </a:rPr>
              <a:t>o</a:t>
            </a:r>
            <a:r>
              <a:rPr sz="1400" spc="-20">
                <a:latin typeface="Microsoft Sans Serif"/>
                <a:cs typeface="Microsoft Sans Serif"/>
              </a:rPr>
              <a:t>v</a:t>
            </a:r>
            <a:r>
              <a:rPr sz="1400" spc="-5">
                <a:latin typeface="Microsoft Sans Serif"/>
                <a:cs typeface="Microsoft Sans Serif"/>
              </a:rPr>
              <a:t>i</a:t>
            </a:r>
            <a:r>
              <a:rPr sz="1400" spc="-20">
                <a:latin typeface="Microsoft Sans Serif"/>
                <a:cs typeface="Microsoft Sans Serif"/>
              </a:rPr>
              <a:t>n</a:t>
            </a:r>
            <a:r>
              <a:rPr sz="1400">
                <a:latin typeface="Microsoft Sans Serif"/>
                <a:cs typeface="Microsoft Sans Serif"/>
              </a:rPr>
              <a:t>g  </a:t>
            </a:r>
            <a:r>
              <a:rPr sz="1400" spc="-5">
                <a:latin typeface="Microsoft Sans Serif"/>
                <a:cs typeface="Microsoft Sans Serif"/>
              </a:rPr>
              <a:t>Removing </a:t>
            </a:r>
            <a:r>
              <a:rPr sz="1400" spc="-10">
                <a:latin typeface="Microsoft Sans Serif"/>
                <a:cs typeface="Microsoft Sans Serif"/>
              </a:rPr>
              <a:t>duplicate</a:t>
            </a:r>
            <a:r>
              <a:rPr sz="1400" spc="-40">
                <a:latin typeface="Microsoft Sans Serif"/>
                <a:cs typeface="Microsoft Sans Serif"/>
              </a:rPr>
              <a:t> </a:t>
            </a:r>
            <a:r>
              <a:rPr sz="1400">
                <a:latin typeface="Microsoft Sans Serif"/>
                <a:cs typeface="Microsoft Sans Serif"/>
              </a:rPr>
              <a:t>data.</a:t>
            </a:r>
          </a:p>
        </p:txBody>
      </p:sp>
      <p:sp>
        <p:nvSpPr>
          <p:cNvPr id="6" name="object 6"/>
          <p:cNvSpPr txBox="1"/>
          <p:nvPr/>
        </p:nvSpPr>
        <p:spPr>
          <a:xfrm>
            <a:off x="264668" y="2651252"/>
            <a:ext cx="5816600" cy="1520190"/>
          </a:xfrm>
          <a:prstGeom prst="rect">
            <a:avLst/>
          </a:prstGeom>
        </p:spPr>
        <p:txBody>
          <a:bodyPr vert="horz" wrap="square" lIns="0" tIns="12700" rIns="0" bIns="0" rtlCol="0">
            <a:spAutoFit/>
          </a:bodyPr>
          <a:lstStyle/>
          <a:p>
            <a:pPr marL="355600" marR="5080" indent="-342900" algn="just">
              <a:lnSpc>
                <a:spcPct val="100000"/>
              </a:lnSpc>
              <a:spcBef>
                <a:spcPts val="100"/>
              </a:spcBef>
              <a:buSzPct val="92857"/>
              <a:buFont typeface="Calibri"/>
              <a:buChar char="▪"/>
              <a:tabLst>
                <a:tab pos="355600" algn="l"/>
              </a:tabLst>
            </a:pPr>
            <a:r>
              <a:rPr sz="1400" b="1" spc="-5">
                <a:latin typeface="Arial"/>
                <a:cs typeface="Arial"/>
              </a:rPr>
              <a:t>Data </a:t>
            </a:r>
            <a:r>
              <a:rPr sz="1400" b="1" spc="-10">
                <a:latin typeface="Arial"/>
                <a:cs typeface="Arial"/>
              </a:rPr>
              <a:t>Imputation: </a:t>
            </a:r>
            <a:r>
              <a:rPr sz="1400" spc="-15">
                <a:latin typeface="Microsoft Sans Serif"/>
                <a:cs typeface="Microsoft Sans Serif"/>
              </a:rPr>
              <a:t>Filling </a:t>
            </a:r>
            <a:r>
              <a:rPr sz="1400" spc="-5">
                <a:latin typeface="Microsoft Sans Serif"/>
                <a:cs typeface="Microsoft Sans Serif"/>
              </a:rPr>
              <a:t>the </a:t>
            </a:r>
            <a:r>
              <a:rPr sz="1400" spc="-10">
                <a:latin typeface="Microsoft Sans Serif"/>
                <a:cs typeface="Microsoft Sans Serif"/>
              </a:rPr>
              <a:t>missing categorical values with</a:t>
            </a:r>
            <a:r>
              <a:rPr sz="1400" spc="355">
                <a:latin typeface="Microsoft Sans Serif"/>
                <a:cs typeface="Microsoft Sans Serif"/>
              </a:rPr>
              <a:t> </a:t>
            </a:r>
            <a:r>
              <a:rPr sz="1400" spc="-5">
                <a:latin typeface="Microsoft Sans Serif"/>
                <a:cs typeface="Microsoft Sans Serif"/>
              </a:rPr>
              <a:t>mode </a:t>
            </a:r>
            <a:r>
              <a:rPr sz="1400">
                <a:latin typeface="Microsoft Sans Serif"/>
                <a:cs typeface="Microsoft Sans Serif"/>
              </a:rPr>
              <a:t> </a:t>
            </a:r>
            <a:r>
              <a:rPr sz="1400" spc="-5">
                <a:latin typeface="Microsoft Sans Serif"/>
                <a:cs typeface="Microsoft Sans Serif"/>
              </a:rPr>
              <a:t>and</a:t>
            </a:r>
            <a:r>
              <a:rPr sz="1400">
                <a:latin typeface="Microsoft Sans Serif"/>
                <a:cs typeface="Microsoft Sans Serif"/>
              </a:rPr>
              <a:t> </a:t>
            </a:r>
            <a:r>
              <a:rPr sz="1400" spc="-15">
                <a:latin typeface="Microsoft Sans Serif"/>
                <a:cs typeface="Microsoft Sans Serif"/>
              </a:rPr>
              <a:t>numerical</a:t>
            </a:r>
            <a:r>
              <a:rPr sz="1400" spc="-10">
                <a:latin typeface="Microsoft Sans Serif"/>
                <a:cs typeface="Microsoft Sans Serif"/>
              </a:rPr>
              <a:t> </a:t>
            </a:r>
            <a:r>
              <a:rPr sz="1400" spc="-15">
                <a:latin typeface="Microsoft Sans Serif"/>
                <a:cs typeface="Microsoft Sans Serif"/>
              </a:rPr>
              <a:t>values</a:t>
            </a:r>
            <a:r>
              <a:rPr sz="1400" spc="-10">
                <a:latin typeface="Microsoft Sans Serif"/>
                <a:cs typeface="Microsoft Sans Serif"/>
              </a:rPr>
              <a:t> with</a:t>
            </a:r>
            <a:r>
              <a:rPr sz="1400" spc="-5">
                <a:latin typeface="Microsoft Sans Serif"/>
                <a:cs typeface="Microsoft Sans Serif"/>
              </a:rPr>
              <a:t> median.</a:t>
            </a:r>
            <a:r>
              <a:rPr sz="1400">
                <a:latin typeface="Microsoft Sans Serif"/>
                <a:cs typeface="Microsoft Sans Serif"/>
              </a:rPr>
              <a:t> </a:t>
            </a:r>
            <a:r>
              <a:rPr sz="1400" spc="-10">
                <a:latin typeface="Microsoft Sans Serif"/>
                <a:cs typeface="Microsoft Sans Serif"/>
              </a:rPr>
              <a:t>Conversion</a:t>
            </a:r>
            <a:r>
              <a:rPr sz="1400" spc="-5">
                <a:latin typeface="Microsoft Sans Serif"/>
                <a:cs typeface="Microsoft Sans Serif"/>
              </a:rPr>
              <a:t> </a:t>
            </a:r>
            <a:r>
              <a:rPr sz="1400" spc="-10">
                <a:latin typeface="Microsoft Sans Serif"/>
                <a:cs typeface="Microsoft Sans Serif"/>
              </a:rPr>
              <a:t>of</a:t>
            </a:r>
            <a:r>
              <a:rPr sz="1400" spc="-5">
                <a:latin typeface="Microsoft Sans Serif"/>
                <a:cs typeface="Microsoft Sans Serif"/>
              </a:rPr>
              <a:t> </a:t>
            </a:r>
            <a:r>
              <a:rPr sz="1400" spc="-10">
                <a:latin typeface="Microsoft Sans Serif"/>
                <a:cs typeface="Microsoft Sans Serif"/>
              </a:rPr>
              <a:t>price,</a:t>
            </a:r>
            <a:r>
              <a:rPr sz="1400" spc="-5">
                <a:latin typeface="Microsoft Sans Serif"/>
                <a:cs typeface="Microsoft Sans Serif"/>
              </a:rPr>
              <a:t> </a:t>
            </a:r>
            <a:r>
              <a:rPr sz="1400" spc="-10">
                <a:latin typeface="Microsoft Sans Serif"/>
                <a:cs typeface="Microsoft Sans Serif"/>
              </a:rPr>
              <a:t>installs, </a:t>
            </a:r>
            <a:r>
              <a:rPr sz="1400" spc="-5">
                <a:latin typeface="Microsoft Sans Serif"/>
                <a:cs typeface="Microsoft Sans Serif"/>
              </a:rPr>
              <a:t> </a:t>
            </a:r>
            <a:r>
              <a:rPr sz="1400" spc="-10">
                <a:latin typeface="Microsoft Sans Serif"/>
                <a:cs typeface="Microsoft Sans Serif"/>
              </a:rPr>
              <a:t>reviews</a:t>
            </a:r>
            <a:r>
              <a:rPr sz="1400" spc="20">
                <a:latin typeface="Microsoft Sans Serif"/>
                <a:cs typeface="Microsoft Sans Serif"/>
              </a:rPr>
              <a:t> </a:t>
            </a:r>
            <a:r>
              <a:rPr sz="1400" spc="-5">
                <a:latin typeface="Microsoft Sans Serif"/>
                <a:cs typeface="Microsoft Sans Serif"/>
              </a:rPr>
              <a:t>into</a:t>
            </a:r>
            <a:r>
              <a:rPr sz="1400">
                <a:latin typeface="Microsoft Sans Serif"/>
                <a:cs typeface="Microsoft Sans Serif"/>
              </a:rPr>
              <a:t> </a:t>
            </a:r>
            <a:r>
              <a:rPr sz="1400" spc="-5">
                <a:latin typeface="Microsoft Sans Serif"/>
                <a:cs typeface="Microsoft Sans Serif"/>
              </a:rPr>
              <a:t>numerical</a:t>
            </a:r>
            <a:r>
              <a:rPr sz="1400" spc="-35">
                <a:latin typeface="Microsoft Sans Serif"/>
                <a:cs typeface="Microsoft Sans Serif"/>
              </a:rPr>
              <a:t> </a:t>
            </a:r>
            <a:r>
              <a:rPr sz="1400" spc="-5">
                <a:latin typeface="Microsoft Sans Serif"/>
                <a:cs typeface="Microsoft Sans Serif"/>
              </a:rPr>
              <a:t>values.</a:t>
            </a:r>
            <a:endParaRPr sz="1400">
              <a:latin typeface="Microsoft Sans Serif"/>
              <a:cs typeface="Microsoft Sans Serif"/>
            </a:endParaRPr>
          </a:p>
          <a:p>
            <a:pPr>
              <a:lnSpc>
                <a:spcPct val="100000"/>
              </a:lnSpc>
              <a:spcBef>
                <a:spcPts val="40"/>
              </a:spcBef>
              <a:buFont typeface="Calibri"/>
              <a:buChar char="▪"/>
            </a:pPr>
            <a:endParaRPr sz="1450">
              <a:latin typeface="Microsoft Sans Serif"/>
              <a:cs typeface="Microsoft Sans Serif"/>
            </a:endParaRPr>
          </a:p>
          <a:p>
            <a:pPr marL="355600" marR="5080" indent="-342900" algn="just">
              <a:lnSpc>
                <a:spcPct val="100000"/>
              </a:lnSpc>
              <a:buSzPct val="92857"/>
              <a:buFont typeface="Calibri"/>
              <a:buChar char="▪"/>
              <a:tabLst>
                <a:tab pos="355600" algn="l"/>
              </a:tabLst>
            </a:pPr>
            <a:r>
              <a:rPr sz="1400" b="1" spc="-5">
                <a:latin typeface="Arial"/>
                <a:cs typeface="Arial"/>
              </a:rPr>
              <a:t>Exploratory </a:t>
            </a:r>
            <a:r>
              <a:rPr sz="1400" b="1">
                <a:latin typeface="Arial"/>
                <a:cs typeface="Arial"/>
              </a:rPr>
              <a:t>Data </a:t>
            </a:r>
            <a:r>
              <a:rPr sz="1400" b="1" spc="-15">
                <a:latin typeface="Arial"/>
                <a:cs typeface="Arial"/>
              </a:rPr>
              <a:t>Analysis: </a:t>
            </a:r>
            <a:r>
              <a:rPr sz="1400" spc="-10">
                <a:latin typeface="Microsoft Sans Serif"/>
                <a:cs typeface="Microsoft Sans Serif"/>
              </a:rPr>
              <a:t>Analyzing </a:t>
            </a:r>
            <a:r>
              <a:rPr sz="1400" spc="-5">
                <a:latin typeface="Microsoft Sans Serif"/>
                <a:cs typeface="Microsoft Sans Serif"/>
              </a:rPr>
              <a:t>the </a:t>
            </a:r>
            <a:r>
              <a:rPr sz="1400" spc="-10">
                <a:latin typeface="Microsoft Sans Serif"/>
                <a:cs typeface="Microsoft Sans Serif"/>
              </a:rPr>
              <a:t>data sets </a:t>
            </a:r>
            <a:r>
              <a:rPr sz="1400" spc="-5">
                <a:latin typeface="Microsoft Sans Serif"/>
                <a:cs typeface="Microsoft Sans Serif"/>
              </a:rPr>
              <a:t>to</a:t>
            </a:r>
            <a:r>
              <a:rPr sz="1400">
                <a:latin typeface="Microsoft Sans Serif"/>
                <a:cs typeface="Microsoft Sans Serif"/>
              </a:rPr>
              <a:t> </a:t>
            </a:r>
            <a:r>
              <a:rPr sz="1400" spc="-5">
                <a:latin typeface="Microsoft Sans Serif"/>
                <a:cs typeface="Microsoft Sans Serif"/>
              </a:rPr>
              <a:t>summarize </a:t>
            </a:r>
            <a:r>
              <a:rPr sz="1400">
                <a:latin typeface="Microsoft Sans Serif"/>
                <a:cs typeface="Microsoft Sans Serif"/>
              </a:rPr>
              <a:t> </a:t>
            </a:r>
            <a:r>
              <a:rPr sz="1400" spc="-5">
                <a:latin typeface="Microsoft Sans Serif"/>
                <a:cs typeface="Microsoft Sans Serif"/>
              </a:rPr>
              <a:t>their</a:t>
            </a:r>
            <a:r>
              <a:rPr sz="1400">
                <a:latin typeface="Microsoft Sans Serif"/>
                <a:cs typeface="Microsoft Sans Serif"/>
              </a:rPr>
              <a:t> </a:t>
            </a:r>
            <a:r>
              <a:rPr sz="1400" spc="-15">
                <a:latin typeface="Microsoft Sans Serif"/>
                <a:cs typeface="Microsoft Sans Serif"/>
              </a:rPr>
              <a:t>main</a:t>
            </a:r>
            <a:r>
              <a:rPr sz="1400" spc="-10">
                <a:latin typeface="Microsoft Sans Serif"/>
                <a:cs typeface="Microsoft Sans Serif"/>
              </a:rPr>
              <a:t> characteristics</a:t>
            </a:r>
            <a:r>
              <a:rPr sz="1400" spc="-5">
                <a:latin typeface="Microsoft Sans Serif"/>
                <a:cs typeface="Microsoft Sans Serif"/>
              </a:rPr>
              <a:t> </a:t>
            </a:r>
            <a:r>
              <a:rPr sz="1400" spc="-10">
                <a:latin typeface="Microsoft Sans Serif"/>
                <a:cs typeface="Microsoft Sans Serif"/>
              </a:rPr>
              <a:t>using</a:t>
            </a:r>
            <a:r>
              <a:rPr sz="1400" spc="-5">
                <a:latin typeface="Microsoft Sans Serif"/>
                <a:cs typeface="Microsoft Sans Serif"/>
              </a:rPr>
              <a:t> </a:t>
            </a:r>
            <a:r>
              <a:rPr sz="1400" spc="-10">
                <a:latin typeface="Microsoft Sans Serif"/>
                <a:cs typeface="Microsoft Sans Serif"/>
              </a:rPr>
              <a:t>statistical</a:t>
            </a:r>
            <a:r>
              <a:rPr sz="1400" spc="-5">
                <a:latin typeface="Microsoft Sans Serif"/>
                <a:cs typeface="Microsoft Sans Serif"/>
              </a:rPr>
              <a:t> </a:t>
            </a:r>
            <a:r>
              <a:rPr sz="1400" spc="-10">
                <a:latin typeface="Microsoft Sans Serif"/>
                <a:cs typeface="Microsoft Sans Serif"/>
              </a:rPr>
              <a:t>graphics</a:t>
            </a:r>
            <a:r>
              <a:rPr sz="1400" spc="-5">
                <a:latin typeface="Microsoft Sans Serif"/>
                <a:cs typeface="Microsoft Sans Serif"/>
              </a:rPr>
              <a:t> and</a:t>
            </a:r>
            <a:r>
              <a:rPr sz="1400">
                <a:latin typeface="Microsoft Sans Serif"/>
                <a:cs typeface="Microsoft Sans Serif"/>
              </a:rPr>
              <a:t> </a:t>
            </a:r>
            <a:r>
              <a:rPr sz="1400" spc="-5">
                <a:latin typeface="Microsoft Sans Serif"/>
                <a:cs typeface="Microsoft Sans Serif"/>
              </a:rPr>
              <a:t>data </a:t>
            </a:r>
            <a:r>
              <a:rPr sz="1400">
                <a:latin typeface="Microsoft Sans Serif"/>
                <a:cs typeface="Microsoft Sans Serif"/>
              </a:rPr>
              <a:t> </a:t>
            </a:r>
            <a:r>
              <a:rPr sz="1400" spc="-10">
                <a:latin typeface="Microsoft Sans Serif"/>
                <a:cs typeface="Microsoft Sans Serif"/>
              </a:rPr>
              <a:t>visualizations</a:t>
            </a:r>
            <a:r>
              <a:rPr sz="1400" spc="-35">
                <a:latin typeface="Microsoft Sans Serif"/>
                <a:cs typeface="Microsoft Sans Serif"/>
              </a:rPr>
              <a:t> </a:t>
            </a:r>
            <a:r>
              <a:rPr sz="1400" spc="-5">
                <a:latin typeface="Microsoft Sans Serif"/>
                <a:cs typeface="Microsoft Sans Serif"/>
              </a:rPr>
              <a:t>method.</a:t>
            </a:r>
            <a:endParaRPr sz="1400">
              <a:latin typeface="Microsoft Sans Serif"/>
              <a:cs typeface="Microsoft Sans Serif"/>
            </a:endParaRPr>
          </a:p>
        </p:txBody>
      </p:sp>
      <p:sp>
        <p:nvSpPr>
          <p:cNvPr id="8" name="object 8"/>
          <p:cNvSpPr txBox="1">
            <a:spLocks noGrp="1"/>
          </p:cNvSpPr>
          <p:nvPr>
            <p:ph type="title"/>
          </p:nvPr>
        </p:nvSpPr>
        <p:spPr>
          <a:xfrm>
            <a:off x="1199489" y="151256"/>
            <a:ext cx="4088129" cy="399981"/>
          </a:xfrm>
          <a:prstGeom prst="rect">
            <a:avLst/>
          </a:prstGeom>
        </p:spPr>
        <p:txBody>
          <a:bodyPr vert="horz" wrap="square" lIns="0" tIns="12065" rIns="0" bIns="0" rtlCol="0" anchor="t">
            <a:spAutoFit/>
          </a:bodyPr>
          <a:lstStyle/>
          <a:p>
            <a:pPr marL="12700">
              <a:spcBef>
                <a:spcPts val="95"/>
              </a:spcBef>
            </a:pPr>
            <a:r>
              <a:rPr sz="2800" b="1" spc="-325"/>
              <a:t>D</a:t>
            </a:r>
            <a:r>
              <a:rPr sz="2800" b="1" spc="95"/>
              <a:t>A</a:t>
            </a:r>
            <a:r>
              <a:rPr sz="2800" b="1" spc="-235"/>
              <a:t>T</a:t>
            </a:r>
            <a:r>
              <a:rPr sz="2800" b="1" spc="95"/>
              <a:t>A</a:t>
            </a:r>
            <a:r>
              <a:rPr sz="2800" b="1" spc="-5"/>
              <a:t>S</a:t>
            </a:r>
            <a:r>
              <a:rPr sz="2800" b="1" spc="-130"/>
              <a:t>E</a:t>
            </a:r>
            <a:r>
              <a:rPr sz="2800" b="1" spc="-250"/>
              <a:t>T</a:t>
            </a:r>
            <a:r>
              <a:rPr lang="en-US" sz="2800" b="1" spc="-25"/>
              <a:t> </a:t>
            </a:r>
            <a:r>
              <a:rPr lang="en-US" sz="2800" b="1" spc="-50"/>
              <a:t>P</a:t>
            </a:r>
            <a:r>
              <a:rPr lang="en-US" sz="2800" b="1" spc="-240"/>
              <a:t>R</a:t>
            </a:r>
            <a:r>
              <a:rPr lang="en-US" sz="2800" b="1" spc="-120"/>
              <a:t>E</a:t>
            </a:r>
            <a:r>
              <a:rPr lang="en-US" sz="2800" b="1" spc="-50"/>
              <a:t>PA</a:t>
            </a:r>
            <a:r>
              <a:rPr lang="en-US" sz="2800" b="1" spc="-85"/>
              <a:t>R</a:t>
            </a:r>
            <a:r>
              <a:rPr lang="en-US" sz="2800" b="1" spc="-70"/>
              <a:t>A</a:t>
            </a:r>
            <a:r>
              <a:rPr lang="en-US" sz="2800" b="1" spc="-310"/>
              <a:t>T</a:t>
            </a:r>
            <a:r>
              <a:rPr lang="en-US" sz="2800" b="1" spc="-175"/>
              <a:t>I</a:t>
            </a:r>
            <a:r>
              <a:rPr lang="en-US" sz="2800" b="1" spc="-430"/>
              <a:t>O</a:t>
            </a:r>
            <a:r>
              <a:rPr lang="en-US" sz="2800" b="1" spc="-345"/>
              <a:t>N</a:t>
            </a:r>
            <a:endParaRPr lang="en-US" sz="2800" b="1"/>
          </a:p>
        </p:txBody>
      </p:sp>
      <p:pic>
        <p:nvPicPr>
          <p:cNvPr id="9" name="object 9"/>
          <p:cNvPicPr/>
          <p:nvPr/>
        </p:nvPicPr>
        <p:blipFill>
          <a:blip r:embed="rId2" cstate="print"/>
          <a:stretch>
            <a:fillRect/>
          </a:stretch>
        </p:blipFill>
        <p:spPr>
          <a:xfrm>
            <a:off x="1203960" y="553229"/>
            <a:ext cx="4102354" cy="58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70459" y="572262"/>
            <a:ext cx="8582025" cy="4509770"/>
          </a:xfrm>
          <a:prstGeom prst="rect">
            <a:avLst/>
          </a:prstGeom>
        </p:spPr>
        <p:txBody>
          <a:bodyPr vert="horz" wrap="square" lIns="0" tIns="13335" rIns="0" bIns="0" rtlCol="0">
            <a:spAutoFit/>
          </a:bodyPr>
          <a:lstStyle/>
          <a:p>
            <a:pPr marL="147955" indent="-135890">
              <a:lnSpc>
                <a:spcPct val="100000"/>
              </a:lnSpc>
              <a:spcBef>
                <a:spcPts val="105"/>
              </a:spcBef>
              <a:buSzPct val="92857"/>
              <a:buAutoNum type="arabicPeriod"/>
              <a:tabLst>
                <a:tab pos="148590" algn="l"/>
              </a:tabLst>
            </a:pPr>
            <a:r>
              <a:rPr sz="1400" b="1" spc="-90">
                <a:latin typeface="Arial"/>
                <a:cs typeface="Arial"/>
              </a:rPr>
              <a:t>APP</a:t>
            </a:r>
            <a:r>
              <a:rPr sz="1400" b="1" spc="-260">
                <a:latin typeface="Arial"/>
                <a:cs typeface="Arial"/>
              </a:rPr>
              <a:t> </a:t>
            </a:r>
            <a:r>
              <a:rPr sz="1400" b="1" spc="-65">
                <a:latin typeface="Arial"/>
                <a:cs typeface="Arial"/>
              </a:rPr>
              <a:t>:</a:t>
            </a:r>
            <a:r>
              <a:rPr sz="1400" spc="-65">
                <a:latin typeface="Microsoft Sans Serif"/>
                <a:cs typeface="Microsoft Sans Serif"/>
              </a:rPr>
              <a:t>THIS</a:t>
            </a:r>
            <a:r>
              <a:rPr sz="1400" spc="-114">
                <a:latin typeface="Microsoft Sans Serif"/>
                <a:cs typeface="Microsoft Sans Serif"/>
              </a:rPr>
              <a:t> </a:t>
            </a:r>
            <a:r>
              <a:rPr sz="1400" spc="45">
                <a:latin typeface="Microsoft Sans Serif"/>
                <a:cs typeface="Microsoft Sans Serif"/>
              </a:rPr>
              <a:t>COLUMN</a:t>
            </a:r>
            <a:r>
              <a:rPr sz="1400" spc="-100">
                <a:latin typeface="Microsoft Sans Serif"/>
                <a:cs typeface="Microsoft Sans Serif"/>
              </a:rPr>
              <a:t> </a:t>
            </a:r>
            <a:r>
              <a:rPr sz="1400" spc="-10">
                <a:latin typeface="Microsoft Sans Serif"/>
                <a:cs typeface="Microsoft Sans Serif"/>
              </a:rPr>
              <a:t>CONTAINS</a:t>
            </a:r>
            <a:r>
              <a:rPr sz="1400" spc="-70">
                <a:latin typeface="Microsoft Sans Serif"/>
                <a:cs typeface="Microsoft Sans Serif"/>
              </a:rPr>
              <a:t> </a:t>
            </a:r>
            <a:r>
              <a:rPr sz="1400" spc="20">
                <a:latin typeface="Microsoft Sans Serif"/>
                <a:cs typeface="Microsoft Sans Serif"/>
              </a:rPr>
              <a:t>THE</a:t>
            </a:r>
            <a:r>
              <a:rPr sz="1400" spc="-80">
                <a:latin typeface="Microsoft Sans Serif"/>
                <a:cs typeface="Microsoft Sans Serif"/>
              </a:rPr>
              <a:t> </a:t>
            </a:r>
            <a:r>
              <a:rPr sz="1400" spc="30">
                <a:latin typeface="Microsoft Sans Serif"/>
                <a:cs typeface="Microsoft Sans Serif"/>
              </a:rPr>
              <a:t>NAME</a:t>
            </a:r>
            <a:r>
              <a:rPr sz="1400" spc="-55">
                <a:latin typeface="Microsoft Sans Serif"/>
                <a:cs typeface="Microsoft Sans Serif"/>
              </a:rPr>
              <a:t> </a:t>
            </a:r>
            <a:r>
              <a:rPr sz="1400">
                <a:latin typeface="Microsoft Sans Serif"/>
                <a:cs typeface="Microsoft Sans Serif"/>
              </a:rPr>
              <a:t>OF</a:t>
            </a:r>
            <a:r>
              <a:rPr sz="1400" spc="-170">
                <a:latin typeface="Microsoft Sans Serif"/>
                <a:cs typeface="Microsoft Sans Serif"/>
              </a:rPr>
              <a:t> </a:t>
            </a:r>
            <a:r>
              <a:rPr sz="1400" spc="20">
                <a:latin typeface="Microsoft Sans Serif"/>
                <a:cs typeface="Microsoft Sans Serif"/>
              </a:rPr>
              <a:t>THE</a:t>
            </a:r>
            <a:r>
              <a:rPr sz="1400" spc="-160">
                <a:latin typeface="Microsoft Sans Serif"/>
                <a:cs typeface="Microsoft Sans Serif"/>
              </a:rPr>
              <a:t> </a:t>
            </a:r>
            <a:r>
              <a:rPr sz="1400" spc="30">
                <a:latin typeface="Microsoft Sans Serif"/>
                <a:cs typeface="Microsoft Sans Serif"/>
              </a:rPr>
              <a:t>APP</a:t>
            </a:r>
            <a:r>
              <a:rPr sz="1400" spc="-80">
                <a:latin typeface="Microsoft Sans Serif"/>
                <a:cs typeface="Microsoft Sans Serif"/>
              </a:rPr>
              <a:t> </a:t>
            </a:r>
            <a:r>
              <a:rPr sz="1400" spc="-10">
                <a:latin typeface="Microsoft Sans Serif"/>
                <a:cs typeface="Microsoft Sans Serif"/>
              </a:rPr>
              <a:t>FOR</a:t>
            </a:r>
            <a:r>
              <a:rPr sz="1400" spc="-155">
                <a:latin typeface="Microsoft Sans Serif"/>
                <a:cs typeface="Microsoft Sans Serif"/>
              </a:rPr>
              <a:t> </a:t>
            </a:r>
            <a:r>
              <a:rPr sz="1400" spc="15">
                <a:latin typeface="Microsoft Sans Serif"/>
                <a:cs typeface="Microsoft Sans Serif"/>
              </a:rPr>
              <a:t>EACH</a:t>
            </a:r>
            <a:r>
              <a:rPr sz="1400" spc="-60">
                <a:latin typeface="Microsoft Sans Serif"/>
                <a:cs typeface="Microsoft Sans Serif"/>
              </a:rPr>
              <a:t> </a:t>
            </a:r>
            <a:r>
              <a:rPr sz="1400" spc="-45">
                <a:latin typeface="Microsoft Sans Serif"/>
                <a:cs typeface="Microsoft Sans Serif"/>
              </a:rPr>
              <a:t>OBSERVATION.</a:t>
            </a:r>
            <a:endParaRPr sz="1400">
              <a:latin typeface="Microsoft Sans Serif"/>
              <a:cs typeface="Microsoft Sans Serif"/>
            </a:endParaRPr>
          </a:p>
          <a:p>
            <a:pPr marL="158750" indent="-146685">
              <a:lnSpc>
                <a:spcPct val="100000"/>
              </a:lnSpc>
              <a:buSzPct val="92857"/>
              <a:buAutoNum type="arabicPeriod"/>
              <a:tabLst>
                <a:tab pos="159385" algn="l"/>
              </a:tabLst>
            </a:pPr>
            <a:r>
              <a:rPr sz="1400" b="1" spc="-30">
                <a:latin typeface="Arial"/>
                <a:cs typeface="Arial"/>
              </a:rPr>
              <a:t>CATEGORY</a:t>
            </a:r>
            <a:r>
              <a:rPr sz="1400" b="1" spc="-105">
                <a:latin typeface="Arial"/>
                <a:cs typeface="Arial"/>
              </a:rPr>
              <a:t> </a:t>
            </a:r>
            <a:r>
              <a:rPr sz="1400" b="1" spc="-70">
                <a:latin typeface="Arial"/>
                <a:cs typeface="Arial"/>
              </a:rPr>
              <a:t>:</a:t>
            </a:r>
            <a:r>
              <a:rPr sz="1400" spc="-70">
                <a:latin typeface="Microsoft Sans Serif"/>
                <a:cs typeface="Microsoft Sans Serif"/>
              </a:rPr>
              <a:t>THIS</a:t>
            </a:r>
            <a:r>
              <a:rPr sz="1400" spc="-130">
                <a:latin typeface="Microsoft Sans Serif"/>
                <a:cs typeface="Microsoft Sans Serif"/>
              </a:rPr>
              <a:t> </a:t>
            </a:r>
            <a:r>
              <a:rPr sz="1400" spc="45">
                <a:latin typeface="Microsoft Sans Serif"/>
                <a:cs typeface="Microsoft Sans Serif"/>
              </a:rPr>
              <a:t>COLUMN</a:t>
            </a:r>
            <a:r>
              <a:rPr sz="1400" spc="-80">
                <a:latin typeface="Microsoft Sans Serif"/>
                <a:cs typeface="Microsoft Sans Serif"/>
              </a:rPr>
              <a:t> </a:t>
            </a:r>
            <a:r>
              <a:rPr sz="1400" spc="-10">
                <a:latin typeface="Microsoft Sans Serif"/>
                <a:cs typeface="Microsoft Sans Serif"/>
              </a:rPr>
              <a:t>CONTAINS</a:t>
            </a:r>
            <a:r>
              <a:rPr sz="1400" spc="-15">
                <a:latin typeface="Microsoft Sans Serif"/>
                <a:cs typeface="Microsoft Sans Serif"/>
              </a:rPr>
              <a:t> </a:t>
            </a:r>
            <a:r>
              <a:rPr sz="1400" spc="-20">
                <a:latin typeface="Microsoft Sans Serif"/>
                <a:cs typeface="Microsoft Sans Serif"/>
              </a:rPr>
              <a:t>CATEGORY</a:t>
            </a:r>
            <a:r>
              <a:rPr sz="1400" spc="-155">
                <a:latin typeface="Microsoft Sans Serif"/>
                <a:cs typeface="Microsoft Sans Serif"/>
              </a:rPr>
              <a:t> </a:t>
            </a:r>
            <a:r>
              <a:rPr sz="1400" spc="-5">
                <a:latin typeface="Microsoft Sans Serif"/>
                <a:cs typeface="Microsoft Sans Serif"/>
              </a:rPr>
              <a:t>TO</a:t>
            </a:r>
            <a:r>
              <a:rPr sz="1400" spc="-120">
                <a:latin typeface="Microsoft Sans Serif"/>
                <a:cs typeface="Microsoft Sans Serif"/>
              </a:rPr>
              <a:t> </a:t>
            </a:r>
            <a:r>
              <a:rPr sz="1400" spc="45">
                <a:latin typeface="Microsoft Sans Serif"/>
                <a:cs typeface="Microsoft Sans Serif"/>
              </a:rPr>
              <a:t>WHICH</a:t>
            </a:r>
            <a:r>
              <a:rPr sz="1400" spc="-105">
                <a:latin typeface="Microsoft Sans Serif"/>
                <a:cs typeface="Microsoft Sans Serif"/>
              </a:rPr>
              <a:t> </a:t>
            </a:r>
            <a:r>
              <a:rPr sz="1400" spc="20">
                <a:latin typeface="Microsoft Sans Serif"/>
                <a:cs typeface="Microsoft Sans Serif"/>
              </a:rPr>
              <a:t>THE</a:t>
            </a:r>
            <a:r>
              <a:rPr sz="1400" spc="-165">
                <a:latin typeface="Microsoft Sans Serif"/>
                <a:cs typeface="Microsoft Sans Serif"/>
              </a:rPr>
              <a:t> </a:t>
            </a:r>
            <a:r>
              <a:rPr sz="1400" spc="30">
                <a:latin typeface="Microsoft Sans Serif"/>
                <a:cs typeface="Microsoft Sans Serif"/>
              </a:rPr>
              <a:t>APP</a:t>
            </a:r>
            <a:r>
              <a:rPr sz="1400" spc="-80">
                <a:latin typeface="Microsoft Sans Serif"/>
                <a:cs typeface="Microsoft Sans Serif"/>
              </a:rPr>
              <a:t> </a:t>
            </a:r>
            <a:r>
              <a:rPr sz="1400" spc="-5">
                <a:latin typeface="Microsoft Sans Serif"/>
                <a:cs typeface="Microsoft Sans Serif"/>
              </a:rPr>
              <a:t>BELONGS.</a:t>
            </a:r>
            <a:endParaRPr sz="1400">
              <a:latin typeface="Microsoft Sans Serif"/>
              <a:cs typeface="Microsoft Sans Serif"/>
            </a:endParaRPr>
          </a:p>
          <a:p>
            <a:pPr marL="161925" indent="-149860">
              <a:lnSpc>
                <a:spcPct val="100000"/>
              </a:lnSpc>
              <a:buSzPct val="92857"/>
              <a:buAutoNum type="arabicPeriod"/>
              <a:tabLst>
                <a:tab pos="162560" algn="l"/>
              </a:tabLst>
            </a:pPr>
            <a:r>
              <a:rPr sz="1400" b="1">
                <a:latin typeface="Arial"/>
                <a:cs typeface="Arial"/>
              </a:rPr>
              <a:t>RATING</a:t>
            </a:r>
            <a:r>
              <a:rPr sz="1400" b="1" spc="95">
                <a:latin typeface="Arial"/>
                <a:cs typeface="Arial"/>
              </a:rPr>
              <a:t> </a:t>
            </a:r>
            <a:r>
              <a:rPr sz="1400" b="1" spc="-95">
                <a:latin typeface="Arial"/>
                <a:cs typeface="Arial"/>
              </a:rPr>
              <a:t>:</a:t>
            </a:r>
            <a:r>
              <a:rPr sz="1400" spc="-95">
                <a:latin typeface="Microsoft Sans Serif"/>
                <a:cs typeface="Microsoft Sans Serif"/>
              </a:rPr>
              <a:t>THIS</a:t>
            </a:r>
            <a:r>
              <a:rPr sz="1400" spc="-25">
                <a:latin typeface="Microsoft Sans Serif"/>
                <a:cs typeface="Microsoft Sans Serif"/>
              </a:rPr>
              <a:t> </a:t>
            </a:r>
            <a:r>
              <a:rPr sz="1400" spc="45">
                <a:latin typeface="Microsoft Sans Serif"/>
                <a:cs typeface="Microsoft Sans Serif"/>
              </a:rPr>
              <a:t>COLUMN</a:t>
            </a:r>
            <a:r>
              <a:rPr sz="1400" spc="110">
                <a:latin typeface="Microsoft Sans Serif"/>
                <a:cs typeface="Microsoft Sans Serif"/>
              </a:rPr>
              <a:t> </a:t>
            </a:r>
            <a:r>
              <a:rPr sz="1400" spc="-10">
                <a:latin typeface="Microsoft Sans Serif"/>
                <a:cs typeface="Microsoft Sans Serif"/>
              </a:rPr>
              <a:t>CONTAINS</a:t>
            </a:r>
            <a:r>
              <a:rPr sz="1400" spc="60">
                <a:latin typeface="Microsoft Sans Serif"/>
                <a:cs typeface="Microsoft Sans Serif"/>
              </a:rPr>
              <a:t> </a:t>
            </a:r>
            <a:r>
              <a:rPr sz="1400" spc="20">
                <a:latin typeface="Microsoft Sans Serif"/>
                <a:cs typeface="Microsoft Sans Serif"/>
              </a:rPr>
              <a:t>THE</a:t>
            </a:r>
            <a:r>
              <a:rPr sz="1400" spc="-15">
                <a:latin typeface="Microsoft Sans Serif"/>
                <a:cs typeface="Microsoft Sans Serif"/>
              </a:rPr>
              <a:t> </a:t>
            </a:r>
            <a:r>
              <a:rPr sz="1400" spc="-25">
                <a:latin typeface="Microsoft Sans Serif"/>
                <a:cs typeface="Microsoft Sans Serif"/>
              </a:rPr>
              <a:t>AVERAGE</a:t>
            </a:r>
            <a:r>
              <a:rPr sz="1400" spc="25">
                <a:latin typeface="Microsoft Sans Serif"/>
                <a:cs typeface="Microsoft Sans Serif"/>
              </a:rPr>
              <a:t> </a:t>
            </a:r>
            <a:r>
              <a:rPr sz="1400" spc="-15">
                <a:latin typeface="Microsoft Sans Serif"/>
                <a:cs typeface="Microsoft Sans Serif"/>
              </a:rPr>
              <a:t>RATING</a:t>
            </a:r>
            <a:r>
              <a:rPr sz="1400" spc="70">
                <a:latin typeface="Microsoft Sans Serif"/>
                <a:cs typeface="Microsoft Sans Serif"/>
              </a:rPr>
              <a:t> </a:t>
            </a:r>
            <a:r>
              <a:rPr sz="1400" spc="-10">
                <a:latin typeface="Microsoft Sans Serif"/>
                <a:cs typeface="Microsoft Sans Serif"/>
              </a:rPr>
              <a:t>FOR</a:t>
            </a:r>
            <a:r>
              <a:rPr sz="1400" spc="-55">
                <a:latin typeface="Microsoft Sans Serif"/>
                <a:cs typeface="Microsoft Sans Serif"/>
              </a:rPr>
              <a:t> </a:t>
            </a:r>
            <a:r>
              <a:rPr sz="1400" spc="20">
                <a:latin typeface="Microsoft Sans Serif"/>
                <a:cs typeface="Microsoft Sans Serif"/>
              </a:rPr>
              <a:t>THE</a:t>
            </a:r>
            <a:r>
              <a:rPr sz="1400" spc="-10">
                <a:latin typeface="Microsoft Sans Serif"/>
                <a:cs typeface="Microsoft Sans Serif"/>
              </a:rPr>
              <a:t> </a:t>
            </a:r>
            <a:r>
              <a:rPr sz="1400" spc="-75">
                <a:latin typeface="Microsoft Sans Serif"/>
                <a:cs typeface="Microsoft Sans Serif"/>
              </a:rPr>
              <a:t>APP.</a:t>
            </a:r>
            <a:endParaRPr sz="1400">
              <a:latin typeface="Microsoft Sans Serif"/>
              <a:cs typeface="Microsoft Sans Serif"/>
            </a:endParaRPr>
          </a:p>
          <a:p>
            <a:pPr marL="12700" marR="5080">
              <a:lnSpc>
                <a:spcPct val="100000"/>
              </a:lnSpc>
              <a:buSzPct val="92857"/>
              <a:buAutoNum type="arabicPeriod"/>
              <a:tabLst>
                <a:tab pos="157480" algn="l"/>
              </a:tabLst>
            </a:pPr>
            <a:r>
              <a:rPr sz="1400" b="1" spc="-20">
                <a:latin typeface="Arial"/>
                <a:cs typeface="Arial"/>
              </a:rPr>
              <a:t>REVIEWS</a:t>
            </a:r>
            <a:r>
              <a:rPr sz="1400" b="1" spc="-175">
                <a:latin typeface="Arial"/>
                <a:cs typeface="Arial"/>
              </a:rPr>
              <a:t> </a:t>
            </a:r>
            <a:r>
              <a:rPr sz="1400" b="1" spc="-65">
                <a:latin typeface="Arial"/>
                <a:cs typeface="Arial"/>
              </a:rPr>
              <a:t>:</a:t>
            </a:r>
            <a:r>
              <a:rPr sz="1400" spc="-65">
                <a:latin typeface="Microsoft Sans Serif"/>
                <a:cs typeface="Microsoft Sans Serif"/>
              </a:rPr>
              <a:t>THIS</a:t>
            </a:r>
            <a:r>
              <a:rPr sz="1400" spc="-125">
                <a:latin typeface="Microsoft Sans Serif"/>
                <a:cs typeface="Microsoft Sans Serif"/>
              </a:rPr>
              <a:t> </a:t>
            </a:r>
            <a:r>
              <a:rPr sz="1400" spc="45">
                <a:latin typeface="Microsoft Sans Serif"/>
                <a:cs typeface="Microsoft Sans Serif"/>
              </a:rPr>
              <a:t>COLUMN</a:t>
            </a:r>
            <a:r>
              <a:rPr sz="1400" spc="-80">
                <a:latin typeface="Microsoft Sans Serif"/>
                <a:cs typeface="Microsoft Sans Serif"/>
              </a:rPr>
              <a:t> </a:t>
            </a:r>
            <a:r>
              <a:rPr sz="1400" spc="-10">
                <a:latin typeface="Microsoft Sans Serif"/>
                <a:cs typeface="Microsoft Sans Serif"/>
              </a:rPr>
              <a:t>CONTAINS</a:t>
            </a:r>
            <a:r>
              <a:rPr sz="1400" spc="-35">
                <a:latin typeface="Microsoft Sans Serif"/>
                <a:cs typeface="Microsoft Sans Serif"/>
              </a:rPr>
              <a:t> </a:t>
            </a:r>
            <a:r>
              <a:rPr sz="1400" spc="20">
                <a:latin typeface="Microsoft Sans Serif"/>
                <a:cs typeface="Microsoft Sans Serif"/>
              </a:rPr>
              <a:t>THE</a:t>
            </a:r>
            <a:r>
              <a:rPr sz="1400" spc="-105">
                <a:latin typeface="Microsoft Sans Serif"/>
                <a:cs typeface="Microsoft Sans Serif"/>
              </a:rPr>
              <a:t> </a:t>
            </a:r>
            <a:r>
              <a:rPr sz="1400" spc="35">
                <a:latin typeface="Microsoft Sans Serif"/>
                <a:cs typeface="Microsoft Sans Serif"/>
              </a:rPr>
              <a:t>NUMBER</a:t>
            </a:r>
            <a:r>
              <a:rPr sz="1400" spc="-20">
                <a:latin typeface="Microsoft Sans Serif"/>
                <a:cs typeface="Microsoft Sans Serif"/>
              </a:rPr>
              <a:t> </a:t>
            </a:r>
            <a:r>
              <a:rPr sz="1400">
                <a:latin typeface="Microsoft Sans Serif"/>
                <a:cs typeface="Microsoft Sans Serif"/>
              </a:rPr>
              <a:t>OF</a:t>
            </a:r>
            <a:r>
              <a:rPr sz="1400" spc="-130">
                <a:latin typeface="Microsoft Sans Serif"/>
                <a:cs typeface="Microsoft Sans Serif"/>
              </a:rPr>
              <a:t> </a:t>
            </a:r>
            <a:r>
              <a:rPr sz="1400" spc="-10">
                <a:latin typeface="Microsoft Sans Serif"/>
                <a:cs typeface="Microsoft Sans Serif"/>
              </a:rPr>
              <a:t>REVIEWS</a:t>
            </a:r>
            <a:r>
              <a:rPr sz="1400" spc="-190">
                <a:latin typeface="Microsoft Sans Serif"/>
                <a:cs typeface="Microsoft Sans Serif"/>
              </a:rPr>
              <a:t> </a:t>
            </a:r>
            <a:r>
              <a:rPr sz="1400" spc="-25">
                <a:latin typeface="Microsoft Sans Serif"/>
                <a:cs typeface="Microsoft Sans Serif"/>
              </a:rPr>
              <a:t>THAT</a:t>
            </a:r>
            <a:r>
              <a:rPr sz="1400" spc="-105">
                <a:latin typeface="Microsoft Sans Serif"/>
                <a:cs typeface="Microsoft Sans Serif"/>
              </a:rPr>
              <a:t> </a:t>
            </a:r>
            <a:r>
              <a:rPr sz="1400" spc="20">
                <a:latin typeface="Microsoft Sans Serif"/>
                <a:cs typeface="Microsoft Sans Serif"/>
              </a:rPr>
              <a:t>THE</a:t>
            </a:r>
            <a:r>
              <a:rPr sz="1400" spc="-185">
                <a:latin typeface="Microsoft Sans Serif"/>
                <a:cs typeface="Microsoft Sans Serif"/>
              </a:rPr>
              <a:t> </a:t>
            </a:r>
            <a:r>
              <a:rPr sz="1400" spc="30">
                <a:latin typeface="Microsoft Sans Serif"/>
                <a:cs typeface="Microsoft Sans Serif"/>
              </a:rPr>
              <a:t>APP</a:t>
            </a:r>
            <a:r>
              <a:rPr sz="1400" spc="-70">
                <a:latin typeface="Microsoft Sans Serif"/>
                <a:cs typeface="Microsoft Sans Serif"/>
              </a:rPr>
              <a:t> </a:t>
            </a:r>
            <a:r>
              <a:rPr sz="1400" spc="-5">
                <a:latin typeface="Microsoft Sans Serif"/>
                <a:cs typeface="Microsoft Sans Serif"/>
              </a:rPr>
              <a:t>HAS</a:t>
            </a:r>
            <a:r>
              <a:rPr sz="1400" spc="45">
                <a:latin typeface="Microsoft Sans Serif"/>
                <a:cs typeface="Microsoft Sans Serif"/>
              </a:rPr>
              <a:t> </a:t>
            </a:r>
            <a:r>
              <a:rPr sz="1400">
                <a:latin typeface="Microsoft Sans Serif"/>
                <a:cs typeface="Microsoft Sans Serif"/>
              </a:rPr>
              <a:t>RECEIVED</a:t>
            </a:r>
            <a:r>
              <a:rPr sz="1400" spc="-140">
                <a:latin typeface="Microsoft Sans Serif"/>
                <a:cs typeface="Microsoft Sans Serif"/>
              </a:rPr>
              <a:t> </a:t>
            </a:r>
            <a:r>
              <a:rPr sz="1400" spc="45">
                <a:latin typeface="Microsoft Sans Serif"/>
                <a:cs typeface="Microsoft Sans Serif"/>
              </a:rPr>
              <a:t>ON </a:t>
            </a:r>
            <a:r>
              <a:rPr sz="1400" spc="-360">
                <a:latin typeface="Microsoft Sans Serif"/>
                <a:cs typeface="Microsoft Sans Serif"/>
              </a:rPr>
              <a:t> </a:t>
            </a:r>
            <a:r>
              <a:rPr sz="1400" spc="20">
                <a:latin typeface="Microsoft Sans Serif"/>
                <a:cs typeface="Microsoft Sans Serif"/>
              </a:rPr>
              <a:t>THE</a:t>
            </a:r>
            <a:r>
              <a:rPr sz="1400" spc="-105">
                <a:latin typeface="Microsoft Sans Serif"/>
                <a:cs typeface="Microsoft Sans Serif"/>
              </a:rPr>
              <a:t> </a:t>
            </a:r>
            <a:r>
              <a:rPr sz="1400" spc="-40">
                <a:latin typeface="Microsoft Sans Serif"/>
                <a:cs typeface="Microsoft Sans Serif"/>
              </a:rPr>
              <a:t>PLAY</a:t>
            </a:r>
            <a:r>
              <a:rPr sz="1400" spc="-145">
                <a:latin typeface="Microsoft Sans Serif"/>
                <a:cs typeface="Microsoft Sans Serif"/>
              </a:rPr>
              <a:t> </a:t>
            </a:r>
            <a:r>
              <a:rPr sz="1400" spc="-45">
                <a:latin typeface="Microsoft Sans Serif"/>
                <a:cs typeface="Microsoft Sans Serif"/>
              </a:rPr>
              <a:t>STORE.</a:t>
            </a:r>
            <a:endParaRPr sz="1400">
              <a:latin typeface="Microsoft Sans Serif"/>
              <a:cs typeface="Microsoft Sans Serif"/>
            </a:endParaRPr>
          </a:p>
          <a:p>
            <a:pPr marL="161925" indent="-149860">
              <a:lnSpc>
                <a:spcPct val="100000"/>
              </a:lnSpc>
              <a:buSzPct val="92857"/>
              <a:buAutoNum type="arabicPeriod"/>
              <a:tabLst>
                <a:tab pos="162560" algn="l"/>
              </a:tabLst>
            </a:pPr>
            <a:r>
              <a:rPr sz="1400" b="1" spc="-30">
                <a:latin typeface="Arial"/>
                <a:cs typeface="Arial"/>
              </a:rPr>
              <a:t>SIZE</a:t>
            </a:r>
            <a:r>
              <a:rPr sz="1400" b="1" spc="-210">
                <a:latin typeface="Arial"/>
                <a:cs typeface="Arial"/>
              </a:rPr>
              <a:t> </a:t>
            </a:r>
            <a:r>
              <a:rPr sz="1400" b="1" spc="-60">
                <a:latin typeface="Arial"/>
                <a:cs typeface="Arial"/>
              </a:rPr>
              <a:t>:</a:t>
            </a:r>
            <a:r>
              <a:rPr sz="1400" spc="-60">
                <a:latin typeface="Microsoft Sans Serif"/>
                <a:cs typeface="Microsoft Sans Serif"/>
              </a:rPr>
              <a:t>THIS</a:t>
            </a:r>
            <a:r>
              <a:rPr sz="1400" spc="-135">
                <a:latin typeface="Microsoft Sans Serif"/>
                <a:cs typeface="Microsoft Sans Serif"/>
              </a:rPr>
              <a:t> </a:t>
            </a:r>
            <a:r>
              <a:rPr sz="1400" spc="45">
                <a:latin typeface="Microsoft Sans Serif"/>
                <a:cs typeface="Microsoft Sans Serif"/>
              </a:rPr>
              <a:t>COLUMN</a:t>
            </a:r>
            <a:r>
              <a:rPr sz="1400" spc="-70">
                <a:latin typeface="Microsoft Sans Serif"/>
                <a:cs typeface="Microsoft Sans Serif"/>
              </a:rPr>
              <a:t> </a:t>
            </a:r>
            <a:r>
              <a:rPr sz="1400" spc="-10">
                <a:latin typeface="Microsoft Sans Serif"/>
                <a:cs typeface="Microsoft Sans Serif"/>
              </a:rPr>
              <a:t>CONTAINS</a:t>
            </a:r>
            <a:r>
              <a:rPr sz="1400" spc="-60">
                <a:latin typeface="Microsoft Sans Serif"/>
                <a:cs typeface="Microsoft Sans Serif"/>
              </a:rPr>
              <a:t> </a:t>
            </a:r>
            <a:r>
              <a:rPr sz="1400" spc="20">
                <a:latin typeface="Microsoft Sans Serif"/>
                <a:cs typeface="Microsoft Sans Serif"/>
              </a:rPr>
              <a:t>THE</a:t>
            </a:r>
            <a:r>
              <a:rPr sz="1400" spc="-155">
                <a:latin typeface="Microsoft Sans Serif"/>
                <a:cs typeface="Microsoft Sans Serif"/>
              </a:rPr>
              <a:t> </a:t>
            </a:r>
            <a:r>
              <a:rPr sz="1400" spc="35">
                <a:latin typeface="Microsoft Sans Serif"/>
                <a:cs typeface="Microsoft Sans Serif"/>
              </a:rPr>
              <a:t>AMOUNT</a:t>
            </a:r>
            <a:r>
              <a:rPr sz="1400" spc="-80">
                <a:latin typeface="Microsoft Sans Serif"/>
                <a:cs typeface="Microsoft Sans Serif"/>
              </a:rPr>
              <a:t> </a:t>
            </a:r>
            <a:r>
              <a:rPr sz="1400">
                <a:latin typeface="Microsoft Sans Serif"/>
                <a:cs typeface="Microsoft Sans Serif"/>
              </a:rPr>
              <a:t>OF</a:t>
            </a:r>
            <a:r>
              <a:rPr sz="1400" spc="-150">
                <a:latin typeface="Microsoft Sans Serif"/>
                <a:cs typeface="Microsoft Sans Serif"/>
              </a:rPr>
              <a:t> </a:t>
            </a:r>
            <a:r>
              <a:rPr sz="1400" spc="20">
                <a:latin typeface="Microsoft Sans Serif"/>
                <a:cs typeface="Microsoft Sans Serif"/>
              </a:rPr>
              <a:t>MEMORY</a:t>
            </a:r>
            <a:r>
              <a:rPr sz="1400" spc="-130">
                <a:latin typeface="Microsoft Sans Serif"/>
                <a:cs typeface="Microsoft Sans Serif"/>
              </a:rPr>
              <a:t> </a:t>
            </a:r>
            <a:r>
              <a:rPr sz="1400" spc="20">
                <a:latin typeface="Microsoft Sans Serif"/>
                <a:cs typeface="Microsoft Sans Serif"/>
              </a:rPr>
              <a:t>THE</a:t>
            </a:r>
            <a:r>
              <a:rPr sz="1400" spc="-170">
                <a:latin typeface="Microsoft Sans Serif"/>
                <a:cs typeface="Microsoft Sans Serif"/>
              </a:rPr>
              <a:t> </a:t>
            </a:r>
            <a:r>
              <a:rPr sz="1400" spc="30">
                <a:latin typeface="Microsoft Sans Serif"/>
                <a:cs typeface="Microsoft Sans Serif"/>
              </a:rPr>
              <a:t>APP</a:t>
            </a:r>
            <a:r>
              <a:rPr sz="1400" spc="-70">
                <a:latin typeface="Microsoft Sans Serif"/>
                <a:cs typeface="Microsoft Sans Serif"/>
              </a:rPr>
              <a:t> </a:t>
            </a:r>
            <a:r>
              <a:rPr sz="1400" spc="25">
                <a:latin typeface="Microsoft Sans Serif"/>
                <a:cs typeface="Microsoft Sans Serif"/>
              </a:rPr>
              <a:t>OCCUPIES</a:t>
            </a:r>
            <a:r>
              <a:rPr sz="1400" spc="-110">
                <a:latin typeface="Microsoft Sans Serif"/>
                <a:cs typeface="Microsoft Sans Serif"/>
              </a:rPr>
              <a:t> </a:t>
            </a:r>
            <a:r>
              <a:rPr sz="1400" spc="25">
                <a:latin typeface="Microsoft Sans Serif"/>
                <a:cs typeface="Microsoft Sans Serif"/>
              </a:rPr>
              <a:t>ON</a:t>
            </a:r>
            <a:r>
              <a:rPr sz="1400" spc="-105">
                <a:latin typeface="Microsoft Sans Serif"/>
                <a:cs typeface="Microsoft Sans Serif"/>
              </a:rPr>
              <a:t> </a:t>
            </a:r>
            <a:r>
              <a:rPr sz="1400" spc="15">
                <a:latin typeface="Microsoft Sans Serif"/>
                <a:cs typeface="Microsoft Sans Serif"/>
              </a:rPr>
              <a:t>THE</a:t>
            </a:r>
            <a:r>
              <a:rPr sz="1400" spc="75">
                <a:latin typeface="Microsoft Sans Serif"/>
                <a:cs typeface="Microsoft Sans Serif"/>
              </a:rPr>
              <a:t> </a:t>
            </a:r>
            <a:r>
              <a:rPr sz="1400" spc="5">
                <a:latin typeface="Microsoft Sans Serif"/>
                <a:cs typeface="Microsoft Sans Serif"/>
              </a:rPr>
              <a:t>DEVICE.</a:t>
            </a:r>
            <a:endParaRPr sz="1400">
              <a:latin typeface="Microsoft Sans Serif"/>
              <a:cs typeface="Microsoft Sans Serif"/>
            </a:endParaRPr>
          </a:p>
          <a:p>
            <a:pPr marL="161925" indent="-149860">
              <a:lnSpc>
                <a:spcPct val="100000"/>
              </a:lnSpc>
              <a:buSzPct val="92857"/>
              <a:buAutoNum type="arabicPeriod"/>
              <a:tabLst>
                <a:tab pos="162560" algn="l"/>
              </a:tabLst>
            </a:pPr>
            <a:r>
              <a:rPr sz="1400" b="1" spc="-55">
                <a:latin typeface="Arial"/>
                <a:cs typeface="Arial"/>
              </a:rPr>
              <a:t>INSTALLS</a:t>
            </a:r>
            <a:r>
              <a:rPr sz="1400" b="1" spc="-185">
                <a:latin typeface="Arial"/>
                <a:cs typeface="Arial"/>
              </a:rPr>
              <a:t> </a:t>
            </a:r>
            <a:r>
              <a:rPr sz="1400" b="1" spc="-60">
                <a:latin typeface="Arial"/>
                <a:cs typeface="Arial"/>
              </a:rPr>
              <a:t>:</a:t>
            </a:r>
            <a:r>
              <a:rPr sz="1400" spc="-60">
                <a:latin typeface="Microsoft Sans Serif"/>
                <a:cs typeface="Microsoft Sans Serif"/>
              </a:rPr>
              <a:t>THIS</a:t>
            </a:r>
            <a:r>
              <a:rPr sz="1400" spc="-135">
                <a:latin typeface="Microsoft Sans Serif"/>
                <a:cs typeface="Microsoft Sans Serif"/>
              </a:rPr>
              <a:t> </a:t>
            </a:r>
            <a:r>
              <a:rPr sz="1400" spc="45">
                <a:latin typeface="Microsoft Sans Serif"/>
                <a:cs typeface="Microsoft Sans Serif"/>
              </a:rPr>
              <a:t>COLUMN</a:t>
            </a:r>
            <a:r>
              <a:rPr sz="1400" spc="-80">
                <a:latin typeface="Microsoft Sans Serif"/>
                <a:cs typeface="Microsoft Sans Serif"/>
              </a:rPr>
              <a:t> </a:t>
            </a:r>
            <a:r>
              <a:rPr sz="1400" spc="-10">
                <a:latin typeface="Microsoft Sans Serif"/>
                <a:cs typeface="Microsoft Sans Serif"/>
              </a:rPr>
              <a:t>CONTAINS</a:t>
            </a:r>
            <a:r>
              <a:rPr sz="1400" spc="-50">
                <a:latin typeface="Microsoft Sans Serif"/>
                <a:cs typeface="Microsoft Sans Serif"/>
              </a:rPr>
              <a:t> </a:t>
            </a:r>
            <a:r>
              <a:rPr sz="1400" spc="20">
                <a:latin typeface="Microsoft Sans Serif"/>
                <a:cs typeface="Microsoft Sans Serif"/>
              </a:rPr>
              <a:t>THE</a:t>
            </a:r>
            <a:r>
              <a:rPr sz="1400" spc="-95">
                <a:latin typeface="Microsoft Sans Serif"/>
                <a:cs typeface="Microsoft Sans Serif"/>
              </a:rPr>
              <a:t> </a:t>
            </a:r>
            <a:r>
              <a:rPr sz="1400" spc="35">
                <a:latin typeface="Microsoft Sans Serif"/>
                <a:cs typeface="Microsoft Sans Serif"/>
              </a:rPr>
              <a:t>NUMBER</a:t>
            </a:r>
            <a:r>
              <a:rPr sz="1400" spc="-25">
                <a:latin typeface="Microsoft Sans Serif"/>
                <a:cs typeface="Microsoft Sans Serif"/>
              </a:rPr>
              <a:t> </a:t>
            </a:r>
            <a:r>
              <a:rPr sz="1400">
                <a:latin typeface="Microsoft Sans Serif"/>
                <a:cs typeface="Microsoft Sans Serif"/>
              </a:rPr>
              <a:t>OF</a:t>
            </a:r>
            <a:r>
              <a:rPr sz="1400" spc="-145">
                <a:latin typeface="Microsoft Sans Serif"/>
                <a:cs typeface="Microsoft Sans Serif"/>
              </a:rPr>
              <a:t> </a:t>
            </a:r>
            <a:r>
              <a:rPr sz="1400" spc="15">
                <a:latin typeface="Microsoft Sans Serif"/>
                <a:cs typeface="Microsoft Sans Serif"/>
              </a:rPr>
              <a:t>TIMES</a:t>
            </a:r>
            <a:r>
              <a:rPr sz="1400" spc="-140">
                <a:latin typeface="Microsoft Sans Serif"/>
                <a:cs typeface="Microsoft Sans Serif"/>
              </a:rPr>
              <a:t> </a:t>
            </a:r>
            <a:r>
              <a:rPr sz="1400" spc="-25">
                <a:latin typeface="Microsoft Sans Serif"/>
                <a:cs typeface="Microsoft Sans Serif"/>
              </a:rPr>
              <a:t>THAT</a:t>
            </a:r>
            <a:r>
              <a:rPr sz="1400" spc="-120">
                <a:latin typeface="Microsoft Sans Serif"/>
                <a:cs typeface="Microsoft Sans Serif"/>
              </a:rPr>
              <a:t> </a:t>
            </a:r>
            <a:r>
              <a:rPr sz="1400" spc="20">
                <a:latin typeface="Microsoft Sans Serif"/>
                <a:cs typeface="Microsoft Sans Serif"/>
              </a:rPr>
              <a:t>THE</a:t>
            </a:r>
            <a:r>
              <a:rPr sz="1400" spc="-185">
                <a:latin typeface="Microsoft Sans Serif"/>
                <a:cs typeface="Microsoft Sans Serif"/>
              </a:rPr>
              <a:t> </a:t>
            </a:r>
            <a:r>
              <a:rPr sz="1400" spc="30">
                <a:latin typeface="Microsoft Sans Serif"/>
                <a:cs typeface="Microsoft Sans Serif"/>
              </a:rPr>
              <a:t>APP</a:t>
            </a:r>
            <a:r>
              <a:rPr sz="1400" spc="-75">
                <a:latin typeface="Microsoft Sans Serif"/>
                <a:cs typeface="Microsoft Sans Serif"/>
              </a:rPr>
              <a:t> </a:t>
            </a:r>
            <a:r>
              <a:rPr sz="1400" spc="-5">
                <a:latin typeface="Microsoft Sans Serif"/>
                <a:cs typeface="Microsoft Sans Serif"/>
              </a:rPr>
              <a:t>HAS</a:t>
            </a:r>
            <a:r>
              <a:rPr sz="1400" spc="-95">
                <a:latin typeface="Microsoft Sans Serif"/>
                <a:cs typeface="Microsoft Sans Serif"/>
              </a:rPr>
              <a:t> </a:t>
            </a:r>
            <a:r>
              <a:rPr sz="1400" spc="35">
                <a:latin typeface="Microsoft Sans Serif"/>
                <a:cs typeface="Microsoft Sans Serif"/>
              </a:rPr>
              <a:t>BEEN</a:t>
            </a:r>
            <a:endParaRPr sz="1400">
              <a:latin typeface="Microsoft Sans Serif"/>
              <a:cs typeface="Microsoft Sans Serif"/>
            </a:endParaRPr>
          </a:p>
          <a:p>
            <a:pPr marL="12700">
              <a:lnSpc>
                <a:spcPct val="100000"/>
              </a:lnSpc>
            </a:pPr>
            <a:r>
              <a:rPr sz="1400" spc="25">
                <a:latin typeface="Microsoft Sans Serif"/>
                <a:cs typeface="Microsoft Sans Serif"/>
              </a:rPr>
              <a:t>D</a:t>
            </a:r>
            <a:r>
              <a:rPr sz="1400" spc="35">
                <a:latin typeface="Microsoft Sans Serif"/>
                <a:cs typeface="Microsoft Sans Serif"/>
              </a:rPr>
              <a:t>O</a:t>
            </a:r>
            <a:r>
              <a:rPr sz="1400" spc="55">
                <a:latin typeface="Microsoft Sans Serif"/>
                <a:cs typeface="Microsoft Sans Serif"/>
              </a:rPr>
              <a:t>W</a:t>
            </a:r>
            <a:r>
              <a:rPr sz="1400" spc="25">
                <a:latin typeface="Microsoft Sans Serif"/>
                <a:cs typeface="Microsoft Sans Serif"/>
              </a:rPr>
              <a:t>N</a:t>
            </a:r>
            <a:r>
              <a:rPr sz="1400" spc="30">
                <a:latin typeface="Microsoft Sans Serif"/>
                <a:cs typeface="Microsoft Sans Serif"/>
              </a:rPr>
              <a:t>L</a:t>
            </a:r>
            <a:r>
              <a:rPr sz="1400" spc="35">
                <a:latin typeface="Microsoft Sans Serif"/>
                <a:cs typeface="Microsoft Sans Serif"/>
              </a:rPr>
              <a:t>O</a:t>
            </a:r>
            <a:r>
              <a:rPr sz="1400" spc="30">
                <a:latin typeface="Microsoft Sans Serif"/>
                <a:cs typeface="Microsoft Sans Serif"/>
              </a:rPr>
              <a:t>A</a:t>
            </a:r>
            <a:r>
              <a:rPr sz="1400" spc="25">
                <a:latin typeface="Microsoft Sans Serif"/>
                <a:cs typeface="Microsoft Sans Serif"/>
              </a:rPr>
              <a:t>D</a:t>
            </a:r>
            <a:r>
              <a:rPr sz="1400" spc="30">
                <a:latin typeface="Microsoft Sans Serif"/>
                <a:cs typeface="Microsoft Sans Serif"/>
              </a:rPr>
              <a:t>E</a:t>
            </a:r>
            <a:r>
              <a:rPr sz="1400">
                <a:latin typeface="Microsoft Sans Serif"/>
                <a:cs typeface="Microsoft Sans Serif"/>
              </a:rPr>
              <a:t>D</a:t>
            </a:r>
            <a:r>
              <a:rPr sz="1400" spc="-75">
                <a:latin typeface="Microsoft Sans Serif"/>
                <a:cs typeface="Microsoft Sans Serif"/>
              </a:rPr>
              <a:t> </a:t>
            </a:r>
            <a:r>
              <a:rPr sz="1400" spc="30">
                <a:latin typeface="Microsoft Sans Serif"/>
                <a:cs typeface="Microsoft Sans Serif"/>
              </a:rPr>
              <a:t>A</a:t>
            </a:r>
            <a:r>
              <a:rPr sz="1400" spc="25">
                <a:latin typeface="Microsoft Sans Serif"/>
                <a:cs typeface="Microsoft Sans Serif"/>
              </a:rPr>
              <a:t>N</a:t>
            </a:r>
            <a:r>
              <a:rPr sz="1400">
                <a:latin typeface="Microsoft Sans Serif"/>
                <a:cs typeface="Microsoft Sans Serif"/>
              </a:rPr>
              <a:t>D</a:t>
            </a:r>
            <a:r>
              <a:rPr sz="1400" spc="-55">
                <a:latin typeface="Microsoft Sans Serif"/>
                <a:cs typeface="Microsoft Sans Serif"/>
              </a:rPr>
              <a:t> </a:t>
            </a:r>
            <a:r>
              <a:rPr sz="1400">
                <a:latin typeface="Microsoft Sans Serif"/>
                <a:cs typeface="Microsoft Sans Serif"/>
              </a:rPr>
              <a:t>I</a:t>
            </a:r>
            <a:r>
              <a:rPr sz="1400" spc="-10">
                <a:latin typeface="Microsoft Sans Serif"/>
                <a:cs typeface="Microsoft Sans Serif"/>
              </a:rPr>
              <a:t>N</a:t>
            </a:r>
            <a:r>
              <a:rPr sz="1400">
                <a:latin typeface="Microsoft Sans Serif"/>
                <a:cs typeface="Microsoft Sans Serif"/>
              </a:rPr>
              <a:t>S</a:t>
            </a:r>
            <a:r>
              <a:rPr sz="1400" spc="-120">
                <a:latin typeface="Microsoft Sans Serif"/>
                <a:cs typeface="Microsoft Sans Serif"/>
              </a:rPr>
              <a:t>T</a:t>
            </a:r>
            <a:r>
              <a:rPr sz="1400">
                <a:latin typeface="Microsoft Sans Serif"/>
                <a:cs typeface="Microsoft Sans Serif"/>
              </a:rPr>
              <a:t>AL</a:t>
            </a:r>
            <a:r>
              <a:rPr sz="1400" spc="-10">
                <a:latin typeface="Microsoft Sans Serif"/>
                <a:cs typeface="Microsoft Sans Serif"/>
              </a:rPr>
              <a:t>L</a:t>
            </a:r>
            <a:r>
              <a:rPr sz="1400">
                <a:latin typeface="Microsoft Sans Serif"/>
                <a:cs typeface="Microsoft Sans Serif"/>
              </a:rPr>
              <a:t>ED</a:t>
            </a:r>
            <a:r>
              <a:rPr sz="1400" spc="-70">
                <a:latin typeface="Microsoft Sans Serif"/>
                <a:cs typeface="Microsoft Sans Serif"/>
              </a:rPr>
              <a:t> </a:t>
            </a:r>
            <a:r>
              <a:rPr sz="1400" spc="15">
                <a:latin typeface="Microsoft Sans Serif"/>
                <a:cs typeface="Microsoft Sans Serif"/>
              </a:rPr>
              <a:t>FR</a:t>
            </a:r>
            <a:r>
              <a:rPr sz="1400" spc="25">
                <a:latin typeface="Microsoft Sans Serif"/>
                <a:cs typeface="Microsoft Sans Serif"/>
              </a:rPr>
              <a:t>O</a:t>
            </a:r>
            <a:r>
              <a:rPr sz="1400" spc="5">
                <a:latin typeface="Microsoft Sans Serif"/>
                <a:cs typeface="Microsoft Sans Serif"/>
              </a:rPr>
              <a:t>M</a:t>
            </a:r>
            <a:r>
              <a:rPr sz="1400" spc="-150">
                <a:latin typeface="Microsoft Sans Serif"/>
                <a:cs typeface="Microsoft Sans Serif"/>
              </a:rPr>
              <a:t> </a:t>
            </a:r>
            <a:r>
              <a:rPr sz="1400" spc="25">
                <a:latin typeface="Microsoft Sans Serif"/>
                <a:cs typeface="Microsoft Sans Serif"/>
              </a:rPr>
              <a:t>TH</a:t>
            </a:r>
            <a:r>
              <a:rPr sz="1400">
                <a:latin typeface="Microsoft Sans Serif"/>
                <a:cs typeface="Microsoft Sans Serif"/>
              </a:rPr>
              <a:t>E</a:t>
            </a:r>
            <a:r>
              <a:rPr sz="1400" spc="-100">
                <a:latin typeface="Microsoft Sans Serif"/>
                <a:cs typeface="Microsoft Sans Serif"/>
              </a:rPr>
              <a:t> </a:t>
            </a:r>
            <a:r>
              <a:rPr sz="1400" spc="-15">
                <a:latin typeface="Microsoft Sans Serif"/>
                <a:cs typeface="Microsoft Sans Serif"/>
              </a:rPr>
              <a:t>PL</a:t>
            </a:r>
            <a:r>
              <a:rPr sz="1400" spc="-125">
                <a:latin typeface="Microsoft Sans Serif"/>
                <a:cs typeface="Microsoft Sans Serif"/>
              </a:rPr>
              <a:t>A</a:t>
            </a:r>
            <a:r>
              <a:rPr sz="1400">
                <a:latin typeface="Microsoft Sans Serif"/>
                <a:cs typeface="Microsoft Sans Serif"/>
              </a:rPr>
              <a:t>Y</a:t>
            </a:r>
            <a:r>
              <a:rPr sz="1400" spc="-150">
                <a:latin typeface="Microsoft Sans Serif"/>
                <a:cs typeface="Microsoft Sans Serif"/>
              </a:rPr>
              <a:t> </a:t>
            </a:r>
            <a:r>
              <a:rPr sz="1400" spc="-55">
                <a:latin typeface="Microsoft Sans Serif"/>
                <a:cs typeface="Microsoft Sans Serif"/>
              </a:rPr>
              <a:t>S</a:t>
            </a:r>
            <a:r>
              <a:rPr sz="1400" spc="-80">
                <a:latin typeface="Microsoft Sans Serif"/>
                <a:cs typeface="Microsoft Sans Serif"/>
              </a:rPr>
              <a:t>T</a:t>
            </a:r>
            <a:r>
              <a:rPr sz="1400" spc="-50">
                <a:latin typeface="Microsoft Sans Serif"/>
                <a:cs typeface="Microsoft Sans Serif"/>
              </a:rPr>
              <a:t>O</a:t>
            </a:r>
            <a:r>
              <a:rPr sz="1400" spc="-55">
                <a:latin typeface="Microsoft Sans Serif"/>
                <a:cs typeface="Microsoft Sans Serif"/>
              </a:rPr>
              <a:t>RE</a:t>
            </a:r>
            <a:r>
              <a:rPr sz="1400">
                <a:latin typeface="Microsoft Sans Serif"/>
                <a:cs typeface="Microsoft Sans Serif"/>
              </a:rPr>
              <a:t>.</a:t>
            </a:r>
          </a:p>
          <a:p>
            <a:pPr marL="155575" indent="-143510">
              <a:lnSpc>
                <a:spcPct val="100000"/>
              </a:lnSpc>
              <a:buSzPct val="92857"/>
              <a:buAutoNum type="arabicPeriod" startAt="7"/>
              <a:tabLst>
                <a:tab pos="156210" algn="l"/>
              </a:tabLst>
            </a:pPr>
            <a:r>
              <a:rPr sz="1400" b="1" spc="-20">
                <a:latin typeface="Arial"/>
                <a:cs typeface="Arial"/>
              </a:rPr>
              <a:t>TYPE</a:t>
            </a:r>
            <a:r>
              <a:rPr sz="1400" b="1" spc="-165">
                <a:latin typeface="Arial"/>
                <a:cs typeface="Arial"/>
              </a:rPr>
              <a:t> </a:t>
            </a:r>
            <a:r>
              <a:rPr sz="1400" b="1" spc="-65">
                <a:latin typeface="Arial"/>
                <a:cs typeface="Arial"/>
              </a:rPr>
              <a:t>:</a:t>
            </a:r>
            <a:r>
              <a:rPr sz="1400" spc="-65">
                <a:latin typeface="Microsoft Sans Serif"/>
                <a:cs typeface="Microsoft Sans Serif"/>
              </a:rPr>
              <a:t>THIS</a:t>
            </a:r>
            <a:r>
              <a:rPr sz="1400" spc="-130">
                <a:latin typeface="Microsoft Sans Serif"/>
                <a:cs typeface="Microsoft Sans Serif"/>
              </a:rPr>
              <a:t> </a:t>
            </a:r>
            <a:r>
              <a:rPr sz="1400" spc="45">
                <a:latin typeface="Microsoft Sans Serif"/>
                <a:cs typeface="Microsoft Sans Serif"/>
              </a:rPr>
              <a:t>COLUMN</a:t>
            </a:r>
            <a:r>
              <a:rPr sz="1400" spc="-55">
                <a:latin typeface="Microsoft Sans Serif"/>
                <a:cs typeface="Microsoft Sans Serif"/>
              </a:rPr>
              <a:t> </a:t>
            </a:r>
            <a:r>
              <a:rPr sz="1400" spc="-10">
                <a:latin typeface="Microsoft Sans Serif"/>
                <a:cs typeface="Microsoft Sans Serif"/>
              </a:rPr>
              <a:t>CONTAINS</a:t>
            </a:r>
            <a:r>
              <a:rPr sz="1400" spc="-60">
                <a:latin typeface="Microsoft Sans Serif"/>
                <a:cs typeface="Microsoft Sans Serif"/>
              </a:rPr>
              <a:t> </a:t>
            </a:r>
            <a:r>
              <a:rPr sz="1400" spc="20">
                <a:latin typeface="Microsoft Sans Serif"/>
                <a:cs typeface="Microsoft Sans Serif"/>
              </a:rPr>
              <a:t>THE</a:t>
            </a:r>
            <a:r>
              <a:rPr sz="1400" spc="-95">
                <a:latin typeface="Microsoft Sans Serif"/>
                <a:cs typeface="Microsoft Sans Serif"/>
              </a:rPr>
              <a:t> </a:t>
            </a:r>
            <a:r>
              <a:rPr sz="1400" spc="5">
                <a:latin typeface="Microsoft Sans Serif"/>
                <a:cs typeface="Microsoft Sans Serif"/>
              </a:rPr>
              <a:t>INFORMATION</a:t>
            </a:r>
            <a:r>
              <a:rPr sz="1400" spc="-85">
                <a:latin typeface="Microsoft Sans Serif"/>
                <a:cs typeface="Microsoft Sans Serif"/>
              </a:rPr>
              <a:t> </a:t>
            </a:r>
            <a:r>
              <a:rPr sz="1400" spc="25">
                <a:latin typeface="Microsoft Sans Serif"/>
                <a:cs typeface="Microsoft Sans Serif"/>
              </a:rPr>
              <a:t>WHETHER</a:t>
            </a:r>
            <a:r>
              <a:rPr sz="1400" spc="-100">
                <a:latin typeface="Microsoft Sans Serif"/>
                <a:cs typeface="Microsoft Sans Serif"/>
              </a:rPr>
              <a:t> </a:t>
            </a:r>
            <a:r>
              <a:rPr sz="1400" spc="20">
                <a:latin typeface="Microsoft Sans Serif"/>
                <a:cs typeface="Microsoft Sans Serif"/>
              </a:rPr>
              <a:t>THE</a:t>
            </a:r>
            <a:r>
              <a:rPr sz="1400" spc="-185">
                <a:latin typeface="Microsoft Sans Serif"/>
                <a:cs typeface="Microsoft Sans Serif"/>
              </a:rPr>
              <a:t> </a:t>
            </a:r>
            <a:r>
              <a:rPr sz="1400" spc="30">
                <a:latin typeface="Microsoft Sans Serif"/>
                <a:cs typeface="Microsoft Sans Serif"/>
              </a:rPr>
              <a:t>APP</a:t>
            </a:r>
            <a:r>
              <a:rPr sz="1400" spc="-70">
                <a:latin typeface="Microsoft Sans Serif"/>
                <a:cs typeface="Microsoft Sans Serif"/>
              </a:rPr>
              <a:t> </a:t>
            </a:r>
            <a:r>
              <a:rPr sz="1400" spc="-20">
                <a:latin typeface="Microsoft Sans Serif"/>
                <a:cs typeface="Microsoft Sans Serif"/>
              </a:rPr>
              <a:t>IS</a:t>
            </a:r>
            <a:r>
              <a:rPr sz="1400" spc="-155">
                <a:latin typeface="Microsoft Sans Serif"/>
                <a:cs typeface="Microsoft Sans Serif"/>
              </a:rPr>
              <a:t> </a:t>
            </a:r>
            <a:r>
              <a:rPr sz="1400" spc="-15">
                <a:latin typeface="Microsoft Sans Serif"/>
                <a:cs typeface="Microsoft Sans Serif"/>
              </a:rPr>
              <a:t>FREE</a:t>
            </a:r>
            <a:r>
              <a:rPr sz="1400" spc="-130">
                <a:latin typeface="Microsoft Sans Serif"/>
                <a:cs typeface="Microsoft Sans Serif"/>
              </a:rPr>
              <a:t> </a:t>
            </a:r>
            <a:r>
              <a:rPr sz="1400" spc="-5">
                <a:latin typeface="Microsoft Sans Serif"/>
                <a:cs typeface="Microsoft Sans Serif"/>
              </a:rPr>
              <a:t>OR</a:t>
            </a:r>
            <a:r>
              <a:rPr sz="1400" spc="-140">
                <a:latin typeface="Microsoft Sans Serif"/>
                <a:cs typeface="Microsoft Sans Serif"/>
              </a:rPr>
              <a:t> </a:t>
            </a:r>
            <a:r>
              <a:rPr sz="1400" spc="-40">
                <a:latin typeface="Microsoft Sans Serif"/>
                <a:cs typeface="Microsoft Sans Serif"/>
              </a:rPr>
              <a:t>PAID.</a:t>
            </a:r>
            <a:endParaRPr sz="1400">
              <a:latin typeface="Microsoft Sans Serif"/>
              <a:cs typeface="Microsoft Sans Serif"/>
            </a:endParaRPr>
          </a:p>
          <a:p>
            <a:pPr marL="161925" indent="-149860">
              <a:lnSpc>
                <a:spcPct val="100000"/>
              </a:lnSpc>
              <a:buSzPct val="92857"/>
              <a:buAutoNum type="arabicPeriod" startAt="7"/>
              <a:tabLst>
                <a:tab pos="162560" algn="l"/>
              </a:tabLst>
            </a:pPr>
            <a:r>
              <a:rPr sz="1400" b="1" spc="-35">
                <a:latin typeface="Arial"/>
                <a:cs typeface="Arial"/>
              </a:rPr>
              <a:t>PRICE:</a:t>
            </a:r>
            <a:r>
              <a:rPr sz="1400" b="1" spc="-150">
                <a:latin typeface="Arial"/>
                <a:cs typeface="Arial"/>
              </a:rPr>
              <a:t> </a:t>
            </a:r>
            <a:r>
              <a:rPr sz="1400" spc="10">
                <a:latin typeface="Microsoft Sans Serif"/>
                <a:cs typeface="Microsoft Sans Serif"/>
              </a:rPr>
              <a:t>IFTHE</a:t>
            </a:r>
            <a:r>
              <a:rPr sz="1400" spc="-165">
                <a:latin typeface="Microsoft Sans Serif"/>
                <a:cs typeface="Microsoft Sans Serif"/>
              </a:rPr>
              <a:t> </a:t>
            </a:r>
            <a:r>
              <a:rPr sz="1400" spc="30">
                <a:latin typeface="Microsoft Sans Serif"/>
                <a:cs typeface="Microsoft Sans Serif"/>
              </a:rPr>
              <a:t>APP</a:t>
            </a:r>
            <a:r>
              <a:rPr sz="1400" spc="-70">
                <a:latin typeface="Microsoft Sans Serif"/>
                <a:cs typeface="Microsoft Sans Serif"/>
              </a:rPr>
              <a:t> </a:t>
            </a:r>
            <a:r>
              <a:rPr sz="1400" spc="-20">
                <a:latin typeface="Microsoft Sans Serif"/>
                <a:cs typeface="Microsoft Sans Serif"/>
              </a:rPr>
              <a:t>IS</a:t>
            </a:r>
            <a:r>
              <a:rPr sz="1400" spc="-229">
                <a:latin typeface="Microsoft Sans Serif"/>
                <a:cs typeface="Microsoft Sans Serif"/>
              </a:rPr>
              <a:t> </a:t>
            </a:r>
            <a:r>
              <a:rPr sz="1400" spc="30">
                <a:latin typeface="Microsoft Sans Serif"/>
                <a:cs typeface="Microsoft Sans Serif"/>
              </a:rPr>
              <a:t>APAID</a:t>
            </a:r>
            <a:r>
              <a:rPr sz="1400" spc="-170">
                <a:latin typeface="Microsoft Sans Serif"/>
                <a:cs typeface="Microsoft Sans Serif"/>
              </a:rPr>
              <a:t> </a:t>
            </a:r>
            <a:r>
              <a:rPr sz="1400" spc="-75">
                <a:latin typeface="Microsoft Sans Serif"/>
                <a:cs typeface="Microsoft Sans Serif"/>
              </a:rPr>
              <a:t>APP,</a:t>
            </a:r>
            <a:r>
              <a:rPr sz="1400" spc="-130">
                <a:latin typeface="Microsoft Sans Serif"/>
                <a:cs typeface="Microsoft Sans Serif"/>
              </a:rPr>
              <a:t> </a:t>
            </a:r>
            <a:r>
              <a:rPr sz="1400" spc="-5">
                <a:latin typeface="Microsoft Sans Serif"/>
                <a:cs typeface="Microsoft Sans Serif"/>
              </a:rPr>
              <a:t>THIS</a:t>
            </a:r>
            <a:r>
              <a:rPr sz="1400" spc="-70">
                <a:latin typeface="Microsoft Sans Serif"/>
                <a:cs typeface="Microsoft Sans Serif"/>
              </a:rPr>
              <a:t> </a:t>
            </a:r>
            <a:r>
              <a:rPr sz="1400" spc="45">
                <a:latin typeface="Microsoft Sans Serif"/>
                <a:cs typeface="Microsoft Sans Serif"/>
              </a:rPr>
              <a:t>COLUMN</a:t>
            </a:r>
            <a:r>
              <a:rPr sz="1400" spc="-70">
                <a:latin typeface="Microsoft Sans Serif"/>
                <a:cs typeface="Microsoft Sans Serif"/>
              </a:rPr>
              <a:t> </a:t>
            </a:r>
            <a:r>
              <a:rPr sz="1400" spc="-10">
                <a:latin typeface="Microsoft Sans Serif"/>
                <a:cs typeface="Microsoft Sans Serif"/>
              </a:rPr>
              <a:t>CONTAINS</a:t>
            </a:r>
            <a:r>
              <a:rPr sz="1400" spc="-55">
                <a:latin typeface="Microsoft Sans Serif"/>
                <a:cs typeface="Microsoft Sans Serif"/>
              </a:rPr>
              <a:t> </a:t>
            </a:r>
            <a:r>
              <a:rPr sz="1400" spc="20">
                <a:latin typeface="Microsoft Sans Serif"/>
                <a:cs typeface="Microsoft Sans Serif"/>
              </a:rPr>
              <a:t>THE</a:t>
            </a:r>
            <a:r>
              <a:rPr sz="1400" spc="-95">
                <a:latin typeface="Microsoft Sans Serif"/>
                <a:cs typeface="Microsoft Sans Serif"/>
              </a:rPr>
              <a:t> </a:t>
            </a:r>
            <a:r>
              <a:rPr sz="1400" spc="-50">
                <a:latin typeface="Microsoft Sans Serif"/>
                <a:cs typeface="Microsoft Sans Serif"/>
              </a:rPr>
              <a:t>DATA</a:t>
            </a:r>
            <a:r>
              <a:rPr sz="1400" spc="-215">
                <a:latin typeface="Microsoft Sans Serif"/>
                <a:cs typeface="Microsoft Sans Serif"/>
              </a:rPr>
              <a:t> </a:t>
            </a:r>
            <a:r>
              <a:rPr sz="1400" spc="25">
                <a:latin typeface="Microsoft Sans Serif"/>
                <a:cs typeface="Microsoft Sans Serif"/>
              </a:rPr>
              <a:t>ABOUT</a:t>
            </a:r>
            <a:r>
              <a:rPr sz="1400" spc="-130">
                <a:latin typeface="Microsoft Sans Serif"/>
                <a:cs typeface="Microsoft Sans Serif"/>
              </a:rPr>
              <a:t> </a:t>
            </a:r>
            <a:r>
              <a:rPr sz="1400" spc="-15">
                <a:latin typeface="Microsoft Sans Serif"/>
                <a:cs typeface="Microsoft Sans Serif"/>
              </a:rPr>
              <a:t>ITS</a:t>
            </a:r>
            <a:r>
              <a:rPr sz="1400" spc="-120">
                <a:latin typeface="Microsoft Sans Serif"/>
                <a:cs typeface="Microsoft Sans Serif"/>
              </a:rPr>
              <a:t> </a:t>
            </a:r>
            <a:r>
              <a:rPr sz="1400" spc="-20">
                <a:latin typeface="Microsoft Sans Serif"/>
                <a:cs typeface="Microsoft Sans Serif"/>
              </a:rPr>
              <a:t>PRICE.</a:t>
            </a:r>
            <a:endParaRPr sz="1400">
              <a:latin typeface="Microsoft Sans Serif"/>
              <a:cs typeface="Microsoft Sans Serif"/>
            </a:endParaRPr>
          </a:p>
          <a:p>
            <a:pPr marL="12700" marR="822960">
              <a:lnSpc>
                <a:spcPct val="100000"/>
              </a:lnSpc>
              <a:buSzPct val="92857"/>
              <a:buAutoNum type="arabicPeriod" startAt="7"/>
              <a:tabLst>
                <a:tab pos="162560" algn="l"/>
              </a:tabLst>
            </a:pPr>
            <a:r>
              <a:rPr sz="1400" b="1" spc="25">
                <a:latin typeface="Arial"/>
                <a:cs typeface="Arial"/>
              </a:rPr>
              <a:t>CONTENT</a:t>
            </a:r>
            <a:r>
              <a:rPr sz="1400" b="1" spc="-110">
                <a:latin typeface="Arial"/>
                <a:cs typeface="Arial"/>
              </a:rPr>
              <a:t> </a:t>
            </a:r>
            <a:r>
              <a:rPr sz="1400" b="1" spc="-45">
                <a:latin typeface="Arial"/>
                <a:cs typeface="Arial"/>
              </a:rPr>
              <a:t>RATING:</a:t>
            </a:r>
            <a:r>
              <a:rPr sz="1400" b="1" spc="-170">
                <a:latin typeface="Arial"/>
                <a:cs typeface="Arial"/>
              </a:rPr>
              <a:t> </a:t>
            </a:r>
            <a:r>
              <a:rPr sz="1400" spc="-20">
                <a:latin typeface="Microsoft Sans Serif"/>
                <a:cs typeface="Microsoft Sans Serif"/>
              </a:rPr>
              <a:t>THIS</a:t>
            </a:r>
            <a:r>
              <a:rPr sz="1400" spc="-120">
                <a:latin typeface="Microsoft Sans Serif"/>
                <a:cs typeface="Microsoft Sans Serif"/>
              </a:rPr>
              <a:t> </a:t>
            </a:r>
            <a:r>
              <a:rPr sz="1400" spc="45">
                <a:latin typeface="Microsoft Sans Serif"/>
                <a:cs typeface="Microsoft Sans Serif"/>
              </a:rPr>
              <a:t>COLUMN</a:t>
            </a:r>
            <a:r>
              <a:rPr sz="1400" spc="-65">
                <a:latin typeface="Microsoft Sans Serif"/>
                <a:cs typeface="Microsoft Sans Serif"/>
              </a:rPr>
              <a:t> </a:t>
            </a:r>
            <a:r>
              <a:rPr sz="1400" spc="-10">
                <a:latin typeface="Microsoft Sans Serif"/>
                <a:cs typeface="Microsoft Sans Serif"/>
              </a:rPr>
              <a:t>CONTAINS</a:t>
            </a:r>
            <a:r>
              <a:rPr sz="1400" spc="-60">
                <a:latin typeface="Microsoft Sans Serif"/>
                <a:cs typeface="Microsoft Sans Serif"/>
              </a:rPr>
              <a:t> </a:t>
            </a:r>
            <a:r>
              <a:rPr sz="1400" spc="20">
                <a:latin typeface="Microsoft Sans Serif"/>
                <a:cs typeface="Microsoft Sans Serif"/>
              </a:rPr>
              <a:t>THE</a:t>
            </a:r>
            <a:r>
              <a:rPr sz="1400" spc="-100">
                <a:latin typeface="Microsoft Sans Serif"/>
                <a:cs typeface="Microsoft Sans Serif"/>
              </a:rPr>
              <a:t> </a:t>
            </a:r>
            <a:r>
              <a:rPr sz="1400" spc="-20">
                <a:latin typeface="Microsoft Sans Serif"/>
                <a:cs typeface="Microsoft Sans Serif"/>
              </a:rPr>
              <a:t>MATURITY</a:t>
            </a:r>
            <a:r>
              <a:rPr sz="1400" spc="-80">
                <a:latin typeface="Microsoft Sans Serif"/>
                <a:cs typeface="Microsoft Sans Serif"/>
              </a:rPr>
              <a:t> </a:t>
            </a:r>
            <a:r>
              <a:rPr sz="1400" spc="-15">
                <a:latin typeface="Microsoft Sans Serif"/>
                <a:cs typeface="Microsoft Sans Serif"/>
              </a:rPr>
              <a:t>RATING</a:t>
            </a:r>
            <a:r>
              <a:rPr sz="1400" spc="-50">
                <a:latin typeface="Microsoft Sans Serif"/>
                <a:cs typeface="Microsoft Sans Serif"/>
              </a:rPr>
              <a:t> </a:t>
            </a:r>
            <a:r>
              <a:rPr sz="1400">
                <a:latin typeface="Microsoft Sans Serif"/>
                <a:cs typeface="Microsoft Sans Serif"/>
              </a:rPr>
              <a:t>OF</a:t>
            </a:r>
            <a:r>
              <a:rPr sz="1400" spc="-160">
                <a:latin typeface="Microsoft Sans Serif"/>
                <a:cs typeface="Microsoft Sans Serif"/>
              </a:rPr>
              <a:t> </a:t>
            </a:r>
            <a:r>
              <a:rPr sz="1400" spc="20">
                <a:latin typeface="Microsoft Sans Serif"/>
                <a:cs typeface="Microsoft Sans Serif"/>
              </a:rPr>
              <a:t>THE</a:t>
            </a:r>
            <a:r>
              <a:rPr sz="1400" spc="-170">
                <a:latin typeface="Microsoft Sans Serif"/>
                <a:cs typeface="Microsoft Sans Serif"/>
              </a:rPr>
              <a:t> </a:t>
            </a:r>
            <a:r>
              <a:rPr sz="1400" spc="30">
                <a:latin typeface="Microsoft Sans Serif"/>
                <a:cs typeface="Microsoft Sans Serif"/>
              </a:rPr>
              <a:t>APP</a:t>
            </a:r>
            <a:r>
              <a:rPr sz="1400" spc="-70">
                <a:latin typeface="Microsoft Sans Serif"/>
                <a:cs typeface="Microsoft Sans Serif"/>
              </a:rPr>
              <a:t> </a:t>
            </a:r>
            <a:r>
              <a:rPr sz="1400" spc="-30">
                <a:latin typeface="Microsoft Sans Serif"/>
                <a:cs typeface="Microsoft Sans Serif"/>
              </a:rPr>
              <a:t>I.E.THE </a:t>
            </a:r>
            <a:r>
              <a:rPr sz="1400" spc="-355">
                <a:latin typeface="Microsoft Sans Serif"/>
                <a:cs typeface="Microsoft Sans Serif"/>
              </a:rPr>
              <a:t> </a:t>
            </a:r>
            <a:r>
              <a:rPr sz="1400" spc="15">
                <a:latin typeface="Microsoft Sans Serif"/>
                <a:cs typeface="Microsoft Sans Serif"/>
              </a:rPr>
              <a:t>AGE</a:t>
            </a:r>
            <a:r>
              <a:rPr sz="1400" spc="-85">
                <a:latin typeface="Microsoft Sans Serif"/>
                <a:cs typeface="Microsoft Sans Serif"/>
              </a:rPr>
              <a:t> </a:t>
            </a:r>
            <a:r>
              <a:rPr sz="1400" spc="20">
                <a:latin typeface="Microsoft Sans Serif"/>
                <a:cs typeface="Microsoft Sans Serif"/>
              </a:rPr>
              <a:t>GROUP</a:t>
            </a:r>
            <a:r>
              <a:rPr sz="1400" spc="-65">
                <a:latin typeface="Microsoft Sans Serif"/>
                <a:cs typeface="Microsoft Sans Serif"/>
              </a:rPr>
              <a:t> </a:t>
            </a:r>
            <a:r>
              <a:rPr sz="1400">
                <a:latin typeface="Microsoft Sans Serif"/>
                <a:cs typeface="Microsoft Sans Serif"/>
              </a:rPr>
              <a:t>OF</a:t>
            </a:r>
            <a:r>
              <a:rPr sz="1400" spc="-165">
                <a:latin typeface="Microsoft Sans Serif"/>
                <a:cs typeface="Microsoft Sans Serif"/>
              </a:rPr>
              <a:t> </a:t>
            </a:r>
            <a:r>
              <a:rPr sz="1400" spc="20">
                <a:latin typeface="Microsoft Sans Serif"/>
                <a:cs typeface="Microsoft Sans Serif"/>
              </a:rPr>
              <a:t>THE</a:t>
            </a:r>
            <a:r>
              <a:rPr sz="1400" spc="-185">
                <a:latin typeface="Microsoft Sans Serif"/>
                <a:cs typeface="Microsoft Sans Serif"/>
              </a:rPr>
              <a:t> </a:t>
            </a:r>
            <a:r>
              <a:rPr sz="1400" spc="25">
                <a:latin typeface="Microsoft Sans Serif"/>
                <a:cs typeface="Microsoft Sans Serif"/>
              </a:rPr>
              <a:t>AUDIENCE</a:t>
            </a:r>
            <a:r>
              <a:rPr sz="1400" spc="-105">
                <a:latin typeface="Microsoft Sans Serif"/>
                <a:cs typeface="Microsoft Sans Serif"/>
              </a:rPr>
              <a:t> </a:t>
            </a:r>
            <a:r>
              <a:rPr sz="1400" spc="-10">
                <a:latin typeface="Microsoft Sans Serif"/>
                <a:cs typeface="Microsoft Sans Serif"/>
              </a:rPr>
              <a:t>FOR</a:t>
            </a:r>
            <a:r>
              <a:rPr sz="1400" spc="-160">
                <a:latin typeface="Microsoft Sans Serif"/>
                <a:cs typeface="Microsoft Sans Serif"/>
              </a:rPr>
              <a:t> </a:t>
            </a:r>
            <a:r>
              <a:rPr sz="1400" spc="45">
                <a:latin typeface="Microsoft Sans Serif"/>
                <a:cs typeface="Microsoft Sans Serif"/>
              </a:rPr>
              <a:t>WHICH</a:t>
            </a:r>
            <a:r>
              <a:rPr sz="1400" spc="-90">
                <a:latin typeface="Microsoft Sans Serif"/>
                <a:cs typeface="Microsoft Sans Serif"/>
              </a:rPr>
              <a:t> </a:t>
            </a:r>
            <a:r>
              <a:rPr sz="1400">
                <a:latin typeface="Microsoft Sans Serif"/>
                <a:cs typeface="Microsoft Sans Serif"/>
              </a:rPr>
              <a:t>IT</a:t>
            </a:r>
            <a:r>
              <a:rPr sz="1400" spc="-175">
                <a:latin typeface="Microsoft Sans Serif"/>
                <a:cs typeface="Microsoft Sans Serif"/>
              </a:rPr>
              <a:t> </a:t>
            </a:r>
            <a:r>
              <a:rPr sz="1400" spc="-20">
                <a:latin typeface="Microsoft Sans Serif"/>
                <a:cs typeface="Microsoft Sans Serif"/>
              </a:rPr>
              <a:t>IS</a:t>
            </a:r>
            <a:r>
              <a:rPr sz="1400" spc="-170">
                <a:latin typeface="Microsoft Sans Serif"/>
                <a:cs typeface="Microsoft Sans Serif"/>
              </a:rPr>
              <a:t> </a:t>
            </a:r>
            <a:r>
              <a:rPr sz="1400" spc="-35">
                <a:latin typeface="Microsoft Sans Serif"/>
                <a:cs typeface="Microsoft Sans Serif"/>
              </a:rPr>
              <a:t>SUITABLE.</a:t>
            </a:r>
            <a:endParaRPr sz="1400">
              <a:latin typeface="Microsoft Sans Serif"/>
              <a:cs typeface="Microsoft Sans Serif"/>
            </a:endParaRPr>
          </a:p>
          <a:p>
            <a:pPr marL="260985" indent="-248920">
              <a:lnSpc>
                <a:spcPct val="100000"/>
              </a:lnSpc>
              <a:buSzPct val="92857"/>
              <a:buAutoNum type="arabicPeriod" startAt="7"/>
              <a:tabLst>
                <a:tab pos="261620" algn="l"/>
              </a:tabLst>
            </a:pPr>
            <a:r>
              <a:rPr sz="1400" b="1">
                <a:latin typeface="Arial"/>
                <a:cs typeface="Arial"/>
              </a:rPr>
              <a:t>GENRES:</a:t>
            </a:r>
            <a:r>
              <a:rPr sz="1400" b="1" spc="-20">
                <a:latin typeface="Arial"/>
                <a:cs typeface="Arial"/>
              </a:rPr>
              <a:t> </a:t>
            </a:r>
            <a:r>
              <a:rPr sz="1400" spc="-5">
                <a:latin typeface="Microsoft Sans Serif"/>
                <a:cs typeface="Microsoft Sans Serif"/>
              </a:rPr>
              <a:t>THIS</a:t>
            </a:r>
            <a:r>
              <a:rPr sz="1400" spc="10">
                <a:latin typeface="Microsoft Sans Serif"/>
                <a:cs typeface="Microsoft Sans Serif"/>
              </a:rPr>
              <a:t> </a:t>
            </a:r>
            <a:r>
              <a:rPr sz="1400" spc="-5">
                <a:latin typeface="Microsoft Sans Serif"/>
                <a:cs typeface="Microsoft Sans Serif"/>
              </a:rPr>
              <a:t>COLUMN</a:t>
            </a:r>
            <a:r>
              <a:rPr sz="1400" spc="10">
                <a:latin typeface="Microsoft Sans Serif"/>
                <a:cs typeface="Microsoft Sans Serif"/>
              </a:rPr>
              <a:t> </a:t>
            </a:r>
            <a:r>
              <a:rPr sz="1400" spc="-15">
                <a:latin typeface="Microsoft Sans Serif"/>
                <a:cs typeface="Microsoft Sans Serif"/>
              </a:rPr>
              <a:t>CONTAINS</a:t>
            </a:r>
            <a:r>
              <a:rPr sz="1400" spc="-5">
                <a:latin typeface="Microsoft Sans Serif"/>
                <a:cs typeface="Microsoft Sans Serif"/>
              </a:rPr>
              <a:t> THE</a:t>
            </a:r>
            <a:r>
              <a:rPr sz="1400" spc="20">
                <a:latin typeface="Microsoft Sans Serif"/>
                <a:cs typeface="Microsoft Sans Serif"/>
              </a:rPr>
              <a:t> </a:t>
            </a:r>
            <a:r>
              <a:rPr sz="1400" spc="-55">
                <a:latin typeface="Microsoft Sans Serif"/>
                <a:cs typeface="Microsoft Sans Serif"/>
              </a:rPr>
              <a:t>DATA</a:t>
            </a:r>
            <a:r>
              <a:rPr sz="1400" spc="-135">
                <a:latin typeface="Microsoft Sans Serif"/>
                <a:cs typeface="Microsoft Sans Serif"/>
              </a:rPr>
              <a:t> </a:t>
            </a:r>
            <a:r>
              <a:rPr sz="1400">
                <a:latin typeface="Microsoft Sans Serif"/>
                <a:cs typeface="Microsoft Sans Serif"/>
              </a:rPr>
              <a:t>ABOUT</a:t>
            </a:r>
            <a:r>
              <a:rPr sz="1400" spc="-45">
                <a:latin typeface="Microsoft Sans Serif"/>
                <a:cs typeface="Microsoft Sans Serif"/>
              </a:rPr>
              <a:t> </a:t>
            </a:r>
            <a:r>
              <a:rPr sz="1400" spc="-15">
                <a:latin typeface="Microsoft Sans Serif"/>
                <a:cs typeface="Microsoft Sans Serif"/>
              </a:rPr>
              <a:t>TO</a:t>
            </a:r>
            <a:r>
              <a:rPr sz="1400" spc="10">
                <a:latin typeface="Microsoft Sans Serif"/>
                <a:cs typeface="Microsoft Sans Serif"/>
              </a:rPr>
              <a:t> </a:t>
            </a:r>
            <a:r>
              <a:rPr sz="1400">
                <a:latin typeface="Microsoft Sans Serif"/>
                <a:cs typeface="Microsoft Sans Serif"/>
              </a:rPr>
              <a:t>WHICH</a:t>
            </a:r>
            <a:r>
              <a:rPr sz="1400" spc="-10">
                <a:latin typeface="Microsoft Sans Serif"/>
                <a:cs typeface="Microsoft Sans Serif"/>
              </a:rPr>
              <a:t> </a:t>
            </a:r>
            <a:r>
              <a:rPr sz="1400" spc="-5">
                <a:latin typeface="Microsoft Sans Serif"/>
                <a:cs typeface="Microsoft Sans Serif"/>
              </a:rPr>
              <a:t>GENRE THE</a:t>
            </a:r>
            <a:r>
              <a:rPr sz="1400" spc="-60">
                <a:latin typeface="Microsoft Sans Serif"/>
                <a:cs typeface="Microsoft Sans Serif"/>
              </a:rPr>
              <a:t> </a:t>
            </a:r>
            <a:r>
              <a:rPr sz="1400">
                <a:latin typeface="Microsoft Sans Serif"/>
                <a:cs typeface="Microsoft Sans Serif"/>
              </a:rPr>
              <a:t>APP</a:t>
            </a:r>
            <a:r>
              <a:rPr sz="1400" spc="380">
                <a:latin typeface="Microsoft Sans Serif"/>
                <a:cs typeface="Microsoft Sans Serif"/>
              </a:rPr>
              <a:t> </a:t>
            </a:r>
            <a:r>
              <a:rPr sz="1400">
                <a:latin typeface="Microsoft Sans Serif"/>
                <a:cs typeface="Microsoft Sans Serif"/>
              </a:rPr>
              <a:t>BELONGS.</a:t>
            </a:r>
          </a:p>
          <a:p>
            <a:pPr marL="12700">
              <a:lnSpc>
                <a:spcPct val="100000"/>
              </a:lnSpc>
              <a:spcBef>
                <a:spcPts val="5"/>
              </a:spcBef>
            </a:pPr>
            <a:r>
              <a:rPr sz="1400" spc="-5">
                <a:latin typeface="Microsoft Sans Serif"/>
                <a:cs typeface="Microsoft Sans Serif"/>
              </a:rPr>
              <a:t>GENRES</a:t>
            </a:r>
            <a:r>
              <a:rPr sz="1400" spc="-10">
                <a:latin typeface="Microsoft Sans Serif"/>
                <a:cs typeface="Microsoft Sans Serif"/>
              </a:rPr>
              <a:t> </a:t>
            </a:r>
            <a:r>
              <a:rPr sz="1400" spc="-5">
                <a:latin typeface="Microsoft Sans Serif"/>
                <a:cs typeface="Microsoft Sans Serif"/>
              </a:rPr>
              <a:t>CAN</a:t>
            </a:r>
            <a:endParaRPr sz="1400">
              <a:latin typeface="Microsoft Sans Serif"/>
              <a:cs typeface="Microsoft Sans Serif"/>
            </a:endParaRPr>
          </a:p>
          <a:p>
            <a:pPr marL="12700">
              <a:lnSpc>
                <a:spcPct val="100000"/>
              </a:lnSpc>
            </a:pPr>
            <a:r>
              <a:rPr sz="1400">
                <a:latin typeface="Microsoft Sans Serif"/>
                <a:cs typeface="Microsoft Sans Serif"/>
              </a:rPr>
              <a:t>BE</a:t>
            </a:r>
            <a:r>
              <a:rPr sz="1400" spc="20">
                <a:latin typeface="Microsoft Sans Serif"/>
                <a:cs typeface="Microsoft Sans Serif"/>
              </a:rPr>
              <a:t> </a:t>
            </a:r>
            <a:r>
              <a:rPr sz="1400" spc="-5">
                <a:latin typeface="Microsoft Sans Serif"/>
                <a:cs typeface="Microsoft Sans Serif"/>
              </a:rPr>
              <a:t>CONSIDERED</a:t>
            </a:r>
            <a:r>
              <a:rPr sz="1400" spc="-50">
                <a:latin typeface="Microsoft Sans Serif"/>
                <a:cs typeface="Microsoft Sans Serif"/>
              </a:rPr>
              <a:t> </a:t>
            </a:r>
            <a:r>
              <a:rPr sz="1400">
                <a:latin typeface="Microsoft Sans Serif"/>
                <a:cs typeface="Microsoft Sans Serif"/>
              </a:rPr>
              <a:t>AS</a:t>
            </a:r>
            <a:r>
              <a:rPr sz="1400" spc="-65">
                <a:latin typeface="Microsoft Sans Serif"/>
                <a:cs typeface="Microsoft Sans Serif"/>
              </a:rPr>
              <a:t> </a:t>
            </a:r>
            <a:r>
              <a:rPr sz="1400">
                <a:latin typeface="Microsoft Sans Serif"/>
                <a:cs typeface="Microsoft Sans Serif"/>
              </a:rPr>
              <a:t>A</a:t>
            </a:r>
            <a:r>
              <a:rPr sz="1400" spc="-60">
                <a:latin typeface="Microsoft Sans Serif"/>
                <a:cs typeface="Microsoft Sans Serif"/>
              </a:rPr>
              <a:t> </a:t>
            </a:r>
            <a:r>
              <a:rPr sz="1400" spc="-10">
                <a:latin typeface="Microsoft Sans Serif"/>
                <a:cs typeface="Microsoft Sans Serif"/>
              </a:rPr>
              <a:t>FURTHER</a:t>
            </a:r>
            <a:r>
              <a:rPr sz="1400" spc="15">
                <a:latin typeface="Microsoft Sans Serif"/>
                <a:cs typeface="Microsoft Sans Serif"/>
              </a:rPr>
              <a:t> </a:t>
            </a:r>
            <a:r>
              <a:rPr sz="1400">
                <a:latin typeface="Microsoft Sans Serif"/>
                <a:cs typeface="Microsoft Sans Serif"/>
              </a:rPr>
              <a:t>DIVISION</a:t>
            </a:r>
            <a:r>
              <a:rPr sz="1400" spc="-5">
                <a:latin typeface="Microsoft Sans Serif"/>
                <a:cs typeface="Microsoft Sans Serif"/>
              </a:rPr>
              <a:t> </a:t>
            </a:r>
            <a:r>
              <a:rPr sz="1400">
                <a:latin typeface="Microsoft Sans Serif"/>
                <a:cs typeface="Microsoft Sans Serif"/>
              </a:rPr>
              <a:t>OF</a:t>
            </a:r>
            <a:r>
              <a:rPr sz="1400" spc="-15">
                <a:latin typeface="Microsoft Sans Serif"/>
                <a:cs typeface="Microsoft Sans Serif"/>
              </a:rPr>
              <a:t> </a:t>
            </a:r>
            <a:r>
              <a:rPr sz="1400" spc="-5">
                <a:latin typeface="Microsoft Sans Serif"/>
                <a:cs typeface="Microsoft Sans Serif"/>
              </a:rPr>
              <a:t>THE</a:t>
            </a:r>
            <a:r>
              <a:rPr sz="1400" spc="10">
                <a:latin typeface="Microsoft Sans Serif"/>
                <a:cs typeface="Microsoft Sans Serif"/>
              </a:rPr>
              <a:t> </a:t>
            </a:r>
            <a:r>
              <a:rPr sz="1400" spc="-5">
                <a:latin typeface="Microsoft Sans Serif"/>
                <a:cs typeface="Microsoft Sans Serif"/>
              </a:rPr>
              <a:t>GROUP</a:t>
            </a:r>
            <a:r>
              <a:rPr sz="1400">
                <a:latin typeface="Microsoft Sans Serif"/>
                <a:cs typeface="Microsoft Sans Serif"/>
              </a:rPr>
              <a:t> OF</a:t>
            </a:r>
            <a:r>
              <a:rPr sz="1400" spc="-5">
                <a:latin typeface="Microsoft Sans Serif"/>
                <a:cs typeface="Microsoft Sans Serif"/>
              </a:rPr>
              <a:t> </a:t>
            </a:r>
            <a:r>
              <a:rPr sz="1400" spc="-40">
                <a:latin typeface="Microsoft Sans Serif"/>
                <a:cs typeface="Microsoft Sans Serif"/>
              </a:rPr>
              <a:t>CATEGORY.</a:t>
            </a:r>
            <a:endParaRPr sz="1400">
              <a:latin typeface="Microsoft Sans Serif"/>
              <a:cs typeface="Microsoft Sans Serif"/>
            </a:endParaRPr>
          </a:p>
          <a:p>
            <a:pPr marL="12700" marR="663575">
              <a:lnSpc>
                <a:spcPct val="100000"/>
              </a:lnSpc>
              <a:buSzPct val="92857"/>
              <a:buAutoNum type="arabicPeriod" startAt="11"/>
              <a:tabLst>
                <a:tab pos="252095" algn="l"/>
              </a:tabLst>
            </a:pPr>
            <a:r>
              <a:rPr sz="1400" b="1" spc="-15">
                <a:latin typeface="Arial"/>
                <a:cs typeface="Arial"/>
              </a:rPr>
              <a:t>LAST</a:t>
            </a:r>
            <a:r>
              <a:rPr sz="1400" b="1">
                <a:latin typeface="Arial"/>
                <a:cs typeface="Arial"/>
              </a:rPr>
              <a:t> </a:t>
            </a:r>
            <a:r>
              <a:rPr sz="1400" b="1" spc="-25">
                <a:latin typeface="Arial"/>
                <a:cs typeface="Arial"/>
              </a:rPr>
              <a:t>UPDATED:</a:t>
            </a:r>
            <a:r>
              <a:rPr sz="1400" b="1" spc="55">
                <a:latin typeface="Arial"/>
                <a:cs typeface="Arial"/>
              </a:rPr>
              <a:t> </a:t>
            </a:r>
            <a:r>
              <a:rPr sz="1400" spc="-20">
                <a:latin typeface="Microsoft Sans Serif"/>
                <a:cs typeface="Microsoft Sans Serif"/>
              </a:rPr>
              <a:t>CONTAINS</a:t>
            </a:r>
            <a:r>
              <a:rPr sz="1400" spc="5">
                <a:latin typeface="Microsoft Sans Serif"/>
                <a:cs typeface="Microsoft Sans Serif"/>
              </a:rPr>
              <a:t> </a:t>
            </a:r>
            <a:r>
              <a:rPr sz="1400" spc="-5">
                <a:latin typeface="Microsoft Sans Serif"/>
                <a:cs typeface="Microsoft Sans Serif"/>
              </a:rPr>
              <a:t>THE</a:t>
            </a:r>
            <a:r>
              <a:rPr sz="1400" spc="25">
                <a:latin typeface="Microsoft Sans Serif"/>
                <a:cs typeface="Microsoft Sans Serif"/>
              </a:rPr>
              <a:t> </a:t>
            </a:r>
            <a:r>
              <a:rPr sz="1400" spc="-30">
                <a:latin typeface="Microsoft Sans Serif"/>
                <a:cs typeface="Microsoft Sans Serif"/>
              </a:rPr>
              <a:t>DATE</a:t>
            </a:r>
            <a:r>
              <a:rPr sz="1400" spc="25">
                <a:latin typeface="Microsoft Sans Serif"/>
                <a:cs typeface="Microsoft Sans Serif"/>
              </a:rPr>
              <a:t> </a:t>
            </a:r>
            <a:r>
              <a:rPr sz="1400">
                <a:latin typeface="Microsoft Sans Serif"/>
                <a:cs typeface="Microsoft Sans Serif"/>
              </a:rPr>
              <a:t>ON</a:t>
            </a:r>
            <a:r>
              <a:rPr sz="1400" spc="10">
                <a:latin typeface="Microsoft Sans Serif"/>
                <a:cs typeface="Microsoft Sans Serif"/>
              </a:rPr>
              <a:t> </a:t>
            </a:r>
            <a:r>
              <a:rPr sz="1400">
                <a:latin typeface="Microsoft Sans Serif"/>
                <a:cs typeface="Microsoft Sans Serif"/>
              </a:rPr>
              <a:t>WHICH</a:t>
            </a:r>
            <a:r>
              <a:rPr sz="1400" spc="-25">
                <a:latin typeface="Microsoft Sans Serif"/>
                <a:cs typeface="Microsoft Sans Serif"/>
              </a:rPr>
              <a:t> </a:t>
            </a:r>
            <a:r>
              <a:rPr sz="1400" spc="-5">
                <a:latin typeface="Microsoft Sans Serif"/>
                <a:cs typeface="Microsoft Sans Serif"/>
              </a:rPr>
              <a:t>THE</a:t>
            </a:r>
            <a:r>
              <a:rPr sz="1400" spc="30">
                <a:latin typeface="Microsoft Sans Serif"/>
                <a:cs typeface="Microsoft Sans Serif"/>
              </a:rPr>
              <a:t> </a:t>
            </a:r>
            <a:r>
              <a:rPr sz="1400" spc="-20">
                <a:latin typeface="Microsoft Sans Serif"/>
                <a:cs typeface="Microsoft Sans Serif"/>
              </a:rPr>
              <a:t>LATEST</a:t>
            </a:r>
            <a:r>
              <a:rPr sz="1400" spc="-15">
                <a:latin typeface="Microsoft Sans Serif"/>
                <a:cs typeface="Microsoft Sans Serif"/>
              </a:rPr>
              <a:t> </a:t>
            </a:r>
            <a:r>
              <a:rPr sz="1400" spc="-25">
                <a:latin typeface="Microsoft Sans Serif"/>
                <a:cs typeface="Microsoft Sans Serif"/>
              </a:rPr>
              <a:t>UPDATE</a:t>
            </a:r>
            <a:r>
              <a:rPr sz="1400" spc="25">
                <a:latin typeface="Microsoft Sans Serif"/>
                <a:cs typeface="Microsoft Sans Serif"/>
              </a:rPr>
              <a:t> </a:t>
            </a:r>
            <a:r>
              <a:rPr sz="1400">
                <a:latin typeface="Microsoft Sans Serif"/>
                <a:cs typeface="Microsoft Sans Serif"/>
              </a:rPr>
              <a:t>OF</a:t>
            </a:r>
            <a:r>
              <a:rPr sz="1400" spc="-15">
                <a:latin typeface="Microsoft Sans Serif"/>
                <a:cs typeface="Microsoft Sans Serif"/>
              </a:rPr>
              <a:t> </a:t>
            </a:r>
            <a:r>
              <a:rPr sz="1400" spc="-5">
                <a:latin typeface="Microsoft Sans Serif"/>
                <a:cs typeface="Microsoft Sans Serif"/>
              </a:rPr>
              <a:t>THE</a:t>
            </a:r>
            <a:r>
              <a:rPr sz="1400" spc="-60">
                <a:latin typeface="Microsoft Sans Serif"/>
                <a:cs typeface="Microsoft Sans Serif"/>
              </a:rPr>
              <a:t> </a:t>
            </a:r>
            <a:r>
              <a:rPr sz="1400">
                <a:latin typeface="Microsoft Sans Serif"/>
                <a:cs typeface="Microsoft Sans Serif"/>
              </a:rPr>
              <a:t>APP </a:t>
            </a:r>
            <a:r>
              <a:rPr sz="1400" spc="-10">
                <a:latin typeface="Microsoft Sans Serif"/>
                <a:cs typeface="Microsoft Sans Serif"/>
              </a:rPr>
              <a:t>WAS </a:t>
            </a:r>
            <a:r>
              <a:rPr sz="1400" spc="-355">
                <a:latin typeface="Microsoft Sans Serif"/>
                <a:cs typeface="Microsoft Sans Serif"/>
              </a:rPr>
              <a:t> </a:t>
            </a:r>
            <a:r>
              <a:rPr sz="1400">
                <a:latin typeface="Microsoft Sans Serif"/>
                <a:cs typeface="Microsoft Sans Serif"/>
              </a:rPr>
              <a:t>RELEASED.</a:t>
            </a:r>
          </a:p>
          <a:p>
            <a:pPr marL="260985" indent="-248920">
              <a:lnSpc>
                <a:spcPct val="100000"/>
              </a:lnSpc>
              <a:buSzPct val="92857"/>
              <a:buAutoNum type="arabicPeriod" startAt="11"/>
              <a:tabLst>
                <a:tab pos="261620" algn="l"/>
              </a:tabLst>
            </a:pPr>
            <a:r>
              <a:rPr sz="1400" b="1" spc="-5">
                <a:latin typeface="Arial"/>
                <a:cs typeface="Arial"/>
              </a:rPr>
              <a:t>CURRENT </a:t>
            </a:r>
            <a:r>
              <a:rPr sz="1400" b="1">
                <a:latin typeface="Arial"/>
                <a:cs typeface="Arial"/>
              </a:rPr>
              <a:t>VERSION:</a:t>
            </a:r>
            <a:r>
              <a:rPr sz="1400" b="1" spc="-15">
                <a:latin typeface="Arial"/>
                <a:cs typeface="Arial"/>
              </a:rPr>
              <a:t> </a:t>
            </a:r>
            <a:r>
              <a:rPr sz="1400" spc="-15">
                <a:latin typeface="Microsoft Sans Serif"/>
                <a:cs typeface="Microsoft Sans Serif"/>
              </a:rPr>
              <a:t>CONTAINS</a:t>
            </a:r>
            <a:r>
              <a:rPr sz="1400" spc="15">
                <a:latin typeface="Microsoft Sans Serif"/>
                <a:cs typeface="Microsoft Sans Serif"/>
              </a:rPr>
              <a:t> </a:t>
            </a:r>
            <a:r>
              <a:rPr sz="1400" spc="-10">
                <a:latin typeface="Microsoft Sans Serif"/>
                <a:cs typeface="Microsoft Sans Serif"/>
              </a:rPr>
              <a:t>INFORMATION </a:t>
            </a:r>
            <a:r>
              <a:rPr sz="1400">
                <a:latin typeface="Microsoft Sans Serif"/>
                <a:cs typeface="Microsoft Sans Serif"/>
              </a:rPr>
              <a:t>ON</a:t>
            </a:r>
            <a:r>
              <a:rPr sz="1400" spc="-10">
                <a:latin typeface="Microsoft Sans Serif"/>
                <a:cs typeface="Microsoft Sans Serif"/>
              </a:rPr>
              <a:t> </a:t>
            </a:r>
            <a:r>
              <a:rPr sz="1400" spc="-5">
                <a:latin typeface="Microsoft Sans Serif"/>
                <a:cs typeface="Microsoft Sans Serif"/>
              </a:rPr>
              <a:t>THE</a:t>
            </a:r>
            <a:r>
              <a:rPr sz="1400" spc="10">
                <a:latin typeface="Microsoft Sans Serif"/>
                <a:cs typeface="Microsoft Sans Serif"/>
              </a:rPr>
              <a:t> </a:t>
            </a:r>
            <a:r>
              <a:rPr sz="1400" spc="-5">
                <a:latin typeface="Microsoft Sans Serif"/>
                <a:cs typeface="Microsoft Sans Serif"/>
              </a:rPr>
              <a:t>CURRENT</a:t>
            </a:r>
            <a:r>
              <a:rPr sz="1400">
                <a:latin typeface="Microsoft Sans Serif"/>
                <a:cs typeface="Microsoft Sans Serif"/>
              </a:rPr>
              <a:t> VERSION</a:t>
            </a:r>
            <a:r>
              <a:rPr sz="1400" spc="15">
                <a:latin typeface="Microsoft Sans Serif"/>
                <a:cs typeface="Microsoft Sans Serif"/>
              </a:rPr>
              <a:t> </a:t>
            </a:r>
            <a:r>
              <a:rPr sz="1400">
                <a:latin typeface="Microsoft Sans Serif"/>
                <a:cs typeface="Microsoft Sans Serif"/>
              </a:rPr>
              <a:t>OF</a:t>
            </a:r>
            <a:r>
              <a:rPr sz="1400" spc="-35">
                <a:latin typeface="Microsoft Sans Serif"/>
                <a:cs typeface="Microsoft Sans Serif"/>
              </a:rPr>
              <a:t> </a:t>
            </a:r>
            <a:r>
              <a:rPr sz="1400" spc="-5">
                <a:latin typeface="Microsoft Sans Serif"/>
                <a:cs typeface="Microsoft Sans Serif"/>
              </a:rPr>
              <a:t>THE</a:t>
            </a:r>
            <a:r>
              <a:rPr sz="1400" spc="-60">
                <a:latin typeface="Microsoft Sans Serif"/>
                <a:cs typeface="Microsoft Sans Serif"/>
              </a:rPr>
              <a:t> </a:t>
            </a:r>
            <a:r>
              <a:rPr sz="1400">
                <a:latin typeface="Microsoft Sans Serif"/>
                <a:cs typeface="Microsoft Sans Serif"/>
              </a:rPr>
              <a:t>APP</a:t>
            </a:r>
          </a:p>
          <a:p>
            <a:pPr marL="12700">
              <a:lnSpc>
                <a:spcPct val="100000"/>
              </a:lnSpc>
            </a:pPr>
            <a:r>
              <a:rPr sz="1400" spc="-25">
                <a:latin typeface="Microsoft Sans Serif"/>
                <a:cs typeface="Microsoft Sans Serif"/>
              </a:rPr>
              <a:t>AVAILABLE</a:t>
            </a:r>
            <a:r>
              <a:rPr sz="1400" spc="-5">
                <a:latin typeface="Microsoft Sans Serif"/>
                <a:cs typeface="Microsoft Sans Serif"/>
              </a:rPr>
              <a:t> </a:t>
            </a:r>
            <a:r>
              <a:rPr sz="1400">
                <a:latin typeface="Microsoft Sans Serif"/>
                <a:cs typeface="Microsoft Sans Serif"/>
              </a:rPr>
              <a:t>ON</a:t>
            </a:r>
            <a:r>
              <a:rPr sz="1400" spc="-30">
                <a:latin typeface="Microsoft Sans Serif"/>
                <a:cs typeface="Microsoft Sans Serif"/>
              </a:rPr>
              <a:t> </a:t>
            </a:r>
            <a:r>
              <a:rPr sz="1400" spc="-5">
                <a:latin typeface="Microsoft Sans Serif"/>
                <a:cs typeface="Microsoft Sans Serif"/>
              </a:rPr>
              <a:t>THE</a:t>
            </a:r>
            <a:r>
              <a:rPr sz="1400" spc="5">
                <a:latin typeface="Microsoft Sans Serif"/>
                <a:cs typeface="Microsoft Sans Serif"/>
              </a:rPr>
              <a:t> </a:t>
            </a:r>
            <a:r>
              <a:rPr sz="1400" spc="-25">
                <a:latin typeface="Microsoft Sans Serif"/>
                <a:cs typeface="Microsoft Sans Serif"/>
              </a:rPr>
              <a:t>PLAY </a:t>
            </a:r>
            <a:r>
              <a:rPr sz="1400" spc="-5">
                <a:latin typeface="Microsoft Sans Serif"/>
                <a:cs typeface="Microsoft Sans Serif"/>
              </a:rPr>
              <a:t>STORE.</a:t>
            </a:r>
            <a:endParaRPr sz="1400">
              <a:latin typeface="Microsoft Sans Serif"/>
              <a:cs typeface="Microsoft Sans Serif"/>
            </a:endParaRPr>
          </a:p>
          <a:p>
            <a:pPr marL="12700" marR="40640">
              <a:lnSpc>
                <a:spcPts val="1689"/>
              </a:lnSpc>
              <a:spcBef>
                <a:spcPts val="50"/>
              </a:spcBef>
              <a:buSzPct val="92857"/>
              <a:buAutoNum type="arabicPeriod" startAt="13"/>
              <a:tabLst>
                <a:tab pos="261620" algn="l"/>
              </a:tabLst>
            </a:pPr>
            <a:r>
              <a:rPr sz="1400" b="1" spc="-10">
                <a:latin typeface="Arial"/>
                <a:cs typeface="Arial"/>
              </a:rPr>
              <a:t>ANDROID </a:t>
            </a:r>
            <a:r>
              <a:rPr sz="1400" b="1" spc="-5">
                <a:latin typeface="Arial"/>
                <a:cs typeface="Arial"/>
              </a:rPr>
              <a:t>VERSION: </a:t>
            </a:r>
            <a:r>
              <a:rPr sz="1400" spc="-20">
                <a:latin typeface="Microsoft Sans Serif"/>
                <a:cs typeface="Microsoft Sans Serif"/>
              </a:rPr>
              <a:t>CONTAINS </a:t>
            </a:r>
            <a:r>
              <a:rPr sz="1400" spc="-15">
                <a:latin typeface="Microsoft Sans Serif"/>
                <a:cs typeface="Microsoft Sans Serif"/>
              </a:rPr>
              <a:t>INFORMATION </a:t>
            </a:r>
            <a:r>
              <a:rPr sz="1400">
                <a:latin typeface="Microsoft Sans Serif"/>
                <a:cs typeface="Microsoft Sans Serif"/>
              </a:rPr>
              <a:t>ABOUT </a:t>
            </a:r>
            <a:r>
              <a:rPr sz="1400" spc="-5">
                <a:latin typeface="Microsoft Sans Serif"/>
                <a:cs typeface="Microsoft Sans Serif"/>
              </a:rPr>
              <a:t>THE ANDROID </a:t>
            </a:r>
            <a:r>
              <a:rPr sz="1400">
                <a:latin typeface="Microsoft Sans Serif"/>
                <a:cs typeface="Microsoft Sans Serif"/>
              </a:rPr>
              <a:t>VERSIONS ON WHICH</a:t>
            </a:r>
            <a:r>
              <a:rPr sz="1400" spc="5">
                <a:latin typeface="Microsoft Sans Serif"/>
                <a:cs typeface="Microsoft Sans Serif"/>
              </a:rPr>
              <a:t> </a:t>
            </a:r>
            <a:r>
              <a:rPr sz="1400" spc="-5">
                <a:latin typeface="Microsoft Sans Serif"/>
                <a:cs typeface="Microsoft Sans Serif"/>
              </a:rPr>
              <a:t>THE </a:t>
            </a:r>
            <a:r>
              <a:rPr sz="1400" spc="-360">
                <a:latin typeface="Microsoft Sans Serif"/>
                <a:cs typeface="Microsoft Sans Serif"/>
              </a:rPr>
              <a:t> </a:t>
            </a:r>
            <a:r>
              <a:rPr sz="1400">
                <a:latin typeface="Microsoft Sans Serif"/>
                <a:cs typeface="Microsoft Sans Serif"/>
              </a:rPr>
              <a:t>APP</a:t>
            </a:r>
            <a:r>
              <a:rPr sz="1400" spc="-10">
                <a:latin typeface="Microsoft Sans Serif"/>
                <a:cs typeface="Microsoft Sans Serif"/>
              </a:rPr>
              <a:t> </a:t>
            </a:r>
            <a:r>
              <a:rPr sz="1400">
                <a:latin typeface="Microsoft Sans Serif"/>
                <a:cs typeface="Microsoft Sans Serif"/>
              </a:rPr>
              <a:t>IS </a:t>
            </a:r>
            <a:r>
              <a:rPr sz="1400" spc="-5">
                <a:latin typeface="Microsoft Sans Serif"/>
                <a:cs typeface="Microsoft Sans Serif"/>
              </a:rPr>
              <a:t>SUPPORTED.</a:t>
            </a:r>
            <a:endParaRPr sz="1400">
              <a:latin typeface="Microsoft Sans Serif"/>
              <a:cs typeface="Microsoft Sans Serif"/>
            </a:endParaRPr>
          </a:p>
        </p:txBody>
      </p:sp>
      <p:sp>
        <p:nvSpPr>
          <p:cNvPr id="20" name="object 20"/>
          <p:cNvSpPr txBox="1">
            <a:spLocks noGrp="1"/>
          </p:cNvSpPr>
          <p:nvPr>
            <p:ph type="title"/>
          </p:nvPr>
        </p:nvSpPr>
        <p:spPr>
          <a:xfrm>
            <a:off x="815936" y="95412"/>
            <a:ext cx="6479408" cy="382156"/>
          </a:xfrm>
          <a:prstGeom prst="rect">
            <a:avLst/>
          </a:prstGeom>
        </p:spPr>
        <p:txBody>
          <a:bodyPr vert="horz" wrap="square" lIns="0" tIns="12700" rIns="0" bIns="0" rtlCol="0">
            <a:spAutoFit/>
          </a:bodyPr>
          <a:lstStyle/>
          <a:p>
            <a:pPr marL="12700">
              <a:lnSpc>
                <a:spcPct val="100000"/>
              </a:lnSpc>
              <a:spcBef>
                <a:spcPts val="100"/>
              </a:spcBef>
            </a:pPr>
            <a:r>
              <a:rPr lang="en-US" sz="2400" b="1" spc="5">
                <a:ea typeface="Calibri Light"/>
                <a:cs typeface="Calibri Light"/>
              </a:rPr>
              <a:t>ATTRIBUTES IN PLAY STORE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210462" y="169290"/>
            <a:ext cx="5754370" cy="513715"/>
          </a:xfrm>
          <a:prstGeom prst="rect">
            <a:avLst/>
          </a:prstGeom>
        </p:spPr>
        <p:txBody>
          <a:bodyPr vert="horz" wrap="square" lIns="0" tIns="13335" rIns="0" bIns="0" rtlCol="0">
            <a:spAutoFit/>
          </a:bodyPr>
          <a:lstStyle/>
          <a:p>
            <a:pPr marL="12700">
              <a:lnSpc>
                <a:spcPct val="100000"/>
              </a:lnSpc>
              <a:spcBef>
                <a:spcPts val="105"/>
              </a:spcBef>
            </a:pPr>
            <a:r>
              <a:rPr sz="3200" b="1" spc="114"/>
              <a:t>A</a:t>
            </a:r>
            <a:r>
              <a:rPr sz="3200" b="1" spc="-285"/>
              <a:t>T</a:t>
            </a:r>
            <a:r>
              <a:rPr sz="3200" b="1" spc="-280"/>
              <a:t>T</a:t>
            </a:r>
            <a:r>
              <a:rPr sz="3200" b="1" spc="-235"/>
              <a:t>RIB</a:t>
            </a:r>
            <a:r>
              <a:rPr sz="3200" b="1" spc="-270"/>
              <a:t>U</a:t>
            </a:r>
            <a:r>
              <a:rPr sz="3200" b="1" spc="-215"/>
              <a:t>TE</a:t>
            </a:r>
            <a:r>
              <a:rPr sz="3200" b="1" spc="-5"/>
              <a:t>S</a:t>
            </a:r>
            <a:r>
              <a:rPr sz="3200" b="1" spc="-55"/>
              <a:t> </a:t>
            </a:r>
            <a:r>
              <a:rPr sz="3200" b="1" spc="-260"/>
              <a:t>I</a:t>
            </a:r>
            <a:r>
              <a:rPr sz="3200" b="1" spc="-390"/>
              <a:t>N</a:t>
            </a:r>
            <a:r>
              <a:rPr sz="3200" b="1" spc="-15"/>
              <a:t> </a:t>
            </a:r>
            <a:r>
              <a:rPr sz="3200" b="1" spc="-360"/>
              <a:t>U</a:t>
            </a:r>
            <a:r>
              <a:rPr sz="3200" b="1"/>
              <a:t>S</a:t>
            </a:r>
            <a:r>
              <a:rPr sz="3200" b="1" spc="-145"/>
              <a:t>E</a:t>
            </a:r>
            <a:r>
              <a:rPr sz="3200" b="1" spc="-280"/>
              <a:t>R</a:t>
            </a:r>
            <a:r>
              <a:rPr sz="3200" b="1" spc="-30"/>
              <a:t> </a:t>
            </a:r>
            <a:r>
              <a:rPr sz="3200" b="1" spc="-270"/>
              <a:t>R</a:t>
            </a:r>
            <a:r>
              <a:rPr sz="3200" b="1" spc="-140"/>
              <a:t>E</a:t>
            </a:r>
            <a:r>
              <a:rPr sz="3200" b="1" spc="-300"/>
              <a:t>VIE</a:t>
            </a:r>
            <a:r>
              <a:rPr sz="3200" b="1" spc="-520"/>
              <a:t>W</a:t>
            </a:r>
            <a:r>
              <a:rPr sz="3200" b="1" spc="-5"/>
              <a:t>S</a:t>
            </a:r>
            <a:endParaRPr lang="en-US" sz="3200" b="1" spc="-5"/>
          </a:p>
        </p:txBody>
      </p:sp>
      <p:pic>
        <p:nvPicPr>
          <p:cNvPr id="5" name="object 5"/>
          <p:cNvPicPr/>
          <p:nvPr/>
        </p:nvPicPr>
        <p:blipFill>
          <a:blip r:embed="rId2" cstate="print"/>
          <a:stretch>
            <a:fillRect/>
          </a:stretch>
        </p:blipFill>
        <p:spPr>
          <a:xfrm>
            <a:off x="1214627" y="629357"/>
            <a:ext cx="5772785" cy="63681"/>
          </a:xfrm>
          <a:prstGeom prst="rect">
            <a:avLst/>
          </a:prstGeom>
        </p:spPr>
      </p:pic>
      <p:sp>
        <p:nvSpPr>
          <p:cNvPr id="6" name="object 6"/>
          <p:cNvSpPr txBox="1"/>
          <p:nvPr/>
        </p:nvSpPr>
        <p:spPr>
          <a:xfrm>
            <a:off x="195071" y="813816"/>
            <a:ext cx="5265420" cy="2136775"/>
          </a:xfrm>
          <a:prstGeom prst="rect">
            <a:avLst/>
          </a:prstGeom>
          <a:ln w="12192">
            <a:solidFill>
              <a:srgbClr val="FFFFFF"/>
            </a:solidFill>
          </a:ln>
        </p:spPr>
        <p:txBody>
          <a:bodyPr vert="horz" wrap="square" lIns="0" tIns="4445" rIns="0" bIns="0" rtlCol="0">
            <a:spAutoFit/>
          </a:bodyPr>
          <a:lstStyle/>
          <a:p>
            <a:pPr>
              <a:lnSpc>
                <a:spcPct val="100000"/>
              </a:lnSpc>
              <a:spcBef>
                <a:spcPts val="35"/>
              </a:spcBef>
            </a:pPr>
            <a:endParaRPr sz="2300">
              <a:latin typeface="Times New Roman"/>
              <a:cs typeface="Times New Roman"/>
            </a:endParaRPr>
          </a:p>
          <a:p>
            <a:pPr marL="433070" indent="-227965">
              <a:lnSpc>
                <a:spcPct val="100000"/>
              </a:lnSpc>
              <a:buAutoNum type="arabicPeriod"/>
              <a:tabLst>
                <a:tab pos="433705" algn="l"/>
              </a:tabLst>
            </a:pPr>
            <a:r>
              <a:rPr sz="1600" b="1" spc="-35">
                <a:latin typeface="Arial"/>
                <a:cs typeface="Arial"/>
              </a:rPr>
              <a:t>App-</a:t>
            </a:r>
            <a:r>
              <a:rPr sz="1600" b="1" spc="75">
                <a:latin typeface="Arial"/>
                <a:cs typeface="Arial"/>
              </a:rPr>
              <a:t> </a:t>
            </a:r>
            <a:r>
              <a:rPr sz="1600" spc="-10">
                <a:latin typeface="Microsoft Sans Serif"/>
                <a:cs typeface="Microsoft Sans Serif"/>
              </a:rPr>
              <a:t>Application</a:t>
            </a:r>
            <a:r>
              <a:rPr sz="1600" spc="-70">
                <a:latin typeface="Microsoft Sans Serif"/>
                <a:cs typeface="Microsoft Sans Serif"/>
              </a:rPr>
              <a:t> </a:t>
            </a:r>
            <a:r>
              <a:rPr sz="1600" spc="-5">
                <a:latin typeface="Microsoft Sans Serif"/>
                <a:cs typeface="Microsoft Sans Serif"/>
              </a:rPr>
              <a:t>name</a:t>
            </a:r>
            <a:endParaRPr sz="1600">
              <a:latin typeface="Microsoft Sans Serif"/>
              <a:cs typeface="Microsoft Sans Serif"/>
            </a:endParaRPr>
          </a:p>
          <a:p>
            <a:pPr marL="433070" indent="-227965">
              <a:lnSpc>
                <a:spcPct val="100000"/>
              </a:lnSpc>
              <a:spcBef>
                <a:spcPts val="1000"/>
              </a:spcBef>
              <a:buAutoNum type="arabicPeriod"/>
              <a:tabLst>
                <a:tab pos="433705" algn="l"/>
              </a:tabLst>
            </a:pPr>
            <a:r>
              <a:rPr sz="1600" b="1" spc="-15">
                <a:latin typeface="Arial"/>
                <a:cs typeface="Arial"/>
              </a:rPr>
              <a:t>Translated</a:t>
            </a:r>
            <a:r>
              <a:rPr sz="1600" b="1" spc="-20">
                <a:latin typeface="Arial"/>
                <a:cs typeface="Arial"/>
              </a:rPr>
              <a:t> </a:t>
            </a:r>
            <a:r>
              <a:rPr sz="1600" b="1" spc="-5">
                <a:latin typeface="Arial"/>
                <a:cs typeface="Arial"/>
              </a:rPr>
              <a:t>Review-</a:t>
            </a:r>
            <a:r>
              <a:rPr sz="1600" b="1" spc="-10">
                <a:latin typeface="Arial"/>
                <a:cs typeface="Arial"/>
              </a:rPr>
              <a:t> </a:t>
            </a:r>
            <a:r>
              <a:rPr sz="1600" spc="-5">
                <a:latin typeface="Microsoft Sans Serif"/>
                <a:cs typeface="Microsoft Sans Serif"/>
              </a:rPr>
              <a:t>User</a:t>
            </a:r>
            <a:r>
              <a:rPr sz="1600">
                <a:latin typeface="Microsoft Sans Serif"/>
                <a:cs typeface="Microsoft Sans Serif"/>
              </a:rPr>
              <a:t> </a:t>
            </a:r>
            <a:r>
              <a:rPr sz="1600" spc="-5">
                <a:latin typeface="Microsoft Sans Serif"/>
                <a:cs typeface="Microsoft Sans Serif"/>
              </a:rPr>
              <a:t>review</a:t>
            </a:r>
            <a:endParaRPr sz="1600">
              <a:latin typeface="Microsoft Sans Serif"/>
              <a:cs typeface="Microsoft Sans Serif"/>
            </a:endParaRPr>
          </a:p>
          <a:p>
            <a:pPr marL="433070" indent="-227965">
              <a:lnSpc>
                <a:spcPct val="100000"/>
              </a:lnSpc>
              <a:spcBef>
                <a:spcPts val="994"/>
              </a:spcBef>
              <a:buAutoNum type="arabicPeriod"/>
              <a:tabLst>
                <a:tab pos="433705" algn="l"/>
              </a:tabLst>
            </a:pPr>
            <a:r>
              <a:rPr sz="1600" b="1" spc="-5">
                <a:latin typeface="Arial"/>
                <a:cs typeface="Arial"/>
              </a:rPr>
              <a:t>Sentiment-</a:t>
            </a:r>
            <a:r>
              <a:rPr sz="1600" b="1" spc="20">
                <a:latin typeface="Arial"/>
                <a:cs typeface="Arial"/>
              </a:rPr>
              <a:t> </a:t>
            </a:r>
            <a:r>
              <a:rPr sz="1600" spc="-10">
                <a:latin typeface="Microsoft Sans Serif"/>
                <a:cs typeface="Microsoft Sans Serif"/>
              </a:rPr>
              <a:t>Positive/Negative/Neutral</a:t>
            </a:r>
            <a:endParaRPr sz="1600">
              <a:latin typeface="Microsoft Sans Serif"/>
              <a:cs typeface="Microsoft Sans Serif"/>
            </a:endParaRPr>
          </a:p>
          <a:p>
            <a:pPr marL="433070" indent="-227965">
              <a:lnSpc>
                <a:spcPct val="100000"/>
              </a:lnSpc>
              <a:spcBef>
                <a:spcPts val="1010"/>
              </a:spcBef>
              <a:buAutoNum type="arabicPeriod"/>
              <a:tabLst>
                <a:tab pos="433705" algn="l"/>
              </a:tabLst>
            </a:pPr>
            <a:r>
              <a:rPr sz="1600" b="1" spc="-5">
                <a:latin typeface="Arial"/>
                <a:cs typeface="Arial"/>
              </a:rPr>
              <a:t>Sentiment</a:t>
            </a:r>
            <a:r>
              <a:rPr sz="1600" b="1" spc="15">
                <a:latin typeface="Arial"/>
                <a:cs typeface="Arial"/>
              </a:rPr>
              <a:t> </a:t>
            </a:r>
            <a:r>
              <a:rPr sz="1600" b="1" spc="-10">
                <a:latin typeface="Arial"/>
                <a:cs typeface="Arial"/>
              </a:rPr>
              <a:t>Polarity-</a:t>
            </a:r>
            <a:r>
              <a:rPr sz="1600" b="1" spc="85">
                <a:latin typeface="Arial"/>
                <a:cs typeface="Arial"/>
              </a:rPr>
              <a:t> </a:t>
            </a:r>
            <a:r>
              <a:rPr sz="1600" spc="-5">
                <a:latin typeface="Microsoft Sans Serif"/>
                <a:cs typeface="Microsoft Sans Serif"/>
              </a:rPr>
              <a:t>Sentiment </a:t>
            </a:r>
            <a:r>
              <a:rPr sz="1600" spc="-10">
                <a:latin typeface="Microsoft Sans Serif"/>
                <a:cs typeface="Microsoft Sans Serif"/>
              </a:rPr>
              <a:t>polarity </a:t>
            </a:r>
            <a:r>
              <a:rPr sz="1600" spc="-5">
                <a:latin typeface="Microsoft Sans Serif"/>
                <a:cs typeface="Microsoft Sans Serif"/>
              </a:rPr>
              <a:t>score</a:t>
            </a:r>
            <a:endParaRPr sz="1600">
              <a:latin typeface="Microsoft Sans Serif"/>
              <a:cs typeface="Microsoft Sans Serif"/>
            </a:endParaRPr>
          </a:p>
          <a:p>
            <a:pPr marL="433070" indent="-227965">
              <a:lnSpc>
                <a:spcPct val="100000"/>
              </a:lnSpc>
              <a:spcBef>
                <a:spcPts val="994"/>
              </a:spcBef>
              <a:buAutoNum type="arabicPeriod"/>
              <a:tabLst>
                <a:tab pos="433705" algn="l"/>
              </a:tabLst>
            </a:pPr>
            <a:r>
              <a:rPr sz="1600" b="1" spc="-5">
                <a:latin typeface="Arial"/>
                <a:cs typeface="Arial"/>
              </a:rPr>
              <a:t>Sentiment</a:t>
            </a:r>
            <a:r>
              <a:rPr sz="1600" b="1" spc="15">
                <a:latin typeface="Arial"/>
                <a:cs typeface="Arial"/>
              </a:rPr>
              <a:t> </a:t>
            </a:r>
            <a:r>
              <a:rPr sz="1600" b="1" spc="-10">
                <a:latin typeface="Arial"/>
                <a:cs typeface="Arial"/>
              </a:rPr>
              <a:t>Subjectivity-</a:t>
            </a:r>
            <a:r>
              <a:rPr sz="1600" b="1" spc="125">
                <a:latin typeface="Arial"/>
                <a:cs typeface="Arial"/>
              </a:rPr>
              <a:t> </a:t>
            </a:r>
            <a:r>
              <a:rPr sz="1600" spc="-5">
                <a:latin typeface="Microsoft Sans Serif"/>
                <a:cs typeface="Microsoft Sans Serif"/>
              </a:rPr>
              <a:t>Sentiment</a:t>
            </a:r>
            <a:r>
              <a:rPr sz="1600" spc="-15">
                <a:latin typeface="Microsoft Sans Serif"/>
                <a:cs typeface="Microsoft Sans Serif"/>
              </a:rPr>
              <a:t> </a:t>
            </a:r>
            <a:r>
              <a:rPr sz="1600" spc="-10">
                <a:latin typeface="Microsoft Sans Serif"/>
                <a:cs typeface="Microsoft Sans Serif"/>
              </a:rPr>
              <a:t>subjectivity</a:t>
            </a:r>
            <a:r>
              <a:rPr sz="1600" spc="-20">
                <a:latin typeface="Microsoft Sans Serif"/>
                <a:cs typeface="Microsoft Sans Serif"/>
              </a:rPr>
              <a:t> </a:t>
            </a:r>
            <a:r>
              <a:rPr sz="1600" spc="-5">
                <a:latin typeface="Microsoft Sans Serif"/>
                <a:cs typeface="Microsoft Sans Serif"/>
              </a:rPr>
              <a:t>score</a:t>
            </a:r>
            <a:endParaRPr sz="160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5632703" y="1190244"/>
            <a:ext cx="3305810" cy="669290"/>
          </a:xfrm>
          <a:custGeom>
            <a:avLst/>
            <a:gdLst/>
            <a:ahLst/>
            <a:cxnLst/>
            <a:rect l="l" t="t" r="r" b="b"/>
            <a:pathLst>
              <a:path w="3305809" h="669289">
                <a:moveTo>
                  <a:pt x="2970784" y="0"/>
                </a:moveTo>
                <a:lnTo>
                  <a:pt x="0" y="0"/>
                </a:lnTo>
                <a:lnTo>
                  <a:pt x="334518" y="334390"/>
                </a:lnTo>
                <a:lnTo>
                  <a:pt x="0" y="668781"/>
                </a:lnTo>
                <a:lnTo>
                  <a:pt x="2970784" y="668781"/>
                </a:lnTo>
                <a:lnTo>
                  <a:pt x="3305302" y="334390"/>
                </a:lnTo>
                <a:lnTo>
                  <a:pt x="2970784" y="0"/>
                </a:lnTo>
                <a:close/>
              </a:path>
            </a:pathLst>
          </a:custGeom>
          <a:solidFill>
            <a:srgbClr val="00695C"/>
          </a:solidFill>
        </p:spPr>
        <p:txBody>
          <a:bodyPr wrap="square" lIns="0" tIns="0" rIns="0" bIns="0" rtlCol="0"/>
          <a:lstStyle/>
          <a:p>
            <a:endParaRPr/>
          </a:p>
        </p:txBody>
      </p:sp>
      <p:sp>
        <p:nvSpPr>
          <p:cNvPr id="9" name="object 9"/>
          <p:cNvSpPr txBox="1"/>
          <p:nvPr/>
        </p:nvSpPr>
        <p:spPr>
          <a:xfrm>
            <a:off x="6277483" y="1362836"/>
            <a:ext cx="1997075"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FFFFFF"/>
                </a:solidFill>
                <a:latin typeface="Microsoft Sans Serif"/>
                <a:cs typeface="Microsoft Sans Serif"/>
              </a:rPr>
              <a:t>Predictive</a:t>
            </a:r>
            <a:r>
              <a:rPr sz="1800" spc="-110">
                <a:solidFill>
                  <a:srgbClr val="FFFFFF"/>
                </a:solidFill>
                <a:latin typeface="Microsoft Sans Serif"/>
                <a:cs typeface="Microsoft Sans Serif"/>
              </a:rPr>
              <a:t> </a:t>
            </a:r>
            <a:r>
              <a:rPr sz="1800" spc="-20">
                <a:solidFill>
                  <a:srgbClr val="FFFFFF"/>
                </a:solidFill>
                <a:latin typeface="Microsoft Sans Serif"/>
                <a:cs typeface="Microsoft Sans Serif"/>
              </a:rPr>
              <a:t>Modeling</a:t>
            </a:r>
            <a:endParaRPr sz="1800">
              <a:latin typeface="Microsoft Sans Serif"/>
              <a:cs typeface="Microsoft Sans Serif"/>
            </a:endParaRPr>
          </a:p>
        </p:txBody>
      </p:sp>
      <p:sp>
        <p:nvSpPr>
          <p:cNvPr id="10" name="object 10"/>
          <p:cNvSpPr txBox="1"/>
          <p:nvPr/>
        </p:nvSpPr>
        <p:spPr>
          <a:xfrm>
            <a:off x="6309105" y="2687574"/>
            <a:ext cx="1892300" cy="1603375"/>
          </a:xfrm>
          <a:prstGeom prst="rect">
            <a:avLst/>
          </a:prstGeom>
        </p:spPr>
        <p:txBody>
          <a:bodyPr vert="horz" wrap="square" lIns="0" tIns="12700" rIns="0" bIns="0" rtlCol="0">
            <a:spAutoFit/>
          </a:bodyPr>
          <a:lstStyle/>
          <a:p>
            <a:pPr marL="12700" marR="5080">
              <a:lnSpc>
                <a:spcPct val="114999"/>
              </a:lnSpc>
              <a:spcBef>
                <a:spcPts val="100"/>
              </a:spcBef>
            </a:pPr>
            <a:r>
              <a:rPr sz="1800" spc="-5">
                <a:latin typeface="Microsoft Sans Serif"/>
                <a:cs typeface="Microsoft Sans Serif"/>
              </a:rPr>
              <a:t>Formulate a </a:t>
            </a:r>
            <a:r>
              <a:rPr sz="1800">
                <a:latin typeface="Microsoft Sans Serif"/>
                <a:cs typeface="Microsoft Sans Serif"/>
              </a:rPr>
              <a:t> </a:t>
            </a:r>
            <a:r>
              <a:rPr sz="1800" spc="-5">
                <a:latin typeface="Microsoft Sans Serif"/>
                <a:cs typeface="Microsoft Sans Serif"/>
              </a:rPr>
              <a:t>statistical</a:t>
            </a:r>
            <a:r>
              <a:rPr sz="1800" spc="-80">
                <a:latin typeface="Microsoft Sans Serif"/>
                <a:cs typeface="Microsoft Sans Serif"/>
              </a:rPr>
              <a:t> </a:t>
            </a:r>
            <a:r>
              <a:rPr sz="1800" spc="-5">
                <a:latin typeface="Microsoft Sans Serif"/>
                <a:cs typeface="Microsoft Sans Serif"/>
              </a:rPr>
              <a:t>model</a:t>
            </a:r>
            <a:r>
              <a:rPr sz="1800" spc="-75">
                <a:latin typeface="Microsoft Sans Serif"/>
                <a:cs typeface="Microsoft Sans Serif"/>
              </a:rPr>
              <a:t> </a:t>
            </a:r>
            <a:r>
              <a:rPr sz="1800">
                <a:latin typeface="Microsoft Sans Serif"/>
                <a:cs typeface="Microsoft Sans Serif"/>
              </a:rPr>
              <a:t>to </a:t>
            </a:r>
            <a:r>
              <a:rPr sz="1800" spc="-459">
                <a:latin typeface="Microsoft Sans Serif"/>
                <a:cs typeface="Microsoft Sans Serif"/>
              </a:rPr>
              <a:t> </a:t>
            </a:r>
            <a:r>
              <a:rPr sz="1800" spc="-5">
                <a:latin typeface="Microsoft Sans Serif"/>
                <a:cs typeface="Microsoft Sans Serif"/>
              </a:rPr>
              <a:t>forecast an </a:t>
            </a:r>
            <a:r>
              <a:rPr sz="1800">
                <a:latin typeface="Microsoft Sans Serif"/>
                <a:cs typeface="Microsoft Sans Serif"/>
              </a:rPr>
              <a:t> </a:t>
            </a:r>
            <a:r>
              <a:rPr sz="1800" spc="-5">
                <a:latin typeface="Microsoft Sans Serif"/>
                <a:cs typeface="Microsoft Sans Serif"/>
              </a:rPr>
              <a:t>outcome using </a:t>
            </a:r>
            <a:r>
              <a:rPr sz="1800">
                <a:latin typeface="Microsoft Sans Serif"/>
                <a:cs typeface="Microsoft Sans Serif"/>
              </a:rPr>
              <a:t> </a:t>
            </a:r>
            <a:r>
              <a:rPr sz="1800" spc="-5">
                <a:latin typeface="Microsoft Sans Serif"/>
                <a:cs typeface="Microsoft Sans Serif"/>
              </a:rPr>
              <a:t>re</a:t>
            </a:r>
            <a:r>
              <a:rPr sz="1800" spc="-15">
                <a:latin typeface="Microsoft Sans Serif"/>
                <a:cs typeface="Microsoft Sans Serif"/>
              </a:rPr>
              <a:t>l</a:t>
            </a:r>
            <a:r>
              <a:rPr sz="1800" spc="-5">
                <a:latin typeface="Microsoft Sans Serif"/>
                <a:cs typeface="Microsoft Sans Serif"/>
              </a:rPr>
              <a:t>ev</a:t>
            </a:r>
            <a:r>
              <a:rPr sz="1800" spc="-15">
                <a:latin typeface="Microsoft Sans Serif"/>
                <a:cs typeface="Microsoft Sans Serif"/>
              </a:rPr>
              <a:t>a</a:t>
            </a:r>
            <a:r>
              <a:rPr sz="1800">
                <a:latin typeface="Microsoft Sans Serif"/>
                <a:cs typeface="Microsoft Sans Serif"/>
              </a:rPr>
              <a:t>nt</a:t>
            </a:r>
            <a:r>
              <a:rPr sz="1800" spc="-50">
                <a:latin typeface="Microsoft Sans Serif"/>
                <a:cs typeface="Microsoft Sans Serif"/>
              </a:rPr>
              <a:t> </a:t>
            </a:r>
            <a:r>
              <a:rPr sz="1800" spc="-5">
                <a:latin typeface="Microsoft Sans Serif"/>
                <a:cs typeface="Microsoft Sans Serif"/>
              </a:rPr>
              <a:t>pr</a:t>
            </a:r>
            <a:r>
              <a:rPr sz="1800" spc="-15">
                <a:latin typeface="Microsoft Sans Serif"/>
                <a:cs typeface="Microsoft Sans Serif"/>
              </a:rPr>
              <a:t>e</a:t>
            </a:r>
            <a:r>
              <a:rPr sz="1800" spc="-10">
                <a:latin typeface="Microsoft Sans Serif"/>
                <a:cs typeface="Microsoft Sans Serif"/>
              </a:rPr>
              <a:t>d</a:t>
            </a:r>
            <a:r>
              <a:rPr sz="1800" spc="-15">
                <a:latin typeface="Microsoft Sans Serif"/>
                <a:cs typeface="Microsoft Sans Serif"/>
              </a:rPr>
              <a:t>i</a:t>
            </a:r>
            <a:r>
              <a:rPr sz="1800">
                <a:latin typeface="Microsoft Sans Serif"/>
                <a:cs typeface="Microsoft Sans Serif"/>
              </a:rPr>
              <a:t>ctors</a:t>
            </a:r>
          </a:p>
        </p:txBody>
      </p:sp>
      <p:sp>
        <p:nvSpPr>
          <p:cNvPr id="11" name="object 11"/>
          <p:cNvSpPr/>
          <p:nvPr/>
        </p:nvSpPr>
        <p:spPr>
          <a:xfrm>
            <a:off x="0" y="1190244"/>
            <a:ext cx="3546475" cy="669290"/>
          </a:xfrm>
          <a:custGeom>
            <a:avLst/>
            <a:gdLst/>
            <a:ahLst/>
            <a:cxnLst/>
            <a:rect l="l" t="t" r="r" b="b"/>
            <a:pathLst>
              <a:path w="3546475" h="669289">
                <a:moveTo>
                  <a:pt x="3211703" y="0"/>
                </a:moveTo>
                <a:lnTo>
                  <a:pt x="0" y="0"/>
                </a:lnTo>
                <a:lnTo>
                  <a:pt x="0" y="668781"/>
                </a:lnTo>
                <a:lnTo>
                  <a:pt x="3211703" y="668781"/>
                </a:lnTo>
                <a:lnTo>
                  <a:pt x="3546221" y="334390"/>
                </a:lnTo>
                <a:lnTo>
                  <a:pt x="3211703" y="0"/>
                </a:lnTo>
                <a:close/>
              </a:path>
            </a:pathLst>
          </a:custGeom>
          <a:solidFill>
            <a:srgbClr val="359E92"/>
          </a:solidFill>
        </p:spPr>
        <p:txBody>
          <a:bodyPr wrap="square" lIns="0" tIns="0" rIns="0" bIns="0" rtlCol="0"/>
          <a:lstStyle/>
          <a:p>
            <a:endParaRPr/>
          </a:p>
        </p:txBody>
      </p:sp>
      <p:sp>
        <p:nvSpPr>
          <p:cNvPr id="12" name="object 12"/>
          <p:cNvSpPr txBox="1"/>
          <p:nvPr/>
        </p:nvSpPr>
        <p:spPr>
          <a:xfrm>
            <a:off x="955344" y="1362913"/>
            <a:ext cx="1459230"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Microsoft Sans Serif"/>
                <a:cs typeface="Microsoft Sans Serif"/>
              </a:rPr>
              <a:t>D</a:t>
            </a:r>
            <a:r>
              <a:rPr sz="1800" spc="-15">
                <a:solidFill>
                  <a:srgbClr val="FFFFFF"/>
                </a:solidFill>
                <a:latin typeface="Microsoft Sans Serif"/>
                <a:cs typeface="Microsoft Sans Serif"/>
              </a:rPr>
              <a:t>a</a:t>
            </a:r>
            <a:r>
              <a:rPr sz="1800">
                <a:solidFill>
                  <a:srgbClr val="FFFFFF"/>
                </a:solidFill>
                <a:latin typeface="Microsoft Sans Serif"/>
                <a:cs typeface="Microsoft Sans Serif"/>
              </a:rPr>
              <a:t>ta</a:t>
            </a:r>
            <a:r>
              <a:rPr sz="1800" spc="-65">
                <a:solidFill>
                  <a:srgbClr val="FFFFFF"/>
                </a:solidFill>
                <a:latin typeface="Microsoft Sans Serif"/>
                <a:cs typeface="Microsoft Sans Serif"/>
              </a:rPr>
              <a:t> </a:t>
            </a:r>
            <a:r>
              <a:rPr sz="1800" spc="-10">
                <a:solidFill>
                  <a:srgbClr val="FFFFFF"/>
                </a:solidFill>
                <a:latin typeface="Microsoft Sans Serif"/>
                <a:cs typeface="Microsoft Sans Serif"/>
              </a:rPr>
              <a:t>C</a:t>
            </a:r>
            <a:r>
              <a:rPr sz="1800" spc="-15">
                <a:solidFill>
                  <a:srgbClr val="FFFFFF"/>
                </a:solidFill>
                <a:latin typeface="Microsoft Sans Serif"/>
                <a:cs typeface="Microsoft Sans Serif"/>
              </a:rPr>
              <a:t>l</a:t>
            </a:r>
            <a:r>
              <a:rPr sz="1800" spc="-10">
                <a:solidFill>
                  <a:srgbClr val="FFFFFF"/>
                </a:solidFill>
                <a:latin typeface="Microsoft Sans Serif"/>
                <a:cs typeface="Microsoft Sans Serif"/>
              </a:rPr>
              <a:t>ean</a:t>
            </a:r>
            <a:r>
              <a:rPr sz="1800" spc="-5">
                <a:solidFill>
                  <a:srgbClr val="FFFFFF"/>
                </a:solidFill>
                <a:latin typeface="Microsoft Sans Serif"/>
                <a:cs typeface="Microsoft Sans Serif"/>
              </a:rPr>
              <a:t>i</a:t>
            </a:r>
            <a:r>
              <a:rPr sz="1800" spc="-25">
                <a:solidFill>
                  <a:srgbClr val="FFFFFF"/>
                </a:solidFill>
                <a:latin typeface="Microsoft Sans Serif"/>
                <a:cs typeface="Microsoft Sans Serif"/>
              </a:rPr>
              <a:t>n</a:t>
            </a:r>
            <a:r>
              <a:rPr sz="1800">
                <a:solidFill>
                  <a:srgbClr val="FFFFFF"/>
                </a:solidFill>
                <a:latin typeface="Microsoft Sans Serif"/>
                <a:cs typeface="Microsoft Sans Serif"/>
              </a:rPr>
              <a:t>g</a:t>
            </a:r>
            <a:endParaRPr sz="1800">
              <a:latin typeface="Microsoft Sans Serif"/>
              <a:cs typeface="Microsoft Sans Serif"/>
            </a:endParaRPr>
          </a:p>
        </p:txBody>
      </p:sp>
      <p:sp>
        <p:nvSpPr>
          <p:cNvPr id="13" name="object 13"/>
          <p:cNvSpPr txBox="1"/>
          <p:nvPr/>
        </p:nvSpPr>
        <p:spPr>
          <a:xfrm>
            <a:off x="733755" y="2654024"/>
            <a:ext cx="2040255" cy="1287780"/>
          </a:xfrm>
          <a:prstGeom prst="rect">
            <a:avLst/>
          </a:prstGeom>
        </p:spPr>
        <p:txBody>
          <a:bodyPr vert="horz" wrap="square" lIns="0" tIns="12065" rIns="0" bIns="0" rtlCol="0">
            <a:spAutoFit/>
          </a:bodyPr>
          <a:lstStyle/>
          <a:p>
            <a:pPr marL="12700" marR="5080">
              <a:lnSpc>
                <a:spcPct val="114999"/>
              </a:lnSpc>
              <a:spcBef>
                <a:spcPts val="95"/>
              </a:spcBef>
            </a:pPr>
            <a:r>
              <a:rPr sz="1800" spc="-5">
                <a:latin typeface="Microsoft Sans Serif"/>
                <a:cs typeface="Microsoft Sans Serif"/>
              </a:rPr>
              <a:t>Understand </a:t>
            </a:r>
            <a:r>
              <a:rPr sz="1800">
                <a:latin typeface="Microsoft Sans Serif"/>
                <a:cs typeface="Microsoft Sans Serif"/>
              </a:rPr>
              <a:t>the </a:t>
            </a:r>
            <a:r>
              <a:rPr sz="1800" spc="5">
                <a:latin typeface="Microsoft Sans Serif"/>
                <a:cs typeface="Microsoft Sans Serif"/>
              </a:rPr>
              <a:t> </a:t>
            </a:r>
            <a:r>
              <a:rPr sz="1800" spc="-5">
                <a:latin typeface="Microsoft Sans Serif"/>
                <a:cs typeface="Microsoft Sans Serif"/>
              </a:rPr>
              <a:t>structure</a:t>
            </a:r>
            <a:r>
              <a:rPr sz="1800" spc="5">
                <a:latin typeface="Microsoft Sans Serif"/>
                <a:cs typeface="Microsoft Sans Serif"/>
              </a:rPr>
              <a:t> </a:t>
            </a:r>
            <a:r>
              <a:rPr sz="1800">
                <a:latin typeface="Microsoft Sans Serif"/>
                <a:cs typeface="Microsoft Sans Serif"/>
              </a:rPr>
              <a:t>of</a:t>
            </a:r>
            <a:r>
              <a:rPr sz="1800" spc="15">
                <a:latin typeface="Microsoft Sans Serif"/>
                <a:cs typeface="Microsoft Sans Serif"/>
              </a:rPr>
              <a:t> </a:t>
            </a:r>
            <a:r>
              <a:rPr sz="1800" spc="-5">
                <a:latin typeface="Microsoft Sans Serif"/>
                <a:cs typeface="Microsoft Sans Serif"/>
              </a:rPr>
              <a:t>the </a:t>
            </a:r>
            <a:r>
              <a:rPr sz="1800">
                <a:latin typeface="Microsoft Sans Serif"/>
                <a:cs typeface="Microsoft Sans Serif"/>
              </a:rPr>
              <a:t> </a:t>
            </a:r>
            <a:r>
              <a:rPr sz="1800" spc="-5">
                <a:latin typeface="Microsoft Sans Serif"/>
                <a:cs typeface="Microsoft Sans Serif"/>
              </a:rPr>
              <a:t>dataset and clean </a:t>
            </a:r>
            <a:r>
              <a:rPr sz="1800">
                <a:latin typeface="Microsoft Sans Serif"/>
                <a:cs typeface="Microsoft Sans Serif"/>
              </a:rPr>
              <a:t> </a:t>
            </a:r>
            <a:r>
              <a:rPr sz="1800" spc="-5">
                <a:latin typeface="Microsoft Sans Serif"/>
                <a:cs typeface="Microsoft Sans Serif"/>
              </a:rPr>
              <a:t>data</a:t>
            </a:r>
            <a:r>
              <a:rPr sz="1800" spc="-25">
                <a:latin typeface="Microsoft Sans Serif"/>
                <a:cs typeface="Microsoft Sans Serif"/>
              </a:rPr>
              <a:t> </a:t>
            </a:r>
            <a:r>
              <a:rPr sz="1800" spc="-5">
                <a:latin typeface="Microsoft Sans Serif"/>
                <a:cs typeface="Microsoft Sans Serif"/>
              </a:rPr>
              <a:t>before</a:t>
            </a:r>
            <a:r>
              <a:rPr sz="1800" spc="-80">
                <a:latin typeface="Microsoft Sans Serif"/>
                <a:cs typeface="Microsoft Sans Serif"/>
              </a:rPr>
              <a:t> </a:t>
            </a:r>
            <a:r>
              <a:rPr sz="1800" spc="-25">
                <a:latin typeface="Microsoft Sans Serif"/>
                <a:cs typeface="Microsoft Sans Serif"/>
              </a:rPr>
              <a:t>analysis</a:t>
            </a:r>
            <a:endParaRPr sz="1800">
              <a:latin typeface="Microsoft Sans Serif"/>
              <a:cs typeface="Microsoft Sans Serif"/>
            </a:endParaRPr>
          </a:p>
        </p:txBody>
      </p:sp>
      <p:sp>
        <p:nvSpPr>
          <p:cNvPr id="14" name="object 14"/>
          <p:cNvSpPr/>
          <p:nvPr/>
        </p:nvSpPr>
        <p:spPr>
          <a:xfrm>
            <a:off x="2944367" y="1190244"/>
            <a:ext cx="3305810" cy="669290"/>
          </a:xfrm>
          <a:custGeom>
            <a:avLst/>
            <a:gdLst/>
            <a:ahLst/>
            <a:cxnLst/>
            <a:rect l="l" t="t" r="r" b="b"/>
            <a:pathLst>
              <a:path w="3305810" h="669289">
                <a:moveTo>
                  <a:pt x="2970784" y="0"/>
                </a:moveTo>
                <a:lnTo>
                  <a:pt x="0" y="0"/>
                </a:lnTo>
                <a:lnTo>
                  <a:pt x="334518" y="334390"/>
                </a:lnTo>
                <a:lnTo>
                  <a:pt x="0" y="668781"/>
                </a:lnTo>
                <a:lnTo>
                  <a:pt x="2970784" y="668781"/>
                </a:lnTo>
                <a:lnTo>
                  <a:pt x="3305302" y="334390"/>
                </a:lnTo>
                <a:lnTo>
                  <a:pt x="2970784" y="0"/>
                </a:lnTo>
                <a:close/>
              </a:path>
            </a:pathLst>
          </a:custGeom>
          <a:solidFill>
            <a:srgbClr val="1C8175"/>
          </a:solidFill>
        </p:spPr>
        <p:txBody>
          <a:bodyPr wrap="square" lIns="0" tIns="0" rIns="0" bIns="0" rtlCol="0"/>
          <a:lstStyle/>
          <a:p>
            <a:endParaRPr/>
          </a:p>
        </p:txBody>
      </p:sp>
      <p:sp>
        <p:nvSpPr>
          <p:cNvPr id="15" name="object 15"/>
          <p:cNvSpPr txBox="1"/>
          <p:nvPr/>
        </p:nvSpPr>
        <p:spPr>
          <a:xfrm>
            <a:off x="3742690" y="1362836"/>
            <a:ext cx="1698625"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FFFFFF"/>
                </a:solidFill>
                <a:latin typeface="Microsoft Sans Serif"/>
                <a:cs typeface="Microsoft Sans Serif"/>
              </a:rPr>
              <a:t>Data</a:t>
            </a:r>
            <a:r>
              <a:rPr sz="1800" spc="-105">
                <a:solidFill>
                  <a:srgbClr val="FFFFFF"/>
                </a:solidFill>
                <a:latin typeface="Microsoft Sans Serif"/>
                <a:cs typeface="Microsoft Sans Serif"/>
              </a:rPr>
              <a:t> </a:t>
            </a:r>
            <a:r>
              <a:rPr sz="1800" spc="-10">
                <a:solidFill>
                  <a:srgbClr val="FFFFFF"/>
                </a:solidFill>
                <a:latin typeface="Microsoft Sans Serif"/>
                <a:cs typeface="Microsoft Sans Serif"/>
              </a:rPr>
              <a:t>Exploration</a:t>
            </a:r>
            <a:endParaRPr sz="1800">
              <a:latin typeface="Microsoft Sans Serif"/>
              <a:cs typeface="Microsoft Sans Serif"/>
            </a:endParaRPr>
          </a:p>
        </p:txBody>
      </p:sp>
      <p:sp>
        <p:nvSpPr>
          <p:cNvPr id="16" name="object 16"/>
          <p:cNvSpPr txBox="1"/>
          <p:nvPr/>
        </p:nvSpPr>
        <p:spPr>
          <a:xfrm>
            <a:off x="3626358" y="2625978"/>
            <a:ext cx="1983739" cy="1918970"/>
          </a:xfrm>
          <a:prstGeom prst="rect">
            <a:avLst/>
          </a:prstGeom>
        </p:spPr>
        <p:txBody>
          <a:bodyPr vert="horz" wrap="square" lIns="0" tIns="12700" rIns="0" bIns="0" rtlCol="0">
            <a:spAutoFit/>
          </a:bodyPr>
          <a:lstStyle/>
          <a:p>
            <a:pPr marL="12700" marR="5080">
              <a:lnSpc>
                <a:spcPct val="114999"/>
              </a:lnSpc>
              <a:spcBef>
                <a:spcPts val="100"/>
              </a:spcBef>
            </a:pPr>
            <a:r>
              <a:rPr sz="1800" spc="-5">
                <a:latin typeface="Microsoft Sans Serif"/>
                <a:cs typeface="Microsoft Sans Serif"/>
              </a:rPr>
              <a:t>Uncover </a:t>
            </a:r>
            <a:r>
              <a:rPr sz="1800" spc="-10">
                <a:latin typeface="Microsoft Sans Serif"/>
                <a:cs typeface="Microsoft Sans Serif"/>
              </a:rPr>
              <a:t>initial </a:t>
            </a:r>
            <a:r>
              <a:rPr sz="1800" spc="-5">
                <a:latin typeface="Microsoft Sans Serif"/>
                <a:cs typeface="Microsoft Sans Serif"/>
              </a:rPr>
              <a:t> patterns, </a:t>
            </a:r>
            <a:r>
              <a:rPr sz="1800">
                <a:latin typeface="Microsoft Sans Serif"/>
                <a:cs typeface="Microsoft Sans Serif"/>
              </a:rPr>
              <a:t> </a:t>
            </a:r>
            <a:r>
              <a:rPr sz="1800" spc="-10">
                <a:latin typeface="Microsoft Sans Serif"/>
                <a:cs typeface="Microsoft Sans Serif"/>
              </a:rPr>
              <a:t>characteristics, and </a:t>
            </a:r>
            <a:r>
              <a:rPr sz="1800" spc="-465">
                <a:latin typeface="Microsoft Sans Serif"/>
                <a:cs typeface="Microsoft Sans Serif"/>
              </a:rPr>
              <a:t> </a:t>
            </a:r>
            <a:r>
              <a:rPr sz="1800" spc="-10">
                <a:latin typeface="Microsoft Sans Serif"/>
                <a:cs typeface="Microsoft Sans Serif"/>
              </a:rPr>
              <a:t>points</a:t>
            </a:r>
            <a:r>
              <a:rPr sz="1800" spc="-5">
                <a:latin typeface="Microsoft Sans Serif"/>
                <a:cs typeface="Microsoft Sans Serif"/>
              </a:rPr>
              <a:t> </a:t>
            </a:r>
            <a:r>
              <a:rPr sz="1800">
                <a:latin typeface="Microsoft Sans Serif"/>
                <a:cs typeface="Microsoft Sans Serif"/>
              </a:rPr>
              <a:t>of </a:t>
            </a:r>
            <a:r>
              <a:rPr sz="1800" spc="-5">
                <a:latin typeface="Microsoft Sans Serif"/>
                <a:cs typeface="Microsoft Sans Serif"/>
              </a:rPr>
              <a:t>interest </a:t>
            </a:r>
            <a:r>
              <a:rPr sz="1800">
                <a:latin typeface="Microsoft Sans Serif"/>
                <a:cs typeface="Microsoft Sans Serif"/>
              </a:rPr>
              <a:t> </a:t>
            </a:r>
            <a:r>
              <a:rPr sz="1800" spc="-5">
                <a:latin typeface="Microsoft Sans Serif"/>
                <a:cs typeface="Microsoft Sans Serif"/>
              </a:rPr>
              <a:t>using </a:t>
            </a:r>
            <a:r>
              <a:rPr sz="1800" spc="-10">
                <a:latin typeface="Microsoft Sans Serif"/>
                <a:cs typeface="Microsoft Sans Serif"/>
              </a:rPr>
              <a:t>visual </a:t>
            </a:r>
            <a:r>
              <a:rPr sz="1800" spc="-5">
                <a:latin typeface="Microsoft Sans Serif"/>
                <a:cs typeface="Microsoft Sans Serif"/>
              </a:rPr>
              <a:t> </a:t>
            </a:r>
            <a:r>
              <a:rPr sz="1800" spc="-10">
                <a:latin typeface="Microsoft Sans Serif"/>
                <a:cs typeface="Microsoft Sans Serif"/>
              </a:rPr>
              <a:t>exploration</a:t>
            </a:r>
            <a:endParaRPr sz="1800">
              <a:latin typeface="Microsoft Sans Serif"/>
              <a:cs typeface="Microsoft Sans Serif"/>
            </a:endParaRPr>
          </a:p>
        </p:txBody>
      </p:sp>
      <p:pic>
        <p:nvPicPr>
          <p:cNvPr id="17" name="object 17"/>
          <p:cNvPicPr/>
          <p:nvPr/>
        </p:nvPicPr>
        <p:blipFill>
          <a:blip r:embed="rId2" cstate="print"/>
          <a:stretch>
            <a:fillRect/>
          </a:stretch>
        </p:blipFill>
        <p:spPr>
          <a:xfrm>
            <a:off x="4454652" y="1927860"/>
            <a:ext cx="617220" cy="615695"/>
          </a:xfrm>
          <a:prstGeom prst="rect">
            <a:avLst/>
          </a:prstGeom>
        </p:spPr>
      </p:pic>
      <p:pic>
        <p:nvPicPr>
          <p:cNvPr id="18" name="object 18"/>
          <p:cNvPicPr/>
          <p:nvPr/>
        </p:nvPicPr>
        <p:blipFill>
          <a:blip r:embed="rId3" cstate="print"/>
          <a:stretch>
            <a:fillRect/>
          </a:stretch>
        </p:blipFill>
        <p:spPr>
          <a:xfrm>
            <a:off x="7083552" y="1941576"/>
            <a:ext cx="527303" cy="525780"/>
          </a:xfrm>
          <a:prstGeom prst="rect">
            <a:avLst/>
          </a:prstGeom>
        </p:spPr>
      </p:pic>
      <p:pic>
        <p:nvPicPr>
          <p:cNvPr id="19" name="object 19"/>
          <p:cNvPicPr/>
          <p:nvPr/>
        </p:nvPicPr>
        <p:blipFill>
          <a:blip r:embed="rId4" cstate="print"/>
          <a:stretch>
            <a:fillRect/>
          </a:stretch>
        </p:blipFill>
        <p:spPr>
          <a:xfrm>
            <a:off x="1232916" y="1941576"/>
            <a:ext cx="617220" cy="615695"/>
          </a:xfrm>
          <a:prstGeom prst="rect">
            <a:avLst/>
          </a:prstGeom>
        </p:spPr>
      </p:pic>
      <p:sp>
        <p:nvSpPr>
          <p:cNvPr id="20" name="TextBox 19">
            <a:extLst>
              <a:ext uri="{FF2B5EF4-FFF2-40B4-BE49-F238E27FC236}">
                <a16:creationId xmlns:a16="http://schemas.microsoft.com/office/drawing/2014/main" id="{EB42F97E-8BA0-5B14-0A7E-92C4C39A34DB}"/>
              </a:ext>
            </a:extLst>
          </p:cNvPr>
          <p:cNvSpPr txBox="1"/>
          <p:nvPr/>
        </p:nvSpPr>
        <p:spPr>
          <a:xfrm>
            <a:off x="1925876" y="105688"/>
            <a:ext cx="6787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OVERVIEW OF ANALYSIS</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WHY ANALYZE THE GOOGLE PLAY STORE?</vt:lpstr>
      <vt:lpstr>Introduction</vt:lpstr>
      <vt:lpstr>PowerPoint Presentation</vt:lpstr>
      <vt:lpstr>PowerPoint Presentation</vt:lpstr>
      <vt:lpstr>DATASET PREPARATION</vt:lpstr>
      <vt:lpstr>ATTRIBUTES IN PLAY STORE DATA</vt:lpstr>
      <vt:lpstr>ATTRIBUTES IN USER REVIEWS</vt:lpstr>
      <vt:lpstr>PowerPoint Presentation</vt:lpstr>
      <vt:lpstr>PowerPoint Presentation</vt:lpstr>
      <vt:lpstr>Percentage of Paid apps v/s Free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revision>482</cp:revision>
  <dcterms:created xsi:type="dcterms:W3CDTF">2023-02-10T07:05:37Z</dcterms:created>
  <dcterms:modified xsi:type="dcterms:W3CDTF">2023-08-14T10:14:50Z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2023-02-10T00:00:00Z</vt:filetime>
  </property>
  <property fmtid="{D5CDD505-2E9C-101B-9397-08002B2CF9AE}" pid="3" name="Creator">
    <vt:lpwstr>Microsoft® PowerPoint® 2016</vt:lpwstr>
  </property>
  <property fmtid="{D5CDD505-2E9C-101B-9397-08002B2CF9AE}" pid="4" name="LastSaved">
    <vt:filetime>2023-02-10T00:00:00Z</vt:filetime>
  </property>
</Properties>
</file>