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5D6D-0C5C-4E0E-812D-FF8649F8CCF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7DEA-B219-4603-91EF-B5CB3F1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6054634" y="781423"/>
            <a:ext cx="2762795" cy="657426"/>
            <a:chOff x="6054634" y="781423"/>
            <a:chExt cx="2762795" cy="657426"/>
          </a:xfrm>
        </p:grpSpPr>
        <p:sp>
          <p:nvSpPr>
            <p:cNvPr id="29" name="Right Arrow 28"/>
            <p:cNvSpPr/>
            <p:nvPr/>
          </p:nvSpPr>
          <p:spPr>
            <a:xfrm>
              <a:off x="6054634" y="1079314"/>
              <a:ext cx="2762795" cy="35953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0558" y="781423"/>
              <a:ext cx="2488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request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31506" y="406734"/>
            <a:ext cx="4650837" cy="1800889"/>
            <a:chOff x="1031506" y="406734"/>
            <a:chExt cx="4650837" cy="1800889"/>
          </a:xfrm>
        </p:grpSpPr>
        <p:sp>
          <p:nvSpPr>
            <p:cNvPr id="4" name="Rectangle 3"/>
            <p:cNvSpPr/>
            <p:nvPr/>
          </p:nvSpPr>
          <p:spPr>
            <a:xfrm>
              <a:off x="1031966" y="901336"/>
              <a:ext cx="4650377" cy="130628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1031966" y="1554480"/>
              <a:ext cx="46503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220686" y="1201782"/>
              <a:ext cx="2076994" cy="352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0685" y="1704701"/>
              <a:ext cx="3278777" cy="352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8048" y="1696384"/>
              <a:ext cx="201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gette" panose="02000603070400060004" pitchFamily="2" charset="0"/>
                </a:rPr>
                <a:t>http://mysite.com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469" y="1201782"/>
              <a:ext cx="201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Tab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041" y="1259082"/>
              <a:ext cx="828571" cy="23809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183" y="1684764"/>
              <a:ext cx="914286" cy="38095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31506" y="406734"/>
              <a:ext cx="201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Browser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85218" y="458984"/>
            <a:ext cx="2018212" cy="4524802"/>
            <a:chOff x="9085218" y="458984"/>
            <a:chExt cx="2018212" cy="4524802"/>
          </a:xfrm>
        </p:grpSpPr>
        <p:sp>
          <p:nvSpPr>
            <p:cNvPr id="34" name="Oval 33"/>
            <p:cNvSpPr/>
            <p:nvPr/>
          </p:nvSpPr>
          <p:spPr>
            <a:xfrm>
              <a:off x="9144000" y="4325935"/>
              <a:ext cx="1959430" cy="657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0" y="1386448"/>
              <a:ext cx="1959429" cy="32378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144000" y="1026913"/>
              <a:ext cx="1959430" cy="657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000" y="4624251"/>
              <a:ext cx="1959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085218" y="458984"/>
              <a:ext cx="201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Server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10155" y="2541617"/>
              <a:ext cx="14271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Html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10155" y="3085818"/>
              <a:ext cx="14271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CSS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10154" y="3597068"/>
              <a:ext cx="14271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gette" panose="02000603070400060004" pitchFamily="2" charset="0"/>
                </a:rPr>
                <a:t>Javascript</a:t>
              </a:r>
              <a:endParaRPr lang="en-US" dirty="0">
                <a:latin typeface="Courgette" panose="020006030704000600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048" y="2425625"/>
            <a:ext cx="2762795" cy="712246"/>
            <a:chOff x="6115047" y="3244357"/>
            <a:chExt cx="2762795" cy="712246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6115047" y="3597068"/>
              <a:ext cx="2762795" cy="35953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89367" y="3244357"/>
              <a:ext cx="2488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response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731454" y="3069487"/>
            <a:ext cx="1701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gette" panose="02000603070400060004" pitchFamily="2" charset="0"/>
              </a:rPr>
              <a:t>index.html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31506" y="2541617"/>
            <a:ext cx="4650837" cy="3767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31505" y="2858697"/>
            <a:ext cx="465083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gette" panose="02000603070400060004" pitchFamily="2" charset="0"/>
              </a:rPr>
              <a:t>&lt;html </a:t>
            </a:r>
            <a:r>
              <a:rPr lang="en-US" sz="1400" dirty="0" err="1">
                <a:latin typeface="Courgette" panose="02000603070400060004" pitchFamily="2" charset="0"/>
              </a:rPr>
              <a:t>lang</a:t>
            </a:r>
            <a:r>
              <a:rPr lang="en-US" sz="1400" dirty="0">
                <a:latin typeface="Courgette" panose="02000603070400060004" pitchFamily="2" charset="0"/>
              </a:rPr>
              <a:t>="</a:t>
            </a:r>
            <a:r>
              <a:rPr lang="en-US" sz="1400" dirty="0" err="1">
                <a:latin typeface="Courgette" panose="02000603070400060004" pitchFamily="2" charset="0"/>
              </a:rPr>
              <a:t>en</a:t>
            </a:r>
            <a:r>
              <a:rPr lang="en-US" sz="1400" dirty="0">
                <a:latin typeface="Courgette" panose="02000603070400060004" pitchFamily="2" charset="0"/>
              </a:rPr>
              <a:t>" </a:t>
            </a:r>
            <a:r>
              <a:rPr lang="en-US" sz="1400" dirty="0" err="1">
                <a:latin typeface="Courgette" panose="02000603070400060004" pitchFamily="2" charset="0"/>
              </a:rPr>
              <a:t>dir</a:t>
            </a:r>
            <a:r>
              <a:rPr lang="en-US" sz="1400" dirty="0">
                <a:latin typeface="Courgette" panose="02000603070400060004" pitchFamily="2" charset="0"/>
              </a:rPr>
              <a:t>="</a:t>
            </a:r>
            <a:r>
              <a:rPr lang="en-US" sz="1400" dirty="0" err="1">
                <a:latin typeface="Courgette" panose="02000603070400060004" pitchFamily="2" charset="0"/>
              </a:rPr>
              <a:t>ltr</a:t>
            </a:r>
            <a:r>
              <a:rPr lang="en-US" sz="1400" dirty="0">
                <a:latin typeface="Courgette" panose="02000603070400060004" pitchFamily="2" charset="0"/>
              </a:rPr>
              <a:t>"&gt;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&lt;head&gt;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&lt;meta charset="utf-8"&gt;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&lt;title&gt;My site&lt;/title&gt;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&lt;link </a:t>
            </a:r>
            <a:r>
              <a:rPr lang="en-US" sz="1400" dirty="0" err="1">
                <a:latin typeface="Courgette" panose="02000603070400060004" pitchFamily="2" charset="0"/>
              </a:rPr>
              <a:t>rel</a:t>
            </a:r>
            <a:r>
              <a:rPr lang="en-US" sz="1400" dirty="0">
                <a:latin typeface="Courgette" panose="02000603070400060004" pitchFamily="2" charset="0"/>
              </a:rPr>
              <a:t>="stylesheet" </a:t>
            </a:r>
            <a:r>
              <a:rPr lang="en-US" sz="1400" dirty="0" err="1">
                <a:latin typeface="Courgette" panose="02000603070400060004" pitchFamily="2" charset="0"/>
              </a:rPr>
              <a:t>href</a:t>
            </a:r>
            <a:r>
              <a:rPr lang="en-US" sz="1400" dirty="0">
                <a:latin typeface="Courgette" panose="02000603070400060004" pitchFamily="2" charset="0"/>
              </a:rPr>
              <a:t>="mystyle.css"&gt;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&lt;script </a:t>
            </a:r>
            <a:r>
              <a:rPr lang="en-US" sz="1400" dirty="0" err="1">
                <a:latin typeface="Courgette" panose="02000603070400060004" pitchFamily="2" charset="0"/>
              </a:rPr>
              <a:t>src</a:t>
            </a:r>
            <a:r>
              <a:rPr lang="en-US" sz="1400" dirty="0">
                <a:latin typeface="Courgette" panose="02000603070400060004" pitchFamily="2" charset="0"/>
              </a:rPr>
              <a:t>="main.js"&gt;&lt;/script&gt;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&lt;/head&gt;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&lt;body&gt;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</a:t>
            </a:r>
            <a:r>
              <a:rPr lang="en-US" sz="1400" dirty="0" err="1">
                <a:latin typeface="Courgette" panose="02000603070400060004" pitchFamily="2" charset="0"/>
              </a:rPr>
              <a:t>Bla</a:t>
            </a:r>
            <a:r>
              <a:rPr lang="en-US" sz="1400" dirty="0">
                <a:latin typeface="Courgette" panose="02000603070400060004" pitchFamily="2" charset="0"/>
              </a:rPr>
              <a:t> </a:t>
            </a:r>
            <a:r>
              <a:rPr lang="en-US" sz="1400" dirty="0" err="1">
                <a:latin typeface="Courgette" panose="02000603070400060004" pitchFamily="2" charset="0"/>
              </a:rPr>
              <a:t>Bla</a:t>
            </a:r>
            <a:r>
              <a:rPr lang="en-US" sz="1400" dirty="0">
                <a:latin typeface="Courgette" panose="02000603070400060004" pitchFamily="2" charset="0"/>
              </a:rPr>
              <a:t> </a:t>
            </a:r>
            <a:r>
              <a:rPr lang="en-US" sz="1400" dirty="0" err="1">
                <a:latin typeface="Courgette" panose="02000603070400060004" pitchFamily="2" charset="0"/>
              </a:rPr>
              <a:t>Bla</a:t>
            </a:r>
            <a:endParaRPr lang="en-US" sz="1400" dirty="0">
              <a:latin typeface="Courgette" panose="02000603070400060004" pitchFamily="2" charset="0"/>
            </a:endParaRPr>
          </a:p>
          <a:p>
            <a:r>
              <a:rPr lang="en-US" sz="1400" dirty="0">
                <a:latin typeface="Courgette" panose="02000603070400060004" pitchFamily="2" charset="0"/>
              </a:rPr>
              <a:t>    &lt;</a:t>
            </a:r>
            <a:r>
              <a:rPr lang="en-US" sz="1400" dirty="0" err="1">
                <a:latin typeface="Courgette" panose="02000603070400060004" pitchFamily="2" charset="0"/>
              </a:rPr>
              <a:t>img</a:t>
            </a:r>
            <a:r>
              <a:rPr lang="en-US" sz="1400" dirty="0">
                <a:latin typeface="Courgette" panose="02000603070400060004" pitchFamily="2" charset="0"/>
              </a:rPr>
              <a:t> </a:t>
            </a:r>
            <a:r>
              <a:rPr lang="en-US" sz="1400" dirty="0" err="1">
                <a:latin typeface="Courgette" panose="02000603070400060004" pitchFamily="2" charset="0"/>
              </a:rPr>
              <a:t>src</a:t>
            </a:r>
            <a:r>
              <a:rPr lang="en-US" sz="1400" dirty="0">
                <a:latin typeface="Courgette" panose="02000603070400060004" pitchFamily="2" charset="0"/>
              </a:rPr>
              <a:t>="logo.jpg" alt="site loge"&gt;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  &lt;script </a:t>
            </a:r>
            <a:r>
              <a:rPr lang="en-US" sz="1400" dirty="0" err="1">
                <a:latin typeface="Courgette" panose="02000603070400060004" pitchFamily="2" charset="0"/>
              </a:rPr>
              <a:t>src</a:t>
            </a:r>
            <a:r>
              <a:rPr lang="en-US" sz="1400" dirty="0">
                <a:latin typeface="Courgette" panose="02000603070400060004" pitchFamily="2" charset="0"/>
              </a:rPr>
              <a:t>="dm.js"&gt;&lt;/script&gt;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  &lt;/body&gt;</a:t>
            </a:r>
          </a:p>
          <a:p>
            <a:r>
              <a:rPr lang="en-US" sz="1400" dirty="0">
                <a:latin typeface="Courgette" panose="02000603070400060004" pitchFamily="2" charset="0"/>
              </a:rPr>
              <a:t>&lt;/html&gt;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865098" y="3498913"/>
            <a:ext cx="4012745" cy="698931"/>
            <a:chOff x="4865098" y="3498913"/>
            <a:chExt cx="4012745" cy="698931"/>
          </a:xfrm>
        </p:grpSpPr>
        <p:sp>
          <p:nvSpPr>
            <p:cNvPr id="59" name="Right Arrow 58"/>
            <p:cNvSpPr/>
            <p:nvPr/>
          </p:nvSpPr>
          <p:spPr>
            <a:xfrm>
              <a:off x="4885509" y="3781733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36290" y="3498913"/>
              <a:ext cx="17014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mystyle.css</a:t>
              </a:r>
            </a:p>
          </p:txBody>
        </p:sp>
        <p:sp>
          <p:nvSpPr>
            <p:cNvPr id="61" name="Right Arrow 60"/>
            <p:cNvSpPr/>
            <p:nvPr/>
          </p:nvSpPr>
          <p:spPr>
            <a:xfrm rot="10800000">
              <a:off x="4865098" y="4013177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900203" y="4200225"/>
            <a:ext cx="4012745" cy="698931"/>
            <a:chOff x="4900203" y="4200225"/>
            <a:chExt cx="4012745" cy="698931"/>
          </a:xfrm>
        </p:grpSpPr>
        <p:sp>
          <p:nvSpPr>
            <p:cNvPr id="62" name="Right Arrow 61"/>
            <p:cNvSpPr/>
            <p:nvPr/>
          </p:nvSpPr>
          <p:spPr>
            <a:xfrm>
              <a:off x="4920614" y="4483045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71395" y="4200225"/>
              <a:ext cx="17014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main.js</a:t>
              </a:r>
            </a:p>
          </p:txBody>
        </p:sp>
        <p:sp>
          <p:nvSpPr>
            <p:cNvPr id="64" name="Right Arrow 63"/>
            <p:cNvSpPr/>
            <p:nvPr/>
          </p:nvSpPr>
          <p:spPr>
            <a:xfrm rot="10800000">
              <a:off x="4900203" y="4714489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20614" y="4918115"/>
            <a:ext cx="4012745" cy="698931"/>
            <a:chOff x="4920614" y="4918115"/>
            <a:chExt cx="4012745" cy="698931"/>
          </a:xfrm>
        </p:grpSpPr>
        <p:sp>
          <p:nvSpPr>
            <p:cNvPr id="65" name="Right Arrow 64"/>
            <p:cNvSpPr/>
            <p:nvPr/>
          </p:nvSpPr>
          <p:spPr>
            <a:xfrm>
              <a:off x="4941025" y="5200935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91806" y="4918115"/>
              <a:ext cx="17014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logo.jpg</a:t>
              </a:r>
            </a:p>
            <a:p>
              <a:pPr algn="ctr"/>
              <a:endParaRPr lang="en-US" dirty="0">
                <a:latin typeface="Courgette" panose="02000603070400060004" pitchFamily="2" charset="0"/>
              </a:endParaRPr>
            </a:p>
          </p:txBody>
        </p:sp>
        <p:sp>
          <p:nvSpPr>
            <p:cNvPr id="67" name="Right Arrow 66"/>
            <p:cNvSpPr/>
            <p:nvPr/>
          </p:nvSpPr>
          <p:spPr>
            <a:xfrm rot="10800000">
              <a:off x="4920614" y="5432379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0614" y="5610353"/>
            <a:ext cx="4012745" cy="698931"/>
            <a:chOff x="4920614" y="5610353"/>
            <a:chExt cx="4012745" cy="698931"/>
          </a:xfrm>
        </p:grpSpPr>
        <p:sp>
          <p:nvSpPr>
            <p:cNvPr id="68" name="Right Arrow 67"/>
            <p:cNvSpPr/>
            <p:nvPr/>
          </p:nvSpPr>
          <p:spPr>
            <a:xfrm>
              <a:off x="4941025" y="5893173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91806" y="5610353"/>
              <a:ext cx="17014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gette" panose="02000603070400060004" pitchFamily="2" charset="0"/>
                </a:rPr>
                <a:t>dm.js</a:t>
              </a:r>
            </a:p>
          </p:txBody>
        </p:sp>
        <p:sp>
          <p:nvSpPr>
            <p:cNvPr id="70" name="Right Arrow 69"/>
            <p:cNvSpPr/>
            <p:nvPr/>
          </p:nvSpPr>
          <p:spPr>
            <a:xfrm rot="10800000">
              <a:off x="4920614" y="6124617"/>
              <a:ext cx="3992334" cy="184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0711543" y="5524713"/>
            <a:ext cx="1240971" cy="11765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rved Right Arrow 90"/>
          <p:cNvSpPr/>
          <p:nvPr/>
        </p:nvSpPr>
        <p:spPr>
          <a:xfrm>
            <a:off x="10018189" y="5053155"/>
            <a:ext cx="548640" cy="1043166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urved Up Arrow 91"/>
          <p:cNvSpPr/>
          <p:nvPr/>
        </p:nvSpPr>
        <p:spPr>
          <a:xfrm rot="16200000">
            <a:off x="11066355" y="4445445"/>
            <a:ext cx="1011847" cy="516646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90563" y="5925487"/>
            <a:ext cx="1701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gette" panose="02000603070400060004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59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 animBg="1"/>
      <p:bldP spid="54" grpId="0"/>
      <p:bldP spid="75" grpId="0" animBg="1"/>
      <p:bldP spid="91" grpId="0" animBg="1"/>
      <p:bldP spid="92" grpId="0" animBg="1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Courgette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hen</dc:creator>
  <cp:lastModifiedBy>Simon Nakache</cp:lastModifiedBy>
  <cp:revision>8</cp:revision>
  <dcterms:created xsi:type="dcterms:W3CDTF">2020-06-07T10:12:57Z</dcterms:created>
  <dcterms:modified xsi:type="dcterms:W3CDTF">2020-06-13T10:07:39Z</dcterms:modified>
</cp:coreProperties>
</file>