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F6031-2BF2-4416-827D-024D95172CDA}" v="92" dt="2023-11-28T01:33:21.739"/>
    <p1510:client id="{926A5BB0-7AA4-482B-91C8-C6D54C8823A2}" v="29" dt="2023-11-28T01:21:33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B8025-020F-4177-8923-A113458B02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BF0D7-34D6-4F21-A89C-6E56A70DA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7670-ED36-4F0A-A281-2C1CAA6A7C67}" type="datetime1">
              <a:rPr lang="en-GB" smtClean="0"/>
              <a:t>27/11/2023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1BE4-40B3-4C17-94CC-EA9A79034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A2F4-ED8E-403F-A4B6-34FEE7ADE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7DE40-7AEB-4C7C-BC44-FA39FAEF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18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D2D3-0165-4B5D-ADED-1331DF83D0BE}" type="datetime1">
              <a:rPr lang="en-GB" smtClean="0"/>
              <a:pPr/>
              <a:t>27/11/2023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6AA59-A65D-4FFD-9D6B-AAE6A5DDB6B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782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CFA2D-0255-48EB-AF02-8DA9AECA4556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7790F-031A-42D6-8CE7-EF8A9E725AD9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EB04-230C-420C-98ED-1BE8AD2CBA8C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058B2-1E74-4EC8-8785-8F6215798FC0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E4B57-ECC1-434A-BBE8-974DFAE1AFB6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54EF8-E347-4531-9C66-3C0DB6CAC068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87D1D-1076-47A2-9A7C-82B4F5AB6215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CBAB0-3CB7-40F9-9CC7-95C1C4394573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16CF7-4BA9-4A3F-B8D4-018FCE9D06D8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7A697C-2754-4B9C-88A7-BEF0E1D7FAC5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1F316-BA56-4184-9864-D2FEE684AE54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91826-1A1E-4E8B-B47B-7793EE0D0ED8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F51C3-E899-4B72-81BD-DD436F73D70F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64339-49E9-477D-8D62-EDDD172CF2D6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0262B-C3C1-4C6D-9A9C-667433511425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17EDFE-3B2D-409E-815B-664566D1B138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EC05C-0C7D-4CFC-AB94-3D6075A054D5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446B9D6-22F8-4AB0-ACFB-10DA600FE9C2}" type="datetime1">
              <a:rPr lang="en-GB" noProof="0" smtClean="0"/>
              <a:t>27/11/2023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8541"/>
            <a:ext cx="8825658" cy="1224262"/>
          </a:xfrm>
        </p:spPr>
        <p:txBody>
          <a:bodyPr rtlCol="0"/>
          <a:lstStyle/>
          <a:p>
            <a:r>
              <a:rPr lang="en-GB" sz="4000" dirty="0">
                <a:solidFill>
                  <a:srgbClr val="D1D5DB"/>
                </a:solidFill>
                <a:ea typeface="+mj-lt"/>
                <a:cs typeface="+mj-lt"/>
              </a:rPr>
              <a:t>Introduction to 3D Point Cloud Classification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84165"/>
            <a:ext cx="8825658" cy="21654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j-lt"/>
                <a:cs typeface="+mj-lt"/>
              </a:rPr>
              <a:t>Definition &amp; Importance: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Point cloud categorization is a pivotal area in computer vision, crucial for applications like virtual reality and autonomous driving.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j-lt"/>
                <a:cs typeface="+mj-lt"/>
              </a:rPr>
              <a:t>Challenges: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Unlike regularized 2D image data, 3D point clouds are irregular and unordered, posing unique processing and classification challenges.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j-lt"/>
                <a:cs typeface="+mj-lt"/>
              </a:rPr>
              <a:t>Deep Learning Solutions: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Deep learning offers novel methods to categorize and analyze point cloud data, overcoming these challenges.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E42-EF44-8FA2-3507-8C56A22F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Comparative Performance of Classification Methods on Datasets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C6CE-A620-D17E-989B-D72D461D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Overview: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Performance comparison of various point cloud classification methods on datasets like ModelNet40,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ScanObjectNN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, and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ShapeNet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Method Categories: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Includes Multi-view, Voxel-based, Point-by-point, Convolution based, Graph-based, and Transformer-based methods.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Performance Metrics: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Overall Accuracy (OA), Mean Accuracy (MA), and Mean Intersection-over-Union (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mIoU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) across different datasets.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Highlighted Methods: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PointNet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,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PointNet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++, MVCNN, and others, with their respective OA, MA, and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mIoU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scores.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44E5-F6D4-3A6C-0B2E-3B9D4C3F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Trends and Challenges in Point Cloud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525A-2260-5712-F6B1-DCA49BB7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2052918"/>
            <a:ext cx="9401762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Accuracy vs. Efficiency: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Need for methods that balance high accuracy with computational efficiency.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Focus on Outdoor Scenes: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Addressing complex information structures and variability in outdoor scenes.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Simple Point Cloud-Based Methods: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Exploration of simpler models for handling raw point cloud data.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Network Optimization: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Future models should focus on optimizing network architecture to reduce complexity and memory usage.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9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BCBF-4AC5-EFCE-5B79-DEF48150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 on Point Cloud Classification with Deep Learning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31E1-C46B-C4B2-76A3-20B02F7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Summary of Content: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Overview of point cloud applications, characteristics, processing difficulties, and data representations.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Methodology Review: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Deep learning-based point cloud classification methods categorized into multi-view, voxel-based, point cloud-based, and fusion-based methods.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Comparative Analysis: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Performance comparison of these methods across various datasets.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Future Directions: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Emphasis on the development of new, efficient methods and optimization of network models for handling complex point cloud data.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5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4DCC-2FFE-AA16-26CC-DADD5FFC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29" y="2728822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A2F1-7827-33F8-55A7-0C75FC45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Emerging Trends in Point Cloud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6E3F-8B5D-9C48-F263-96A709AB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Transformers in Point Clouds: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Adaptation of transformers, initially used in NLP, for managing point cloud data's unordered nature. Example: Point Transformer network.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Attention-Based Techniques: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Inspired by human perception, focusing on specific areas of point cloud data for efficient classification (e.g., Point Attention Transformer).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Graph-Based Approaches: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Utilization of Graph Neural Networks (GNNs) to exploit point clouds' graph-like structure, enhancing classification accuracy.</a:t>
            </a: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D64C-BC4C-9BEE-BFF4-C7B0F4B4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Comparative Analysis of Classification Techniques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A6DB-D528-A8CF-060F-4550B22F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Multi-View Methods: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Use of 2D CNNs for extracting features from various perspectives of 3D point clouds.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Voxel-Based Methods: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Transforming point clouds into a 3D voxel grid for feature extraction using 3D convolutions.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Point Cloud-Based Methods: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Direct processing of point sets (e.g.,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PointNet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,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PointNet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++).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Fusion Techniques: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Combining multiple data representations (points, voxels, views) for complex classification tasks.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5857-A9AD-8248-9A15-52204F5A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Datasets and Evaluation Metrics in Point Cloud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0472-6ACD-E30B-AF54-7B9C9F6C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Importance of Datasets: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Variety of datasets, from CAD models to real-world scans, significantly influence training and testing.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Key Datasets: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ModelNet40 (CAD models),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ScanNet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(labelled indoor RGB-D images).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Evaluation Metrics: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Accuracy, Precision and Recall, Intersection-over-Union (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IoU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) - critical for assessing model performance and classification efficacy.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4E0C-80DF-50CC-9CB8-3720D6E0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Balancing Efficiency and Precision in Point Cloud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1E20-87A0-D116-1FC4-4D5E82EA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Key Challenge: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Balancing computational efficiency with classification accuracy, especially in large-scale outdoor scenarios.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Accuracy vs. Efficiency: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Efficient methods might compromise accuracy; high-precision methods often require substantial computational resources.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Future Focus: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Development of algorithms capable of handling massive point clouds rapidly without losing accuracy is a primary research goal.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29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1072-7020-44EE-822B-53AB297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Simplification of Network Structures in Deep Learning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6EF3-8826-8587-BC22-19A9D6D9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2052918"/>
            <a:ext cx="9401762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Complexity Issue: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Complexity of neural network structures poses challenges in training and optimization.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Need for Simplicity: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Emphasis on developing more accessible, easier-to-build network topologies that maintain high performance.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Future Direction: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Streamlining neural networks for better usability without sacrificing quality.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5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E750-78AD-084B-3EBA-1D738003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Leveraging Transformers and Self-Supervision in Point Cloud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FE9C-71C4-D4E8-8849-33535F42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923774"/>
            <a:ext cx="9401761" cy="3324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Transformers' Potential: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Transformers show promise in point cloud classification, but their full potential is yet to be tapped.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Self-Supervised Learning: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The scarcity of labelled datasets paves the way for self-supervised learning, potentially revolutionizing model training.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Research Outlook: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Further exploration needed to maximize transformers' utility in processing 3D point clouds.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26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9C6D-BC71-D6F8-6639-1A267C63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Multi-Modal Fusion Techniques for Enhanced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838B-7DDE-6FA4-1372-89B89B9B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458658"/>
            <a:ext cx="9401761" cy="3789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Combining Data Modalities: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Integration of different data types like point clouds, 2D images, and voxel representations.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Benefits: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Creates more robust and precise classification systems adaptable to various scenarios and data qualities.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Future Potential: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Multi-modal fusion represents a significant direction for advancing point cloud classification accuracy and efficiency.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18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6C8-18B9-EB3F-99E6-B8D80558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Evaluation Metrics in Point Cloud Classification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B1C9-BE27-BDE8-5807-6E5C1473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2052918"/>
            <a:ext cx="9401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Key Metrics: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Accuracy, Precision, Recall, and Intersection-over-Union (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IoU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).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Accuracy: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Ratio of correctly predicted samples to total predicted samples.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Precision &amp; Recall: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Precision measures true positive predictions; recall measures detection of actual positives.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Intersection-over-Union (</a:t>
            </a:r>
            <a:r>
              <a:rPr lang="en-GB" b="1" err="1">
                <a:ea typeface="+mj-lt"/>
                <a:cs typeface="+mj-lt"/>
              </a:rPr>
              <a:t>IoU</a:t>
            </a:r>
            <a:r>
              <a:rPr lang="en-GB" b="1" dirty="0">
                <a:ea typeface="+mj-lt"/>
                <a:cs typeface="+mj-lt"/>
              </a:rPr>
              <a:t>):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Overlap between predicted and actual classifications.</a:t>
            </a:r>
            <a:endParaRPr lang="en-GB" dirty="0"/>
          </a:p>
          <a:p>
            <a:pPr>
              <a:buClr>
                <a:srgbClr val="8AD0D6"/>
              </a:buClr>
            </a:pPr>
            <a:r>
              <a:rPr lang="en-GB" b="1" dirty="0">
                <a:ea typeface="+mj-lt"/>
                <a:cs typeface="+mj-lt"/>
              </a:rPr>
              <a:t>Formulas: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Detailed formulas for calculating accuracy, precision, recall, and </a:t>
            </a:r>
            <a:r>
              <a:rPr lang="en-GB" err="1">
                <a:solidFill>
                  <a:srgbClr val="D1D5DB"/>
                </a:solidFill>
                <a:ea typeface="+mj-lt"/>
                <a:cs typeface="+mj-lt"/>
              </a:rPr>
              <a:t>IoU</a:t>
            </a:r>
            <a:r>
              <a:rPr lang="en-GB" dirty="0">
                <a:solidFill>
                  <a:srgbClr val="D1D5DB"/>
                </a:solidFill>
                <a:ea typeface="+mj-lt"/>
                <a:cs typeface="+mj-lt"/>
              </a:rPr>
              <a:t> provided.</a:t>
            </a: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8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Introduction to 3D Point Cloud Classification</vt:lpstr>
      <vt:lpstr>Emerging Trends in Point Cloud Classification </vt:lpstr>
      <vt:lpstr>Comparative Analysis of Classification Techniques </vt:lpstr>
      <vt:lpstr>Datasets and Evaluation Metrics in Point Cloud Classification </vt:lpstr>
      <vt:lpstr>Balancing Efficiency and Precision in Point Cloud Classification </vt:lpstr>
      <vt:lpstr>Simplification of Network Structures in Deep Learning </vt:lpstr>
      <vt:lpstr>Leveraging Transformers and Self-Supervision in Point Cloud Classification </vt:lpstr>
      <vt:lpstr>Multi-Modal Fusion Techniques for Enhanced Classification </vt:lpstr>
      <vt:lpstr>Evaluation Metrics in Point Cloud Classification </vt:lpstr>
      <vt:lpstr>Comparative Performance of Classification Methods on Datasets </vt:lpstr>
      <vt:lpstr>Future Trends and Challenges in Point Cloud Classification </vt:lpstr>
      <vt:lpstr>Conclusion on Point Cloud Classification with Deep Learning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</cp:revision>
  <dcterms:created xsi:type="dcterms:W3CDTF">2023-11-28T01:18:09Z</dcterms:created>
  <dcterms:modified xsi:type="dcterms:W3CDTF">2023-11-28T04:06:54Z</dcterms:modified>
</cp:coreProperties>
</file>