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990" y="-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15B-6734-4D98-814F-2421C82DD28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9AA56F1-DF77-4B55-A9CF-C6C17A81F5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15B-6734-4D98-814F-2421C82DD28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56F1-DF77-4B55-A9CF-C6C17A81F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15B-6734-4D98-814F-2421C82DD28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56F1-DF77-4B55-A9CF-C6C17A81F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15B-6734-4D98-814F-2421C82DD28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56F1-DF77-4B55-A9CF-C6C17A81F5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15B-6734-4D98-814F-2421C82DD28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79AA56F1-DF77-4B55-A9CF-C6C17A81F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15B-6734-4D98-814F-2421C82DD28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56F1-DF77-4B55-A9CF-C6C17A81F5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15B-6734-4D98-814F-2421C82DD28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56F1-DF77-4B55-A9CF-C6C17A81F5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15B-6734-4D98-814F-2421C82DD28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56F1-DF77-4B55-A9CF-C6C17A81F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15B-6734-4D98-814F-2421C82DD28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56F1-DF77-4B55-A9CF-C6C17A81F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15B-6734-4D98-814F-2421C82DD28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56F1-DF77-4B55-A9CF-C6C17A81F5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15B-6734-4D98-814F-2421C82DD28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79AA56F1-DF77-4B55-A9CF-C6C17A81F5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A9115B-6734-4D98-814F-2421C82DD28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9AA56F1-DF77-4B55-A9CF-C6C17A81F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AhmedSayedAli/AmitGraduate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AE94D8-C97E-1F7D-5620-C01779EB1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TEAM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ENG. Ahmed </a:t>
            </a:r>
            <a:r>
              <a:rPr lang="en-US" dirty="0" err="1"/>
              <a:t>ElSayed</a:t>
            </a:r>
            <a:r>
              <a:rPr lang="en-US" dirty="0"/>
              <a:t> Abdelrahman Ali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ENG.ESMAIL GALAL MAKRAM MOHAMED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736F6-CE70-609D-114D-C3E1BE6D4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CONTROLLING CAR WITH HAND MOTION</a:t>
            </a:r>
          </a:p>
        </p:txBody>
      </p:sp>
    </p:spTree>
    <p:extLst>
      <p:ext uri="{BB962C8B-B14F-4D97-AF65-F5344CB8AC3E}">
        <p14:creationId xmlns:p14="http://schemas.microsoft.com/office/powerpoint/2010/main" xmlns="" val="184592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8BC31C01-070D-F3AE-2F15-8AA5DAD76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6350" y="579062"/>
            <a:ext cx="9858375" cy="89769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Components of the project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2B4DF3-0F3B-0D1B-2920-99C2268748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47700" y="1700613"/>
            <a:ext cx="4648200" cy="4452537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CAR MODULE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 regular LM7805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 CAP 1000/50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 CAP 100/50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ATMEGA 32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CRYSTAL 16MHZ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 CAP 22PF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HC-05 </a:t>
            </a:r>
            <a:r>
              <a:rPr lang="en-US" sz="2600" dirty="0" smtClean="0"/>
              <a:t>Bluetooth</a:t>
            </a:r>
            <a:r>
              <a:rPr lang="en-US" dirty="0" smtClean="0"/>
              <a:t> </a:t>
            </a:r>
            <a:r>
              <a:rPr lang="en-US" dirty="0"/>
              <a:t>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H-BRIDGE L298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PCB BORD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DC MOTOR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SERVO MOTOR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Rechargeable  BATTERY 12V 4 AMP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62B4DF3-0F3B-0D1B-2920-99C2268748D8}"/>
              </a:ext>
            </a:extLst>
          </p:cNvPr>
          <p:cNvSpPr txBox="1">
            <a:spLocks/>
          </p:cNvSpPr>
          <p:nvPr/>
        </p:nvSpPr>
        <p:spPr>
          <a:xfrm>
            <a:off x="6372225" y="1824438"/>
            <a:ext cx="4648200" cy="445253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>
              <a:spcBef>
                <a:spcPts val="58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600" dirty="0" smtClean="0"/>
              <a:t> </a:t>
            </a:r>
            <a:r>
              <a:rPr lang="en-US" sz="1900" b="1" dirty="0" smtClean="0"/>
              <a:t>HAND MODULE</a:t>
            </a:r>
          </a:p>
          <a:p>
            <a:pPr marL="514350" lvl="0" indent="-51435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en-US" sz="1900" dirty="0" smtClean="0"/>
              <a:t>5 POT</a:t>
            </a:r>
          </a:p>
          <a:p>
            <a:pPr marL="514350" lvl="0" indent="-51435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en-US" sz="1900" dirty="0" smtClean="0"/>
              <a:t>ATMEGA 32 </a:t>
            </a:r>
          </a:p>
          <a:p>
            <a:pPr marL="514350" lvl="0" indent="-51435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en-US" sz="1900" dirty="0" smtClean="0"/>
              <a:t>CRYSTAL 16MHZ</a:t>
            </a:r>
          </a:p>
          <a:p>
            <a:pPr marL="514350" lvl="0" indent="-51435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en-US" sz="1900" dirty="0" smtClean="0"/>
              <a:t>2 CAP 22PF</a:t>
            </a:r>
          </a:p>
          <a:p>
            <a:pPr marL="514350" lvl="0" indent="-51435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en-US" sz="1900" dirty="0" smtClean="0"/>
              <a:t>HC-05 Bluetooth Module</a:t>
            </a:r>
          </a:p>
          <a:p>
            <a:pPr marL="514350" lvl="0" indent="-51435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en-US" sz="1900" dirty="0" smtClean="0"/>
              <a:t>Potentiometer controller glove (3D PRINTER)</a:t>
            </a:r>
          </a:p>
          <a:p>
            <a:pPr marL="514350" lvl="0" indent="-51435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en-US" sz="1900" dirty="0" smtClean="0"/>
              <a:t>PCB BORD</a:t>
            </a:r>
          </a:p>
          <a:p>
            <a:pPr marL="514350" lvl="0" indent="-51435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en-US" sz="1900" dirty="0" smtClean="0"/>
              <a:t>HC-05 Bluetooth Module</a:t>
            </a:r>
          </a:p>
          <a:p>
            <a:pPr marL="514350" lvl="0" indent="-51435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en-US" sz="1900" dirty="0" smtClean="0"/>
              <a:t>BATTERY 6V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xmlns="" val="251431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72D9DF-8E17-4623-2047-64F5D583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60363"/>
            <a:ext cx="11115675" cy="6302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IDEA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D4893DE0-AD7F-409A-2DFF-0A824033653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76250" y="1190625"/>
            <a:ext cx="11296650" cy="501967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The idea of the project is simply to control the car by hand movements</a:t>
            </a:r>
            <a:endParaRPr lang="ar-EG" b="0" i="0" dirty="0">
              <a:solidFill>
                <a:srgbClr val="000000"/>
              </a:solidFill>
              <a:effectLst/>
              <a:latin typeface="Montserrat" panose="020B0604020202020204" pitchFamily="2" charset="0"/>
            </a:endParaRPr>
          </a:p>
          <a:p>
            <a:r>
              <a:rPr lang="en-US" dirty="0"/>
              <a:t>how it works</a:t>
            </a:r>
            <a:r>
              <a:rPr lang="ar-EG" dirty="0"/>
              <a:t>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900" dirty="0" smtClean="0"/>
              <a:t>It </a:t>
            </a:r>
            <a:r>
              <a:rPr lang="en-US" sz="1900" dirty="0"/>
              <a:t>works through a POT group that is in hand and each variable in the POT one has an order and each POT of the five is related to the fingertips</a:t>
            </a:r>
            <a:endParaRPr lang="ar-EG" sz="1900" dirty="0"/>
          </a:p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dirty="0"/>
              <a:t>:</a:t>
            </a:r>
          </a:p>
          <a:p>
            <a:pPr marL="514350" indent="-514350"/>
            <a:r>
              <a:rPr lang="en-US" sz="1900" dirty="0" smtClean="0"/>
              <a:t>If </a:t>
            </a:r>
            <a:r>
              <a:rPr lang="en-US" sz="1900" dirty="0"/>
              <a:t>the POT responsible for the vehicle's forward movement is less than 400, it moves forward, and if it's bigger, it stops.</a:t>
            </a:r>
          </a:p>
          <a:p>
            <a:pPr marL="514350" indent="-514350"/>
            <a:r>
              <a:rPr lang="en-US" sz="1900" dirty="0"/>
              <a:t>If the POT is responsible for the car's movement to the back less than 400, it moves forward and if it's bigger, it stops.</a:t>
            </a:r>
          </a:p>
          <a:p>
            <a:pPr marL="514350" indent="-514350"/>
            <a:r>
              <a:rPr lang="en-US" sz="2000" dirty="0"/>
              <a:t>If the POT responsible for moving the car to the right is less than 400, it goes to the right, and if it's bigger, it goes back 90.</a:t>
            </a:r>
          </a:p>
          <a:p>
            <a:r>
              <a:rPr lang="en-US" sz="2000" dirty="0" smtClean="0"/>
              <a:t>   If </a:t>
            </a:r>
            <a:r>
              <a:rPr lang="en-US" sz="2000" dirty="0"/>
              <a:t>the POT responsible for moving the car to the left is less than 400, it goes to the left, and if it's bigger, it goes back to 90. </a:t>
            </a:r>
            <a:endParaRPr lang="ar-EG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500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21F7C-68A3-B530-94B3-56930AEE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DRIVERS THAT USED IN THE PROJECT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2D529-BB86-7C4D-811A-888EECBA9A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SOFTWEAR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ADC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TIMER1</a:t>
            </a:r>
          </a:p>
          <a:p>
            <a:r>
              <a:rPr lang="en-US" dirty="0"/>
              <a:t>HARDWEAR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L298N H-BRIDGE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171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274638"/>
            <a:ext cx="11639550" cy="820737"/>
          </a:xfrm>
        </p:spPr>
        <p:txBody>
          <a:bodyPr/>
          <a:lstStyle/>
          <a:p>
            <a:pPr algn="ctr"/>
            <a:r>
              <a:rPr lang="en-US" dirty="0" smtClean="0"/>
              <a:t>Hand Flow Chart</a:t>
            </a:r>
            <a:endParaRPr lang="en-US" dirty="0"/>
          </a:p>
        </p:txBody>
      </p:sp>
      <p:pic>
        <p:nvPicPr>
          <p:cNvPr id="4" name="Content Placeholder 3" descr="Hand.drawi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29236" y="1114424"/>
            <a:ext cx="5257513" cy="539301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27013"/>
            <a:ext cx="11696700" cy="849312"/>
          </a:xfrm>
        </p:spPr>
        <p:txBody>
          <a:bodyPr/>
          <a:lstStyle/>
          <a:p>
            <a:pPr algn="ctr"/>
            <a:r>
              <a:rPr lang="en-US" dirty="0" smtClean="0"/>
              <a:t>Car Flow Chart</a:t>
            </a:r>
            <a:endParaRPr lang="en-US" dirty="0"/>
          </a:p>
        </p:txBody>
      </p:sp>
      <p:pic>
        <p:nvPicPr>
          <p:cNvPr id="4" name="Content Placeholder 3" descr="Car.drawi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600449" y="1181099"/>
            <a:ext cx="4429125" cy="51339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274638"/>
            <a:ext cx="11401425" cy="1039812"/>
          </a:xfrm>
        </p:spPr>
        <p:txBody>
          <a:bodyPr/>
          <a:lstStyle/>
          <a:p>
            <a:pPr algn="ctr"/>
            <a:r>
              <a:rPr lang="en-US" dirty="0" smtClean="0"/>
              <a:t>Final Project</a:t>
            </a:r>
            <a:endParaRPr lang="en-US" dirty="0"/>
          </a:p>
        </p:txBody>
      </p:sp>
      <p:pic>
        <p:nvPicPr>
          <p:cNvPr id="4" name="Content Placeholder 3" descr="cover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3992166" y="894159"/>
            <a:ext cx="4236244" cy="56483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8953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https://github.com/MrAhmedSayedAli/AmitGraduateProject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</TotalTime>
  <Words>284</Words>
  <Application>Microsoft Office PowerPoint</Application>
  <PresentationFormat>Custom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CONTROLLING CAR WITH HAND MOTION</vt:lpstr>
      <vt:lpstr>Components of the project </vt:lpstr>
      <vt:lpstr>PROJECT IDEA</vt:lpstr>
      <vt:lpstr>THE DRIVERS THAT USED IN THE PROJECT  </vt:lpstr>
      <vt:lpstr>Hand Flow Chart</vt:lpstr>
      <vt:lpstr>Car Flow Chart</vt:lpstr>
      <vt:lpstr>Final Project</vt:lpstr>
      <vt:lpstr>Github Repo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CAR WITH HAND MOTION</dc:title>
  <dc:creator>mea3a</dc:creator>
  <cp:lastModifiedBy>Ahmed ElSayed</cp:lastModifiedBy>
  <cp:revision>5</cp:revision>
  <dcterms:created xsi:type="dcterms:W3CDTF">2023-01-06T18:09:40Z</dcterms:created>
  <dcterms:modified xsi:type="dcterms:W3CDTF">2023-01-06T18:40:23Z</dcterms:modified>
</cp:coreProperties>
</file>