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de4318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0de4318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47675"/>
            <a:ext cx="8520600" cy="1808100"/>
          </a:xfrm>
          <a:prstGeom prst="rect">
            <a:avLst/>
          </a:prstGeom>
          <a:solidFill>
            <a:srgbClr val="000000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D&amp;D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Character</a:t>
            </a:r>
            <a:r>
              <a:rPr lang="en">
                <a:solidFill>
                  <a:srgbClr val="1155CC"/>
                </a:solidFill>
              </a:rPr>
              <a:t> Builder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975" y="3446625"/>
            <a:ext cx="79458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Coder Academy: </a:t>
            </a:r>
            <a:r>
              <a:rPr b="1" lang="en">
                <a:solidFill>
                  <a:schemeClr val="accent5"/>
                </a:solidFill>
              </a:rPr>
              <a:t>T1A3</a:t>
            </a:r>
            <a:r>
              <a:rPr lang="en">
                <a:solidFill>
                  <a:schemeClr val="accent5"/>
                </a:solidFill>
              </a:rPr>
              <a:t> Assessment.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12475" y="1168700"/>
            <a:ext cx="5132100" cy="2381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1407075" y="1313325"/>
            <a:ext cx="27948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The Challenge: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38425" y="2042750"/>
            <a:ext cx="51321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 create a Dungeons and Dragons application that will make Character creation simple. To do this I have chosen to use the Faraday Gem to access a D&amp;D API (This API is Based on the Fifth Edition of Dungeons and Dragons).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800" y="130038"/>
            <a:ext cx="2881050" cy="445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443800" y="4542725"/>
            <a:ext cx="3187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https://mythic-factions.fandom.com/wiki/Tiefling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