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ezeh Dorri" initials="FD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2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Desgin of Algorithm - UT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A5F1E-D343-DF4B-A3A5-D32D61ABA1D3}" type="datetime1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10ED7-FECA-254A-9D7B-9F10542D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9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Desgin of Algorithm - UT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2ED9D-61B0-6B43-A9A8-CF42FB0091F5}" type="datetime1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70F2-5FC0-174A-82C2-2C305C2F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412-ABD1-B34D-AD69-E964D3E5DBD5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D6A4-7386-3344-9A15-F135C19B0516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C4B9-8021-FA40-918C-29E4435D9489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584F-1B15-3C43-964F-287EDA6A45AE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0E27-CBD9-9F48-964D-79C1B11858A4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B06-3577-694A-B02F-B5EE167E552D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84FA-535E-9F49-91ED-EEA37EC09653}" type="datetime1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D1E0-2D0C-8245-B99F-543A3FAF193A}" type="datetime1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4BCB-DCA6-B641-87F2-2996DE0FCB9E}" type="datetime1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50E1-1CB9-A443-9947-FEAF871C2467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AE1-12BD-8E48-85B9-2A403FABAB90}" type="datetime1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D50E-8076-3443-A6FE-72E1DBC8A434}" type="datetime1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3772-FF2D-ED42-98A9-91D7C210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 of Algorithms - Spring 98-99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0897" y="2590213"/>
            <a:ext cx="5438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Network Flow - Examples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46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0"/>
            <a:ext cx="886690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313" y="5586413"/>
            <a:ext cx="3271837" cy="11350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8946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313" y="5586413"/>
            <a:ext cx="3271837" cy="11350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8998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313" y="5900737"/>
            <a:ext cx="2681287" cy="8207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754" y="1700213"/>
            <a:ext cx="776287" cy="51530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29850" y="4429126"/>
            <a:ext cx="1388268" cy="19272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of Algorithm - Spring 98-99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3772-FF2D-ED42-98A9-91D7C210DBEA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r="54" b="12639"/>
          <a:stretch/>
        </p:blipFill>
        <p:spPr>
          <a:xfrm>
            <a:off x="1617306" y="137318"/>
            <a:ext cx="8957387" cy="5991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6754" y="1700213"/>
            <a:ext cx="776287" cy="51530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39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Faezeh Dorri</dc:creator>
  <cp:lastModifiedBy>Faezeh Dorri</cp:lastModifiedBy>
  <cp:revision>130</cp:revision>
  <dcterms:created xsi:type="dcterms:W3CDTF">2020-03-08T09:08:39Z</dcterms:created>
  <dcterms:modified xsi:type="dcterms:W3CDTF">2020-05-06T01:14:06Z</dcterms:modified>
</cp:coreProperties>
</file>