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06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1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320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777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7068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4057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9180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50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11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641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60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B9C802-625A-48BA-9A66-DBBBCAEE8504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F18496-59FE-4E4C-AE32-21DD50D0A63B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11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Solución de problemas con GMaps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5045" y="5912521"/>
            <a:ext cx="8045373" cy="742279"/>
          </a:xfrm>
        </p:spPr>
        <p:txBody>
          <a:bodyPr>
            <a:noAutofit/>
          </a:bodyPr>
          <a:lstStyle/>
          <a:p>
            <a:r>
              <a:rPr lang="es-ES" sz="1400" dirty="0" smtClean="0"/>
              <a:t>Julián Andrés Brito</a:t>
            </a:r>
          </a:p>
          <a:p>
            <a:r>
              <a:rPr lang="es-ES" sz="1400" dirty="0" smtClean="0"/>
              <a:t>Víctor Mora</a:t>
            </a:r>
          </a:p>
          <a:p>
            <a:r>
              <a:rPr lang="es-ES" sz="1400" dirty="0" smtClean="0"/>
              <a:t>Juan Camilo Castillo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0758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Identificación del problema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466849"/>
          </a:xfrm>
        </p:spPr>
        <p:txBody>
          <a:bodyPr/>
          <a:lstStyle/>
          <a:p>
            <a:r>
              <a:rPr lang="es-CO" dirty="0"/>
              <a:t>V</a:t>
            </a:r>
            <a:r>
              <a:rPr lang="es-CO" dirty="0" smtClean="0"/>
              <a:t>er </a:t>
            </a:r>
            <a:r>
              <a:rPr lang="es-CO" dirty="0"/>
              <a:t>la ubicación exacta de un sitio turístico colombiano, en el mapa, donde pueden seleccionar entre 100 sitios turísticos que están dispersos por todos los departamentos de este país y además otra </a:t>
            </a:r>
            <a:r>
              <a:rPr lang="es-CO" dirty="0" smtClean="0"/>
              <a:t>mostrar un </a:t>
            </a:r>
            <a:r>
              <a:rPr lang="es-CO" dirty="0"/>
              <a:t>gráfico con la cantidad de sitios turísticos que tiene cada departamento del país.</a:t>
            </a:r>
          </a:p>
          <a:p>
            <a:endParaRPr lang="es-CO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910" r="90000">
                        <a14:foregroundMark x1="77015" y1="54146" x2="84478" y2="66098"/>
                        <a14:foregroundMark x1="37164" y1="51707" x2="32687" y2="40976"/>
                        <a14:foregroundMark x1="8955" y1="74634" x2="8955" y2="74878"/>
                        <a14:backgroundMark x1="35373" y1="39024" x2="35672" y2="38537"/>
                        <a14:backgroundMark x1="42836" y1="38537" x2="37910" y2="37073"/>
                        <a14:backgroundMark x1="85224" y1="63902" x2="85821" y2="65122"/>
                        <a14:backgroundMark x1="73433" y1="46341" x2="79701" y2="55610"/>
                        <a14:backgroundMark x1="10299" y1="71707" x2="8657" y2="73902"/>
                        <a14:backgroundMark x1="14776" y1="64634" x2="14776" y2="646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1" t="16163" r="8368" b="16557"/>
          <a:stretch/>
        </p:blipFill>
        <p:spPr bwMode="auto">
          <a:xfrm>
            <a:off x="6019800" y="4067175"/>
            <a:ext cx="4362450" cy="213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391" r="100000">
                        <a14:foregroundMark x1="98828" y1="21094" x2="98438" y2="26758"/>
                        <a14:foregroundMark x1="98438" y1="54297" x2="98438" y2="60156"/>
                        <a14:foregroundMark x1="26563" y1="18359" x2="26563" y2="18359"/>
                        <a14:foregroundMark x1="21094" y1="18750" x2="21094" y2="18750"/>
                        <a14:foregroundMark x1="13867" y1="19141" x2="13867" y2="19141"/>
                        <a14:foregroundMark x1="13672" y1="25195" x2="13672" y2="25195"/>
                        <a14:foregroundMark x1="14648" y1="32422" x2="14648" y2="32422"/>
                        <a14:foregroundMark x1="14453" y1="37305" x2="14453" y2="37305"/>
                        <a14:foregroundMark x1="14648" y1="43164" x2="14648" y2="43164"/>
                        <a14:foregroundMark x1="14453" y1="50000" x2="14453" y2="50000"/>
                        <a14:foregroundMark x1="14063" y1="56641" x2="14063" y2="56641"/>
                        <a14:foregroundMark x1="20117" y1="50195" x2="20117" y2="50195"/>
                        <a14:foregroundMark x1="20508" y1="38086" x2="20508" y2="38086"/>
                        <a14:foregroundMark x1="20508" y1="44336" x2="20508" y2="44336"/>
                        <a14:foregroundMark x1="20313" y1="31641" x2="20313" y2="31641"/>
                        <a14:foregroundMark x1="20313" y1="24805" x2="20313" y2="24805"/>
                        <a14:foregroundMark x1="26758" y1="25000" x2="26758" y2="25000"/>
                        <a14:foregroundMark x1="26953" y1="31641" x2="26953" y2="31641"/>
                        <a14:foregroundMark x1="26172" y1="38867" x2="26172" y2="38867"/>
                        <a14:foregroundMark x1="26758" y1="44141" x2="26758" y2="44141"/>
                        <a14:foregroundMark x1="33398" y1="43945" x2="33398" y2="43945"/>
                        <a14:foregroundMark x1="32813" y1="37500" x2="32813" y2="37500"/>
                        <a14:foregroundMark x1="33398" y1="30664" x2="33398" y2="30664"/>
                        <a14:foregroundMark x1="33398" y1="26953" x2="33398" y2="26953"/>
                        <a14:foregroundMark x1="33398" y1="25781" x2="33398" y2="25781"/>
                        <a14:foregroundMark x1="33203" y1="18945" x2="33203" y2="18945"/>
                        <a14:foregroundMark x1="39648" y1="19336" x2="39648" y2="19336"/>
                        <a14:foregroundMark x1="39648" y1="25195" x2="39648" y2="25195"/>
                        <a14:foregroundMark x1="38867" y1="38867" x2="38867" y2="38867"/>
                        <a14:foregroundMark x1="39063" y1="31836" x2="39063" y2="31836"/>
                        <a14:foregroundMark x1="44531" y1="25391" x2="44531" y2="25391"/>
                        <a14:foregroundMark x1="44922" y1="19531" x2="44922" y2="19531"/>
                        <a14:foregroundMark x1="51367" y1="19336" x2="51367" y2="19336"/>
                        <a14:foregroundMark x1="51367" y1="25195" x2="51367" y2="251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4513" y="3882392"/>
            <a:ext cx="2733262" cy="273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Recolección de información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5554" y="1874517"/>
            <a:ext cx="5873022" cy="2100261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Se recogió la información del DANE, quien llevo una encuesta en el año 2011 a los diferentes hoteles y alcaldías de los departamentos de Colombia, donde se recogió la información sobre los sitios turísticos que hay en cada departamento del país.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566003" y="5505452"/>
            <a:ext cx="9863997" cy="111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dirty="0" smtClean="0"/>
              <a:t>Los resultados que se presentan de la Encuesta de Gasto en Turismo Interno (EGIT) y de la Encuesta Nacional de Hoteles, son el fruto del convenio 146 de 2011 firmado entre el Ministerio de Comercio, Industria y Turismo (MINCIT)  y el DANE</a:t>
            </a:r>
            <a:endParaRPr lang="es-CO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94" b="94444" l="781" r="99141">
                        <a14:foregroundMark x1="48516" y1="40123" x2="48516" y2="40123"/>
                        <a14:foregroundMark x1="54766" y1="50206" x2="54766" y2="50206"/>
                        <a14:foregroundMark x1="36328" y1="56584" x2="36328" y2="56584"/>
                        <a14:foregroundMark x1="70859" y1="49794" x2="70859" y2="49794"/>
                        <a14:foregroundMark x1="87031" y1="51235" x2="87031" y2="51235"/>
                        <a14:foregroundMark x1="93281" y1="52469" x2="93281" y2="52469"/>
                        <a14:foregroundMark x1="95000" y1="72222" x2="95000" y2="72222"/>
                        <a14:foregroundMark x1="20625" y1="42387" x2="20781" y2="42387"/>
                        <a14:backgroundMark x1="15000" y1="27778" x2="15000" y2="27778"/>
                        <a14:backgroundMark x1="18516" y1="28807" x2="18516" y2="28807"/>
                        <a14:backgroundMark x1="24063" y1="58848" x2="20625" y2="68930"/>
                        <a14:backgroundMark x1="19922" y1="73868" x2="12812" y2="76132"/>
                        <a14:backgroundMark x1="10703" y1="73868" x2="6406" y2="52469"/>
                        <a14:backgroundMark x1="8281" y1="33745" x2="13125" y2="25926"/>
                        <a14:backgroundMark x1="17500" y1="28189" x2="17500" y2="28189"/>
                        <a14:backgroundMark x1="24375" y1="46914" x2="24609" y2="41564"/>
                        <a14:backgroundMark x1="21250" y1="29012" x2="22656" y2="33745"/>
                        <a14:backgroundMark x1="12031" y1="38889" x2="12734" y2="38889"/>
                        <a14:backgroundMark x1="11563" y1="38066" x2="12969" y2="38683"/>
                        <a14:backgroundMark x1="16797" y1="39918" x2="17031" y2="39300"/>
                        <a14:backgroundMark x1="17891" y1="38477" x2="18047" y2="37860"/>
                        <a14:backgroundMark x1="18047" y1="37860" x2="18047" y2="37860"/>
                        <a14:backgroundMark x1="18594" y1="38272" x2="18594" y2="38272"/>
                        <a14:backgroundMark x1="19297" y1="43621" x2="20313" y2="41770"/>
                        <a14:backgroundMark x1="9609" y1="40329" x2="9609" y2="40329"/>
                        <a14:backgroundMark x1="11250" y1="44239" x2="11250" y2="44239"/>
                        <a14:backgroundMark x1="11250" y1="44239" x2="11016" y2="43621"/>
                        <a14:backgroundMark x1="11016" y1="43416" x2="11016" y2="43416"/>
                        <a14:backgroundMark x1="10859" y1="43210" x2="10469" y2="42387"/>
                        <a14:backgroundMark x1="10391" y1="42387" x2="10391" y2="42387"/>
                        <a14:backgroundMark x1="58203" y1="48971" x2="58203" y2="489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9425" y="4081463"/>
            <a:ext cx="4600575" cy="16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Ideas creativas</a:t>
            </a:r>
            <a:endParaRPr lang="es-CO" dirty="0"/>
          </a:p>
        </p:txBody>
      </p:sp>
      <p:pic>
        <p:nvPicPr>
          <p:cNvPr id="2052" name="Picture 4" descr="Resultado de imagen para graf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27" y="2302624"/>
            <a:ext cx="1947546" cy="17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20487" y="1719239"/>
            <a:ext cx="17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GRAFOS</a:t>
            </a:r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4" name="Picture 6" descr="Resultado de imagen para arboles rojo y negro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60" b="97173" l="1778" r="98000">
                        <a14:foregroundMark x1="32667" y1="10954" x2="32667" y2="8834"/>
                        <a14:foregroundMark x1="13333" y1="21908" x2="16222" y2="25442"/>
                        <a14:foregroundMark x1="8222" y1="39929" x2="10889" y2="39929"/>
                        <a14:foregroundMark x1="16889" y1="39223" x2="19778" y2="39929"/>
                        <a14:foregroundMark x1="25556" y1="56537" x2="28444" y2="54417"/>
                        <a14:foregroundMark x1="34222" y1="34276" x2="34667" y2="39576"/>
                        <a14:foregroundMark x1="39778" y1="52650" x2="39778" y2="57244"/>
                        <a14:foregroundMark x1="46444" y1="21555" x2="48667" y2="28269"/>
                        <a14:foregroundMark x1="62222" y1="34276" x2="60889" y2="37809"/>
                        <a14:foregroundMark x1="57111" y1="51943" x2="54222" y2="54417"/>
                        <a14:foregroundMark x1="62889" y1="75265" x2="59333" y2="77385"/>
                        <a14:foregroundMark x1="74444" y1="86219" x2="78000" y2="88339"/>
                        <a14:foregroundMark x1="83556" y1="69258" x2="87111" y2="75265"/>
                        <a14:foregroundMark x1="90000" y1="86572" x2="94444" y2="88693"/>
                        <a14:foregroundMark x1="91111" y1="82332" x2="89778" y2="78092"/>
                        <a14:foregroundMark x1="88222" y1="76678" x2="90000" y2="78799"/>
                        <a14:foregroundMark x1="63778" y1="70671" x2="68889" y2="59364"/>
                        <a14:foregroundMark x1="79778" y1="85159" x2="82000" y2="74912"/>
                        <a14:foregroundMark x1="81778" y1="68198" x2="74889" y2="58304"/>
                        <a14:foregroundMark x1="58222" y1="51943" x2="58222" y2="49470"/>
                        <a14:foregroundMark x1="58889" y1="46996" x2="58889" y2="45583"/>
                        <a14:foregroundMark x1="58889" y1="45583" x2="58889" y2="44170"/>
                        <a14:foregroundMark x1="58000" y1="50177" x2="59111" y2="42049"/>
                        <a14:foregroundMark x1="68222" y1="52650" x2="63778" y2="40989"/>
                        <a14:foregroundMark x1="30000" y1="51590" x2="32667" y2="40989"/>
                        <a14:foregroundMark x1="39333" y1="50177" x2="36000" y2="40636"/>
                        <a14:foregroundMark x1="36667" y1="33569" x2="44667" y2="26502"/>
                        <a14:foregroundMark x1="45111" y1="23322" x2="34222" y2="12721"/>
                        <a14:foregroundMark x1="28667" y1="13074" x2="16444" y2="23322"/>
                        <a14:foregroundMark x1="9556" y1="37456" x2="11111" y2="27562"/>
                        <a14:foregroundMark x1="16000" y1="35689" x2="14222" y2="27915"/>
                        <a14:foregroundMark x1="57778" y1="34629" x2="50444" y2="282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88" y="1771789"/>
            <a:ext cx="3244331" cy="20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233987" y="1872731"/>
            <a:ext cx="175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ARBOLES ROJO Y NEGRO</a:t>
            </a:r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3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56330" y="5761648"/>
            <a:ext cx="3345259" cy="581025"/>
          </a:xfrm>
          <a:prstGeom prst="rect">
            <a:avLst/>
          </a:prstGeom>
          <a:ln/>
        </p:spPr>
      </p:pic>
      <p:pic>
        <p:nvPicPr>
          <p:cNvPr id="10" name="image4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194300" y="5119782"/>
            <a:ext cx="6375400" cy="457200"/>
          </a:xfrm>
          <a:prstGeom prst="rect">
            <a:avLst/>
          </a:prstGeom>
          <a:ln/>
        </p:spPr>
      </p:pic>
      <p:sp>
        <p:nvSpPr>
          <p:cNvPr id="11" name="CuadroTexto 10"/>
          <p:cNvSpPr txBox="1"/>
          <p:nvPr/>
        </p:nvSpPr>
        <p:spPr>
          <a:xfrm>
            <a:off x="1141229" y="5392316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ARREGLO DE  TAMAÑO FIJO</a:t>
            </a:r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411882" y="4651626"/>
            <a:ext cx="379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ARREGLO DE TAMAÑO VARIABLE</a:t>
            </a:r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83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3490"/>
          </a:xfrm>
        </p:spPr>
        <p:txBody>
          <a:bodyPr/>
          <a:lstStyle/>
          <a:p>
            <a:r>
              <a:rPr lang="es-ES" dirty="0" smtClean="0"/>
              <a:t>Diseño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65" y="1181098"/>
            <a:ext cx="7025547" cy="5085388"/>
          </a:xfrm>
          <a:prstGeom prst="rect">
            <a:avLst/>
          </a:prstGeom>
        </p:spPr>
      </p:pic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5476875" y="4181475"/>
            <a:ext cx="217170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hlinkClick r:id="rId4" action="ppaction://hlinksldjump"/>
          </p:cNvPr>
          <p:cNvSpPr/>
          <p:nvPr/>
        </p:nvSpPr>
        <p:spPr>
          <a:xfrm>
            <a:off x="5476875" y="4857750"/>
            <a:ext cx="2171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79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5528" y="3090127"/>
            <a:ext cx="2463072" cy="1492132"/>
          </a:xfrm>
        </p:spPr>
        <p:txBody>
          <a:bodyPr/>
          <a:lstStyle/>
          <a:p>
            <a:pPr algn="ctr"/>
            <a:r>
              <a:rPr lang="es-ES" dirty="0" smtClean="0"/>
              <a:t>MAPA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967" y="519111"/>
            <a:ext cx="6930900" cy="5872164"/>
          </a:xfrm>
          <a:prstGeom prst="rect">
            <a:avLst/>
          </a:prstGeom>
        </p:spPr>
      </p:pic>
      <p:sp>
        <p:nvSpPr>
          <p:cNvPr id="5" name="Flecha a la derecha con bandas 4">
            <a:hlinkClick r:id="rId3" action="ppaction://hlinksldjump"/>
          </p:cNvPr>
          <p:cNvSpPr/>
          <p:nvPr/>
        </p:nvSpPr>
        <p:spPr>
          <a:xfrm rot="10800000">
            <a:off x="2388697" y="6066905"/>
            <a:ext cx="514350" cy="4381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38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4025172" cy="1492132"/>
          </a:xfrm>
        </p:spPr>
        <p:txBody>
          <a:bodyPr/>
          <a:lstStyle/>
          <a:p>
            <a:r>
              <a:rPr lang="es-ES" dirty="0" smtClean="0"/>
              <a:t>ESTADÍSTICA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217290"/>
            <a:ext cx="8411101" cy="5061885"/>
          </a:xfrm>
          <a:prstGeom prst="rect">
            <a:avLst/>
          </a:prstGeom>
        </p:spPr>
      </p:pic>
      <p:sp>
        <p:nvSpPr>
          <p:cNvPr id="5" name="Flecha a la derecha con bandas 4">
            <a:hlinkClick r:id="rId3" action="ppaction://hlinksldjump"/>
          </p:cNvPr>
          <p:cNvSpPr/>
          <p:nvPr/>
        </p:nvSpPr>
        <p:spPr>
          <a:xfrm rot="10800000">
            <a:off x="11182350" y="6279175"/>
            <a:ext cx="419100" cy="4264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53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53</TotalTime>
  <Words>176</Words>
  <Application>Microsoft Office PowerPoint</Application>
  <PresentationFormat>Panorámica</PresentationFormat>
  <Paragraphs>17</Paragraphs>
  <Slides>7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Solución de problemas con GMaps</vt:lpstr>
      <vt:lpstr>Identificación del problema</vt:lpstr>
      <vt:lpstr>Recolección de información</vt:lpstr>
      <vt:lpstr>Ideas creativas</vt:lpstr>
      <vt:lpstr>Diseño</vt:lpstr>
      <vt:lpstr>MAPA</vt:lpstr>
      <vt:lpstr>ESTADÍSTICA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de problemas con GMaps</dc:title>
  <dc:creator>Juan Camilo Castillo Quinonez</dc:creator>
  <cp:lastModifiedBy>Juan Camilo Castillo Quinonez</cp:lastModifiedBy>
  <cp:revision>7</cp:revision>
  <dcterms:created xsi:type="dcterms:W3CDTF">2019-08-12T19:04:30Z</dcterms:created>
  <dcterms:modified xsi:type="dcterms:W3CDTF">2019-08-12T19:57:35Z</dcterms:modified>
</cp:coreProperties>
</file>