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DCAF160E-69FA-4177-A61B-B15DBA83E39A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Нечёткая логика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41BF6-4FD6-431B-9993-9FB3EB50D9E6}"/>
              </a:ext>
            </a:extLst>
          </p:cNvPr>
          <p:cNvSpPr txBox="1"/>
          <p:nvPr/>
        </p:nvSpPr>
        <p:spPr>
          <a:xfrm>
            <a:off x="9702169" y="5380911"/>
            <a:ext cx="4197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Выполнили:</a:t>
            </a:r>
          </a:p>
          <a:p>
            <a:r>
              <a:rPr lang="ru-RU" dirty="0"/>
              <a:t>Журавков В.М</a:t>
            </a:r>
          </a:p>
          <a:p>
            <a:r>
              <a:rPr lang="ru-RU" dirty="0"/>
              <a:t>Степаненко Д.О</a:t>
            </a:r>
          </a:p>
          <a:p>
            <a:r>
              <a:rPr lang="ru-RU" dirty="0"/>
              <a:t>Группа 212Б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DBCFDD-B35B-424A-9C57-07F6CB47901D}"/>
              </a:ext>
            </a:extLst>
          </p:cNvPr>
          <p:cNvSpPr/>
          <p:nvPr/>
        </p:nvSpPr>
        <p:spPr>
          <a:xfrm>
            <a:off x="3239589" y="2735218"/>
            <a:ext cx="5869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гидрирования агропромышленных культур</a:t>
            </a:r>
          </a:p>
        </p:txBody>
      </p:sp>
    </p:spTree>
    <p:extLst>
      <p:ext uri="{BB962C8B-B14F-4D97-AF65-F5344CB8AC3E}">
        <p14:creationId xmlns:p14="http://schemas.microsoft.com/office/powerpoint/2010/main" val="335842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1CC6CA9-7259-469D-B542-D74C7C3A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452" y="485503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Лингвистические переменные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0EB70-8E3D-4DB4-9484-928B7659608D}"/>
              </a:ext>
            </a:extLst>
          </p:cNvPr>
          <p:cNvSpPr txBox="1"/>
          <p:nvPr/>
        </p:nvSpPr>
        <p:spPr>
          <a:xfrm>
            <a:off x="1584960" y="1351470"/>
            <a:ext cx="284770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Входные:</a:t>
            </a:r>
          </a:p>
          <a:p>
            <a:r>
              <a:rPr lang="en-US" dirty="0"/>
              <a:t>a</a:t>
            </a:r>
            <a:r>
              <a:rPr lang="ru-RU" dirty="0"/>
              <a:t> – температура почвы</a:t>
            </a:r>
          </a:p>
          <a:p>
            <a:r>
              <a:rPr lang="en-US" dirty="0"/>
              <a:t>a</a:t>
            </a:r>
            <a:r>
              <a:rPr lang="ru-RU" dirty="0"/>
              <a:t> = {</a:t>
            </a:r>
            <a:r>
              <a:rPr lang="en-US" dirty="0"/>
              <a:t>a</a:t>
            </a:r>
            <a:r>
              <a:rPr lang="ru-RU" dirty="0"/>
              <a:t>1, </a:t>
            </a:r>
            <a:r>
              <a:rPr lang="en-US" dirty="0"/>
              <a:t>a</a:t>
            </a:r>
            <a:r>
              <a:rPr lang="ru-RU" dirty="0"/>
              <a:t>2, </a:t>
            </a:r>
            <a:r>
              <a:rPr lang="en-US" dirty="0"/>
              <a:t>a</a:t>
            </a:r>
            <a:r>
              <a:rPr lang="ru-RU" dirty="0"/>
              <a:t>3}</a:t>
            </a:r>
          </a:p>
          <a:p>
            <a:r>
              <a:rPr lang="en-US" dirty="0"/>
              <a:t>a</a:t>
            </a:r>
            <a:r>
              <a:rPr lang="ru-RU" dirty="0"/>
              <a:t>1 – низкая</a:t>
            </a:r>
          </a:p>
          <a:p>
            <a:r>
              <a:rPr lang="ru-RU" dirty="0"/>
              <a:t>а2 – оптимальная</a:t>
            </a:r>
          </a:p>
          <a:p>
            <a:r>
              <a:rPr lang="ru-RU" dirty="0"/>
              <a:t>а3 – высокая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02BD93-EE9E-459F-8634-4F7ABE8CC261}"/>
              </a:ext>
            </a:extLst>
          </p:cNvPr>
          <p:cNvSpPr txBox="1"/>
          <p:nvPr/>
        </p:nvSpPr>
        <p:spPr>
          <a:xfrm>
            <a:off x="4706987" y="1720836"/>
            <a:ext cx="6100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ru-RU" dirty="0"/>
              <a:t> – влажность почвы</a:t>
            </a:r>
          </a:p>
          <a:p>
            <a:r>
              <a:rPr lang="en-US" dirty="0"/>
              <a:t>b = {b1, b2, b3}</a:t>
            </a:r>
            <a:endParaRPr lang="ru-RU" dirty="0"/>
          </a:p>
          <a:p>
            <a:r>
              <a:rPr lang="en-US" dirty="0"/>
              <a:t>b</a:t>
            </a:r>
            <a:r>
              <a:rPr lang="ru-RU" dirty="0"/>
              <a:t>1 – низкая</a:t>
            </a:r>
          </a:p>
          <a:p>
            <a:r>
              <a:rPr lang="en-US" dirty="0"/>
              <a:t>b</a:t>
            </a:r>
            <a:r>
              <a:rPr lang="ru-RU" dirty="0"/>
              <a:t>2 – оптимальная</a:t>
            </a:r>
          </a:p>
          <a:p>
            <a:r>
              <a:rPr lang="en-US" dirty="0"/>
              <a:t>b</a:t>
            </a:r>
            <a:r>
              <a:rPr lang="ru-RU" dirty="0"/>
              <a:t>3 – высокая</a:t>
            </a:r>
          </a:p>
          <a:p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B7C3F4F-5F72-4BC4-9766-51365B545B4D}"/>
              </a:ext>
            </a:extLst>
          </p:cNvPr>
          <p:cNvCxnSpPr/>
          <p:nvPr/>
        </p:nvCxnSpPr>
        <p:spPr>
          <a:xfrm>
            <a:off x="1227909" y="3561806"/>
            <a:ext cx="10249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5DABEF-D7F3-400D-BF49-CC8C774BB23A}"/>
              </a:ext>
            </a:extLst>
          </p:cNvPr>
          <p:cNvSpPr txBox="1"/>
          <p:nvPr/>
        </p:nvSpPr>
        <p:spPr>
          <a:xfrm>
            <a:off x="1584960" y="3904706"/>
            <a:ext cx="7079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Выходные:</a:t>
            </a:r>
          </a:p>
          <a:p>
            <a:r>
              <a:rPr lang="en-US" dirty="0"/>
              <a:t>c</a:t>
            </a:r>
            <a:r>
              <a:rPr lang="ru-RU" dirty="0"/>
              <a:t> – интенсивность полива(в литрах, на одно растение)</a:t>
            </a:r>
          </a:p>
          <a:p>
            <a:r>
              <a:rPr lang="en-US" dirty="0"/>
              <a:t>c = {c1, c2, c3}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1 – низкая</a:t>
            </a:r>
          </a:p>
          <a:p>
            <a:r>
              <a:rPr lang="ru-RU" dirty="0"/>
              <a:t>с2 – средняя</a:t>
            </a:r>
          </a:p>
          <a:p>
            <a:r>
              <a:rPr lang="ru-RU" dirty="0"/>
              <a:t>с3 – высокая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793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253EA10-6070-4283-8581-D73EA1E4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429" y="704739"/>
            <a:ext cx="4463142" cy="893242"/>
          </a:xfrm>
        </p:spPr>
        <p:txBody>
          <a:bodyPr>
            <a:noAutofit/>
          </a:bodyPr>
          <a:lstStyle/>
          <a:p>
            <a:r>
              <a:rPr lang="ru-RU" sz="4400" dirty="0"/>
              <a:t>БАЗА ПРАВИЛ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1B781-B1E8-45F4-BCC5-CE2DDBBAEE34}"/>
              </a:ext>
            </a:extLst>
          </p:cNvPr>
          <p:cNvSpPr txBox="1"/>
          <p:nvPr/>
        </p:nvSpPr>
        <p:spPr>
          <a:xfrm>
            <a:off x="2542903" y="2110739"/>
            <a:ext cx="82992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ЕСЛИ </a:t>
            </a:r>
            <a:r>
              <a:rPr lang="en-US" dirty="0"/>
              <a:t>a</a:t>
            </a:r>
            <a:r>
              <a:rPr lang="ru-RU" dirty="0"/>
              <a:t> = </a:t>
            </a:r>
            <a:r>
              <a:rPr lang="en-US" dirty="0"/>
              <a:t>a3</a:t>
            </a:r>
            <a:r>
              <a:rPr lang="ru-RU" dirty="0"/>
              <a:t> И </a:t>
            </a:r>
            <a:r>
              <a:rPr lang="en-US" dirty="0"/>
              <a:t>b</a:t>
            </a:r>
            <a:r>
              <a:rPr lang="ru-RU" dirty="0"/>
              <a:t> = </a:t>
            </a:r>
            <a:r>
              <a:rPr lang="en-US" dirty="0"/>
              <a:t>b2</a:t>
            </a:r>
            <a:r>
              <a:rPr lang="ru-RU" dirty="0"/>
              <a:t>, ТО с = с3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ЕСЛИ </a:t>
            </a:r>
            <a:r>
              <a:rPr lang="en-US" dirty="0"/>
              <a:t>a</a:t>
            </a:r>
            <a:r>
              <a:rPr lang="ru-RU" dirty="0"/>
              <a:t> = </a:t>
            </a:r>
            <a:r>
              <a:rPr lang="en-US" dirty="0"/>
              <a:t>a</a:t>
            </a:r>
            <a:r>
              <a:rPr lang="ru-RU" dirty="0"/>
              <a:t>2 И </a:t>
            </a:r>
            <a:r>
              <a:rPr lang="en-US" dirty="0"/>
              <a:t>b</a:t>
            </a:r>
            <a:r>
              <a:rPr lang="ru-RU" dirty="0"/>
              <a:t> = </a:t>
            </a:r>
            <a:r>
              <a:rPr lang="en-US" dirty="0"/>
              <a:t>b</a:t>
            </a:r>
            <a:r>
              <a:rPr lang="ru-RU" dirty="0"/>
              <a:t>1, ТО с = с3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ЕСЛИ </a:t>
            </a:r>
            <a:r>
              <a:rPr lang="en-US" dirty="0"/>
              <a:t>a</a:t>
            </a:r>
            <a:r>
              <a:rPr lang="ru-RU" dirty="0"/>
              <a:t> = </a:t>
            </a:r>
            <a:r>
              <a:rPr lang="en-US" dirty="0"/>
              <a:t>a3</a:t>
            </a:r>
            <a:r>
              <a:rPr lang="ru-RU" dirty="0"/>
              <a:t> И </a:t>
            </a:r>
            <a:r>
              <a:rPr lang="en-US" dirty="0"/>
              <a:t>b</a:t>
            </a:r>
            <a:r>
              <a:rPr lang="ru-RU" dirty="0"/>
              <a:t> = </a:t>
            </a:r>
            <a:r>
              <a:rPr lang="en-US" dirty="0"/>
              <a:t>b1</a:t>
            </a:r>
            <a:r>
              <a:rPr lang="ru-RU" dirty="0"/>
              <a:t>, ТО с = с2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ЕСЛИ </a:t>
            </a:r>
            <a:r>
              <a:rPr lang="en-US" dirty="0"/>
              <a:t>a</a:t>
            </a:r>
            <a:r>
              <a:rPr lang="ru-RU" dirty="0"/>
              <a:t> = </a:t>
            </a:r>
            <a:r>
              <a:rPr lang="en-US" dirty="0"/>
              <a:t>a1</a:t>
            </a:r>
            <a:r>
              <a:rPr lang="ru-RU" dirty="0"/>
              <a:t> И </a:t>
            </a:r>
            <a:r>
              <a:rPr lang="en-US" dirty="0"/>
              <a:t>b</a:t>
            </a:r>
            <a:r>
              <a:rPr lang="ru-RU" dirty="0"/>
              <a:t> = </a:t>
            </a:r>
            <a:r>
              <a:rPr lang="en-US" dirty="0"/>
              <a:t>b1</a:t>
            </a:r>
            <a:r>
              <a:rPr lang="ru-RU" dirty="0"/>
              <a:t>, ТО с = с2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ЕСЛИ </a:t>
            </a:r>
            <a:r>
              <a:rPr lang="en-US" dirty="0"/>
              <a:t>a</a:t>
            </a:r>
            <a:r>
              <a:rPr lang="ru-RU" dirty="0"/>
              <a:t> = </a:t>
            </a:r>
            <a:r>
              <a:rPr lang="en-US" dirty="0"/>
              <a:t>a3</a:t>
            </a:r>
            <a:r>
              <a:rPr lang="ru-RU" dirty="0"/>
              <a:t> И </a:t>
            </a:r>
            <a:r>
              <a:rPr lang="en-US" dirty="0"/>
              <a:t>b</a:t>
            </a:r>
            <a:r>
              <a:rPr lang="ru-RU" dirty="0"/>
              <a:t> = </a:t>
            </a:r>
            <a:r>
              <a:rPr lang="en-US" dirty="0"/>
              <a:t>b</a:t>
            </a:r>
            <a:r>
              <a:rPr lang="ru-RU" dirty="0"/>
              <a:t>3, ТО с = с2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ЕСЛИ </a:t>
            </a:r>
            <a:r>
              <a:rPr lang="en-US" dirty="0"/>
              <a:t>a</a:t>
            </a:r>
            <a:r>
              <a:rPr lang="ru-RU" dirty="0"/>
              <a:t> = </a:t>
            </a:r>
            <a:r>
              <a:rPr lang="en-US" dirty="0"/>
              <a:t>a2</a:t>
            </a:r>
            <a:r>
              <a:rPr lang="ru-RU" dirty="0"/>
              <a:t> И </a:t>
            </a:r>
            <a:r>
              <a:rPr lang="en-US" dirty="0"/>
              <a:t>b</a:t>
            </a:r>
            <a:r>
              <a:rPr lang="ru-RU" dirty="0"/>
              <a:t> = </a:t>
            </a:r>
            <a:r>
              <a:rPr lang="en-US" dirty="0"/>
              <a:t>b2</a:t>
            </a:r>
            <a:r>
              <a:rPr lang="ru-RU" dirty="0"/>
              <a:t>, ТО с = с2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ЕСЛИ </a:t>
            </a:r>
            <a:r>
              <a:rPr lang="en-US" dirty="0"/>
              <a:t>a</a:t>
            </a:r>
            <a:r>
              <a:rPr lang="ru-RU" dirty="0"/>
              <a:t> = </a:t>
            </a:r>
            <a:r>
              <a:rPr lang="en-US" dirty="0"/>
              <a:t>a1</a:t>
            </a:r>
            <a:r>
              <a:rPr lang="ru-RU" dirty="0"/>
              <a:t> И </a:t>
            </a:r>
            <a:r>
              <a:rPr lang="en-US" dirty="0"/>
              <a:t>b</a:t>
            </a:r>
            <a:r>
              <a:rPr lang="ru-RU" dirty="0"/>
              <a:t> = </a:t>
            </a:r>
            <a:r>
              <a:rPr lang="en-US" dirty="0"/>
              <a:t>b2</a:t>
            </a:r>
            <a:r>
              <a:rPr lang="ru-RU" dirty="0"/>
              <a:t>, ТО с = с2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ЕСЛИ </a:t>
            </a:r>
            <a:r>
              <a:rPr lang="en-US" dirty="0"/>
              <a:t>a</a:t>
            </a:r>
            <a:r>
              <a:rPr lang="ru-RU" dirty="0"/>
              <a:t> = </a:t>
            </a:r>
            <a:r>
              <a:rPr lang="en-US" dirty="0"/>
              <a:t>a2</a:t>
            </a:r>
            <a:r>
              <a:rPr lang="ru-RU" dirty="0"/>
              <a:t> И </a:t>
            </a:r>
            <a:r>
              <a:rPr lang="en-US" dirty="0"/>
              <a:t>b</a:t>
            </a:r>
            <a:r>
              <a:rPr lang="ru-RU" dirty="0"/>
              <a:t> = </a:t>
            </a:r>
            <a:r>
              <a:rPr lang="en-US" dirty="0"/>
              <a:t>b3</a:t>
            </a:r>
            <a:r>
              <a:rPr lang="ru-RU" dirty="0"/>
              <a:t>, ТО с = с1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ЕСЛИ </a:t>
            </a:r>
            <a:r>
              <a:rPr lang="en-US" dirty="0"/>
              <a:t>a</a:t>
            </a:r>
            <a:r>
              <a:rPr lang="ru-RU" dirty="0"/>
              <a:t> = </a:t>
            </a:r>
            <a:r>
              <a:rPr lang="en-US" dirty="0"/>
              <a:t>a1</a:t>
            </a:r>
            <a:r>
              <a:rPr lang="ru-RU" dirty="0"/>
              <a:t> И </a:t>
            </a:r>
            <a:r>
              <a:rPr lang="en-US" dirty="0"/>
              <a:t>b</a:t>
            </a:r>
            <a:r>
              <a:rPr lang="ru-RU" dirty="0"/>
              <a:t> = </a:t>
            </a:r>
            <a:r>
              <a:rPr lang="en-US" dirty="0"/>
              <a:t>b</a:t>
            </a:r>
            <a:r>
              <a:rPr lang="ru-RU" dirty="0"/>
              <a:t>3, ТО с = с1</a:t>
            </a:r>
          </a:p>
        </p:txBody>
      </p:sp>
    </p:spTree>
    <p:extLst>
      <p:ext uri="{BB962C8B-B14F-4D97-AF65-F5344CB8AC3E}">
        <p14:creationId xmlns:p14="http://schemas.microsoft.com/office/powerpoint/2010/main" val="44515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CF0CA5-7A11-40D1-A4FE-93C6C9798A71}"/>
              </a:ext>
            </a:extLst>
          </p:cNvPr>
          <p:cNvSpPr/>
          <p:nvPr/>
        </p:nvSpPr>
        <p:spPr>
          <a:xfrm>
            <a:off x="5325399" y="4960575"/>
            <a:ext cx="21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Температура почвы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B4EB8C-0938-4785-A8D5-EF994B8AD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992" y="2124325"/>
            <a:ext cx="3876675" cy="25527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207B6D1-DEC1-4631-BA8F-563CEC98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731" y="354875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ФУНКЦИИ ПРИНАДЛЕЖНОСТИ</a:t>
            </a:r>
            <a:br>
              <a:rPr lang="ru-RU" dirty="0"/>
            </a:br>
            <a:r>
              <a:rPr lang="ru-RU" dirty="0"/>
              <a:t>(а)</a:t>
            </a:r>
          </a:p>
        </p:txBody>
      </p:sp>
    </p:spTree>
    <p:extLst>
      <p:ext uri="{BB962C8B-B14F-4D97-AF65-F5344CB8AC3E}">
        <p14:creationId xmlns:p14="http://schemas.microsoft.com/office/powerpoint/2010/main" val="221952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232E82A-F983-4605-9DB2-60968827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731" y="354875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ФУНКЦИИ ПРИНАДЛЕЖНОСТИ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b</a:t>
            </a:r>
            <a:r>
              <a:rPr lang="ru-RU" dirty="0"/>
              <a:t>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C39AA9-48FF-475E-9006-259C70AC67E7}"/>
              </a:ext>
            </a:extLst>
          </p:cNvPr>
          <p:cNvSpPr/>
          <p:nvPr/>
        </p:nvSpPr>
        <p:spPr>
          <a:xfrm>
            <a:off x="3359331" y="50172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/>
              <a:t>Влажность почвы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80D877-12C7-4CE0-A984-50DAB131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031" y="2114550"/>
            <a:ext cx="4038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3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6B6CDF7-CB88-420B-A9CA-07998F4A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731" y="354875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ФУНКЦИИ ПРИНАДЛЕЖНОСТИ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c</a:t>
            </a:r>
            <a:r>
              <a:rPr lang="ru-RU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F173667-4937-4997-8D02-4D2BB49282B2}"/>
              </a:ext>
            </a:extLst>
          </p:cNvPr>
          <p:cNvSpPr/>
          <p:nvPr/>
        </p:nvSpPr>
        <p:spPr>
          <a:xfrm>
            <a:off x="4878260" y="4832558"/>
            <a:ext cx="2435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Интенсивность полива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6E57AD-CDBB-4DA7-A495-99FFDB445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6" y="2138362"/>
            <a:ext cx="42386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5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F026B177-805A-4CB0-9302-542E805D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715897" cy="1485900"/>
          </a:xfrm>
        </p:spPr>
        <p:txBody>
          <a:bodyPr/>
          <a:lstStyle/>
          <a:p>
            <a:r>
              <a:rPr lang="ru-RU" dirty="0"/>
              <a:t>Результат нечеткого логического вывода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B6EDD33-EBDA-414C-851C-85032137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70" y="1655792"/>
            <a:ext cx="1352372" cy="28559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EED7FEC-450B-49BC-A987-02270DE01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69" y="1970499"/>
            <a:ext cx="3452325" cy="22847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7FC0FE9-EDA5-4A2C-A685-984982D64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644" y="1655793"/>
            <a:ext cx="1369173" cy="27719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784BDAB-6097-45A1-BE44-F8BB470C4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644" y="1965546"/>
            <a:ext cx="3435525" cy="228475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92A41C3-0A69-449C-8E4D-24456481F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0995" y="4556346"/>
            <a:ext cx="2528342" cy="17639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3BE7EE6-DE0E-4F40-8D35-C739FC6397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8631" y="4566251"/>
            <a:ext cx="2536738" cy="19319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26AECE9-88B7-4DC8-8CC6-8A966AFD29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2370" y="1627218"/>
            <a:ext cx="1453170" cy="29399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0187E66-D649-4A06-B6F0-E778FA160F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2370" y="1979643"/>
            <a:ext cx="3385126" cy="227231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5F442C2-59F4-4F5D-8660-37FDFED4D5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6183" y="4504142"/>
            <a:ext cx="2857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7233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246</Words>
  <Application>Microsoft Office PowerPoint</Application>
  <PresentationFormat>Широкоэкранный</PresentationFormat>
  <Paragraphs>41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Легкий дым</vt:lpstr>
      <vt:lpstr>Презентация PowerPoint</vt:lpstr>
      <vt:lpstr>Лингвистические переменные</vt:lpstr>
      <vt:lpstr>БАЗА ПРАВИЛ</vt:lpstr>
      <vt:lpstr>ФУНКЦИИ ПРИНАДЛЕЖНОСТИ (а)</vt:lpstr>
      <vt:lpstr>ФУНКЦИИ ПРИНАДЛЕЖНОСТИ (b)</vt:lpstr>
      <vt:lpstr>ФУНКЦИИ ПРИНАДЛЕЖНОСТИ (c)</vt:lpstr>
      <vt:lpstr>Результат нечеткого логического вывода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Журавков</dc:creator>
  <cp:lastModifiedBy>Владислав Журавков</cp:lastModifiedBy>
  <cp:revision>3</cp:revision>
  <dcterms:created xsi:type="dcterms:W3CDTF">2020-11-28T10:01:09Z</dcterms:created>
  <dcterms:modified xsi:type="dcterms:W3CDTF">2020-11-28T10:12:00Z</dcterms:modified>
</cp:coreProperties>
</file>