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CCEC7-55FA-400B-849C-8981AB0E829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9A896-B308-45B4-9CE0-07E5C1488F8C}">
      <dgm:prSet phldrT="[Text]"/>
      <dgm:spPr/>
      <dgm:t>
        <a:bodyPr/>
        <a:lstStyle/>
        <a:p>
          <a:r>
            <a:rPr lang="en-US" dirty="0" smtClean="0"/>
            <a:t>Intrapersonal Skill </a:t>
          </a:r>
          <a:endParaRPr lang="en-US" dirty="0"/>
        </a:p>
      </dgm:t>
    </dgm:pt>
    <dgm:pt modelId="{D7720E09-3B54-4EEC-AFF5-579F7690FC3C}" type="parTrans" cxnId="{41A6BBEC-E979-462B-BBB9-D3AF54FF1D90}">
      <dgm:prSet/>
      <dgm:spPr/>
      <dgm:t>
        <a:bodyPr/>
        <a:lstStyle/>
        <a:p>
          <a:endParaRPr lang="en-US"/>
        </a:p>
      </dgm:t>
    </dgm:pt>
    <dgm:pt modelId="{B34401C0-5AB6-4DE8-9AFE-5F97DC7788C9}" type="sibTrans" cxnId="{41A6BBEC-E979-462B-BBB9-D3AF54FF1D90}">
      <dgm:prSet/>
      <dgm:spPr/>
      <dgm:t>
        <a:bodyPr/>
        <a:lstStyle/>
        <a:p>
          <a:endParaRPr lang="en-US"/>
        </a:p>
      </dgm:t>
    </dgm:pt>
    <dgm:pt modelId="{7E8CA35E-82B9-4A71-AAF1-DC269A5AC990}">
      <dgm:prSet phldrT="[Text]"/>
      <dgm:spPr/>
      <dgm:t>
        <a:bodyPr/>
        <a:lstStyle/>
        <a:p>
          <a:r>
            <a:rPr lang="en-US" dirty="0" smtClean="0"/>
            <a:t>Transforming Character/Beliefs</a:t>
          </a:r>
          <a:endParaRPr lang="en-US" dirty="0"/>
        </a:p>
      </dgm:t>
    </dgm:pt>
    <dgm:pt modelId="{6142D771-5CA7-4C4F-918A-35C17CE65EB0}" type="parTrans" cxnId="{4E2769F9-5F5B-4FFB-A8DD-333471728E56}">
      <dgm:prSet/>
      <dgm:spPr/>
      <dgm:t>
        <a:bodyPr/>
        <a:lstStyle/>
        <a:p>
          <a:endParaRPr lang="en-US"/>
        </a:p>
      </dgm:t>
    </dgm:pt>
    <dgm:pt modelId="{AE09F285-4D80-4DBB-BFF0-E52F7917AEC1}" type="sibTrans" cxnId="{4E2769F9-5F5B-4FFB-A8DD-333471728E56}">
      <dgm:prSet/>
      <dgm:spPr/>
      <dgm:t>
        <a:bodyPr/>
        <a:lstStyle/>
        <a:p>
          <a:endParaRPr lang="en-US"/>
        </a:p>
      </dgm:t>
    </dgm:pt>
    <dgm:pt modelId="{F44B9642-109C-4A1E-BE6D-0FE34D409318}">
      <dgm:prSet phldrT="[Text]"/>
      <dgm:spPr/>
      <dgm:t>
        <a:bodyPr/>
        <a:lstStyle/>
        <a:p>
          <a:endParaRPr lang="en-US" dirty="0"/>
        </a:p>
      </dgm:t>
    </dgm:pt>
    <dgm:pt modelId="{DF475A3C-3FD7-4B48-9460-172851651A69}" type="parTrans" cxnId="{AE4583BB-CF99-4383-B65F-374E463945BB}">
      <dgm:prSet/>
      <dgm:spPr/>
      <dgm:t>
        <a:bodyPr/>
        <a:lstStyle/>
        <a:p>
          <a:endParaRPr lang="en-US"/>
        </a:p>
      </dgm:t>
    </dgm:pt>
    <dgm:pt modelId="{0167E078-A9EF-46F7-B695-9488E070178B}" type="sibTrans" cxnId="{AE4583BB-CF99-4383-B65F-374E463945BB}">
      <dgm:prSet/>
      <dgm:spPr/>
      <dgm:t>
        <a:bodyPr/>
        <a:lstStyle/>
        <a:p>
          <a:endParaRPr lang="en-US"/>
        </a:p>
      </dgm:t>
    </dgm:pt>
    <dgm:pt modelId="{909A9406-5D91-4C31-A34E-B2A3A29ED274}">
      <dgm:prSet phldrT="[Text]"/>
      <dgm:spPr/>
      <dgm:t>
        <a:bodyPr/>
        <a:lstStyle/>
        <a:p>
          <a:r>
            <a:rPr lang="en-US" dirty="0" smtClean="0"/>
            <a:t>Interpersonal Skill </a:t>
          </a:r>
          <a:endParaRPr lang="en-US" dirty="0"/>
        </a:p>
      </dgm:t>
    </dgm:pt>
    <dgm:pt modelId="{C04E572C-85DC-4041-BC86-AAD77C8DF404}" type="parTrans" cxnId="{3B728C5C-8B70-41CD-986D-A109FCF586FE}">
      <dgm:prSet/>
      <dgm:spPr/>
      <dgm:t>
        <a:bodyPr/>
        <a:lstStyle/>
        <a:p>
          <a:endParaRPr lang="en-US"/>
        </a:p>
      </dgm:t>
    </dgm:pt>
    <dgm:pt modelId="{DB3A0040-7434-4F3E-8816-C9EF2063308A}" type="sibTrans" cxnId="{3B728C5C-8B70-41CD-986D-A109FCF586FE}">
      <dgm:prSet/>
      <dgm:spPr/>
      <dgm:t>
        <a:bodyPr/>
        <a:lstStyle/>
        <a:p>
          <a:endParaRPr lang="en-US"/>
        </a:p>
      </dgm:t>
    </dgm:pt>
    <dgm:pt modelId="{469D8F5A-6C3D-4A04-B4FB-732FA4A5E28E}">
      <dgm:prSet phldrT="[Text]"/>
      <dgm:spPr/>
      <dgm:t>
        <a:bodyPr/>
        <a:lstStyle/>
        <a:p>
          <a:r>
            <a:rPr lang="en-US" dirty="0" smtClean="0"/>
            <a:t>Communication skill </a:t>
          </a:r>
          <a:endParaRPr lang="en-US" dirty="0"/>
        </a:p>
      </dgm:t>
    </dgm:pt>
    <dgm:pt modelId="{00A3E01B-3953-42A4-87A3-A3561DEDDE7F}" type="parTrans" cxnId="{D8FFCC8C-3F76-469D-BD07-83920F2CDFD1}">
      <dgm:prSet/>
      <dgm:spPr/>
      <dgm:t>
        <a:bodyPr/>
        <a:lstStyle/>
        <a:p>
          <a:endParaRPr lang="en-US"/>
        </a:p>
      </dgm:t>
    </dgm:pt>
    <dgm:pt modelId="{8B966707-4D0E-4FCF-9BED-5043F4A0738D}" type="sibTrans" cxnId="{D8FFCC8C-3F76-469D-BD07-83920F2CDFD1}">
      <dgm:prSet/>
      <dgm:spPr/>
      <dgm:t>
        <a:bodyPr/>
        <a:lstStyle/>
        <a:p>
          <a:endParaRPr lang="en-US"/>
        </a:p>
      </dgm:t>
    </dgm:pt>
    <dgm:pt modelId="{273B4D8C-3BD9-4E62-9BA8-B925E4D03BED}">
      <dgm:prSet phldrT="[Text]"/>
      <dgm:spPr/>
      <dgm:t>
        <a:bodyPr/>
        <a:lstStyle/>
        <a:p>
          <a:r>
            <a:rPr lang="en-US" dirty="0" smtClean="0"/>
            <a:t>Change management</a:t>
          </a:r>
          <a:endParaRPr lang="en-US" dirty="0"/>
        </a:p>
      </dgm:t>
    </dgm:pt>
    <dgm:pt modelId="{C963235E-5A24-42DF-BA2B-AAB48A6E7A2D}" type="parTrans" cxnId="{4FAF42E4-4DF4-4185-A9A1-8A66839111DB}">
      <dgm:prSet/>
      <dgm:spPr/>
      <dgm:t>
        <a:bodyPr/>
        <a:lstStyle/>
        <a:p>
          <a:endParaRPr lang="en-US"/>
        </a:p>
      </dgm:t>
    </dgm:pt>
    <dgm:pt modelId="{748F0EEC-2123-4F03-B8E4-8A4DF527E95D}" type="sibTrans" cxnId="{4FAF42E4-4DF4-4185-A9A1-8A66839111DB}">
      <dgm:prSet/>
      <dgm:spPr/>
      <dgm:t>
        <a:bodyPr/>
        <a:lstStyle/>
        <a:p>
          <a:endParaRPr lang="en-US"/>
        </a:p>
      </dgm:t>
    </dgm:pt>
    <dgm:pt modelId="{31985D4F-AD3C-4B11-9341-EBC9C7F52E7E}">
      <dgm:prSet phldrT="[Text]"/>
      <dgm:spPr/>
      <dgm:t>
        <a:bodyPr/>
        <a:lstStyle/>
        <a:p>
          <a:r>
            <a:rPr lang="en-US" dirty="0" smtClean="0"/>
            <a:t>Stress management</a:t>
          </a:r>
          <a:endParaRPr lang="en-US" dirty="0"/>
        </a:p>
      </dgm:t>
    </dgm:pt>
    <dgm:pt modelId="{A3FEF463-3A38-4675-BD97-74AE03FE0DD1}" type="parTrans" cxnId="{8DF0C9CC-8298-416C-9833-06A4F22ED60D}">
      <dgm:prSet/>
      <dgm:spPr/>
      <dgm:t>
        <a:bodyPr/>
        <a:lstStyle/>
        <a:p>
          <a:endParaRPr lang="en-US"/>
        </a:p>
      </dgm:t>
    </dgm:pt>
    <dgm:pt modelId="{0227DEF9-1EDC-4DBB-98F6-C8D2C5ADAC78}" type="sibTrans" cxnId="{8DF0C9CC-8298-416C-9833-06A4F22ED60D}">
      <dgm:prSet/>
      <dgm:spPr/>
      <dgm:t>
        <a:bodyPr/>
        <a:lstStyle/>
        <a:p>
          <a:endParaRPr lang="en-US"/>
        </a:p>
      </dgm:t>
    </dgm:pt>
    <dgm:pt modelId="{2808B03F-66EA-4769-8DFD-F272977CB5CD}">
      <dgm:prSet phldrT="[Text]"/>
      <dgm:spPr/>
      <dgm:t>
        <a:bodyPr/>
        <a:lstStyle/>
        <a:p>
          <a:r>
            <a:rPr lang="en-US" dirty="0" smtClean="0"/>
            <a:t>Time management</a:t>
          </a:r>
          <a:endParaRPr lang="en-US" dirty="0"/>
        </a:p>
      </dgm:t>
    </dgm:pt>
    <dgm:pt modelId="{A4E121F7-868A-46DE-A6F0-CF15679D2135}" type="parTrans" cxnId="{53466374-9A8B-4EA1-BABF-D74A927B85D7}">
      <dgm:prSet/>
      <dgm:spPr/>
      <dgm:t>
        <a:bodyPr/>
        <a:lstStyle/>
        <a:p>
          <a:endParaRPr lang="en-US"/>
        </a:p>
      </dgm:t>
    </dgm:pt>
    <dgm:pt modelId="{57BEC5FD-7E42-4621-A9E9-671BB9EDB35D}" type="sibTrans" cxnId="{53466374-9A8B-4EA1-BABF-D74A927B85D7}">
      <dgm:prSet/>
      <dgm:spPr/>
      <dgm:t>
        <a:bodyPr/>
        <a:lstStyle/>
        <a:p>
          <a:endParaRPr lang="en-US"/>
        </a:p>
      </dgm:t>
    </dgm:pt>
    <dgm:pt modelId="{0AB52C50-589A-4D5D-BF03-B78AD31AA32A}">
      <dgm:prSet phldrT="[Text]"/>
      <dgm:spPr/>
      <dgm:t>
        <a:bodyPr/>
        <a:lstStyle/>
        <a:p>
          <a:r>
            <a:rPr lang="en-US" dirty="0" smtClean="0"/>
            <a:t>Creative thinking processes</a:t>
          </a:r>
          <a:endParaRPr lang="en-US" dirty="0"/>
        </a:p>
      </dgm:t>
    </dgm:pt>
    <dgm:pt modelId="{DC179F30-6579-4ECC-90DE-015CA51AF53D}" type="parTrans" cxnId="{41BA00EC-0A2A-4DED-956A-AF54E58B7964}">
      <dgm:prSet/>
      <dgm:spPr/>
      <dgm:t>
        <a:bodyPr/>
        <a:lstStyle/>
        <a:p>
          <a:endParaRPr lang="en-US"/>
        </a:p>
      </dgm:t>
    </dgm:pt>
    <dgm:pt modelId="{D5F6F4E7-FA19-4001-8263-5F22E27E59FB}" type="sibTrans" cxnId="{41BA00EC-0A2A-4DED-956A-AF54E58B7964}">
      <dgm:prSet/>
      <dgm:spPr/>
      <dgm:t>
        <a:bodyPr/>
        <a:lstStyle/>
        <a:p>
          <a:endParaRPr lang="en-US"/>
        </a:p>
      </dgm:t>
    </dgm:pt>
    <dgm:pt modelId="{00395BC3-5187-4A3D-A8B8-AADDB03FEFAA}">
      <dgm:prSet phldrT="[Text]"/>
      <dgm:spPr/>
      <dgm:t>
        <a:bodyPr/>
        <a:lstStyle/>
        <a:p>
          <a:r>
            <a:rPr lang="en-US" dirty="0" smtClean="0"/>
            <a:t>Goal setting &amp; life purpose </a:t>
          </a:r>
          <a:endParaRPr lang="en-US" dirty="0"/>
        </a:p>
      </dgm:t>
    </dgm:pt>
    <dgm:pt modelId="{C16F1798-1B5B-48B7-AB5B-EB08E0E0610E}" type="parTrans" cxnId="{569AAC1A-5396-4AD5-844B-AC7437E825A2}">
      <dgm:prSet/>
      <dgm:spPr/>
      <dgm:t>
        <a:bodyPr/>
        <a:lstStyle/>
        <a:p>
          <a:endParaRPr lang="en-US"/>
        </a:p>
      </dgm:t>
    </dgm:pt>
    <dgm:pt modelId="{27207250-BE58-4519-AA21-2CDEA6A7F0F0}" type="sibTrans" cxnId="{569AAC1A-5396-4AD5-844B-AC7437E825A2}">
      <dgm:prSet/>
      <dgm:spPr/>
      <dgm:t>
        <a:bodyPr/>
        <a:lstStyle/>
        <a:p>
          <a:endParaRPr lang="en-US"/>
        </a:p>
      </dgm:t>
    </dgm:pt>
    <dgm:pt modelId="{95B5156F-05E3-4F85-B4B7-907920A97249}">
      <dgm:prSet phldrT="[Text]"/>
      <dgm:spPr/>
      <dgm:t>
        <a:bodyPr/>
        <a:lstStyle/>
        <a:p>
          <a:r>
            <a:rPr lang="en-US" dirty="0" smtClean="0"/>
            <a:t>Accelerated learning techniques	</a:t>
          </a:r>
          <a:endParaRPr lang="en-US" dirty="0"/>
        </a:p>
      </dgm:t>
    </dgm:pt>
    <dgm:pt modelId="{57192E63-50E5-4ABA-AA1B-B91C7580F9D2}" type="parTrans" cxnId="{3568BD50-ED47-4A8F-A80F-1D791F50B7E8}">
      <dgm:prSet/>
      <dgm:spPr/>
      <dgm:t>
        <a:bodyPr/>
        <a:lstStyle/>
        <a:p>
          <a:endParaRPr lang="en-US"/>
        </a:p>
      </dgm:t>
    </dgm:pt>
    <dgm:pt modelId="{51554F6E-0EEA-421C-B562-7030174FE0B3}" type="sibTrans" cxnId="{3568BD50-ED47-4A8F-A80F-1D791F50B7E8}">
      <dgm:prSet/>
      <dgm:spPr/>
      <dgm:t>
        <a:bodyPr/>
        <a:lstStyle/>
        <a:p>
          <a:endParaRPr lang="en-US"/>
        </a:p>
      </dgm:t>
    </dgm:pt>
    <dgm:pt modelId="{5339EAF7-4164-499A-8816-F1E6C3377751}">
      <dgm:prSet phldrT="[Text]"/>
      <dgm:spPr/>
      <dgm:t>
        <a:bodyPr/>
        <a:lstStyle/>
        <a:p>
          <a:r>
            <a:rPr lang="en-US" dirty="0" smtClean="0"/>
            <a:t>Public speaking</a:t>
          </a:r>
          <a:endParaRPr lang="en-US" dirty="0"/>
        </a:p>
      </dgm:t>
    </dgm:pt>
    <dgm:pt modelId="{0FD3176C-791C-4116-A668-0855668C193C}" type="parTrans" cxnId="{99E07996-F2D8-4961-ADDE-CB97AC27E0AB}">
      <dgm:prSet/>
      <dgm:spPr/>
      <dgm:t>
        <a:bodyPr/>
        <a:lstStyle/>
        <a:p>
          <a:endParaRPr lang="en-US"/>
        </a:p>
      </dgm:t>
    </dgm:pt>
    <dgm:pt modelId="{CFD40EF2-FF11-4266-BBAE-C2701ACFD4D9}" type="sibTrans" cxnId="{99E07996-F2D8-4961-ADDE-CB97AC27E0AB}">
      <dgm:prSet/>
      <dgm:spPr/>
      <dgm:t>
        <a:bodyPr/>
        <a:lstStyle/>
        <a:p>
          <a:endParaRPr lang="en-US"/>
        </a:p>
      </dgm:t>
    </dgm:pt>
    <dgm:pt modelId="{3788595C-8A8B-47B8-B5EF-76A229B4AB7B}">
      <dgm:prSet phldrT="[Text]"/>
      <dgm:spPr/>
      <dgm:t>
        <a:bodyPr/>
        <a:lstStyle/>
        <a:p>
          <a:r>
            <a:rPr lang="en-US" dirty="0" smtClean="0"/>
            <a:t>Presentation </a:t>
          </a:r>
          <a:r>
            <a:rPr lang="en-US" dirty="0" err="1" smtClean="0"/>
            <a:t>skil</a:t>
          </a:r>
          <a:r>
            <a:rPr lang="en-US" dirty="0" smtClean="0"/>
            <a:t> </a:t>
          </a:r>
          <a:endParaRPr lang="en-US" dirty="0"/>
        </a:p>
      </dgm:t>
    </dgm:pt>
    <dgm:pt modelId="{4EB3A213-CBAE-4BC6-B9DE-5C06C33CB075}" type="parTrans" cxnId="{C217C513-E53E-4BB2-9C08-CBDB76E7E8FD}">
      <dgm:prSet/>
      <dgm:spPr/>
      <dgm:t>
        <a:bodyPr/>
        <a:lstStyle/>
        <a:p>
          <a:endParaRPr lang="en-US"/>
        </a:p>
      </dgm:t>
    </dgm:pt>
    <dgm:pt modelId="{5248FA7C-CA08-4A10-A304-E4E6F2A33C03}" type="sibTrans" cxnId="{C217C513-E53E-4BB2-9C08-CBDB76E7E8FD}">
      <dgm:prSet/>
      <dgm:spPr/>
      <dgm:t>
        <a:bodyPr/>
        <a:lstStyle/>
        <a:p>
          <a:endParaRPr lang="en-US"/>
        </a:p>
      </dgm:t>
    </dgm:pt>
    <dgm:pt modelId="{5942EEFD-31C2-4A3A-BF31-E4DD9A774DBA}">
      <dgm:prSet phldrT="[Text]"/>
      <dgm:spPr/>
      <dgm:t>
        <a:bodyPr/>
        <a:lstStyle/>
        <a:p>
          <a:r>
            <a:rPr lang="en-US" dirty="0" smtClean="0"/>
            <a:t>Leadership skill</a:t>
          </a:r>
          <a:endParaRPr lang="en-US" dirty="0"/>
        </a:p>
      </dgm:t>
    </dgm:pt>
    <dgm:pt modelId="{EDA830D6-253A-42A9-A18D-26B836E772B7}" type="parTrans" cxnId="{30994AE9-699D-464F-A160-36A8FA432445}">
      <dgm:prSet/>
      <dgm:spPr/>
      <dgm:t>
        <a:bodyPr/>
        <a:lstStyle/>
        <a:p>
          <a:endParaRPr lang="en-US"/>
        </a:p>
      </dgm:t>
    </dgm:pt>
    <dgm:pt modelId="{4D26DB72-E892-4362-9CFF-FAECAA1282F1}" type="sibTrans" cxnId="{30994AE9-699D-464F-A160-36A8FA432445}">
      <dgm:prSet/>
      <dgm:spPr/>
      <dgm:t>
        <a:bodyPr/>
        <a:lstStyle/>
        <a:p>
          <a:endParaRPr lang="en-US"/>
        </a:p>
      </dgm:t>
    </dgm:pt>
    <dgm:pt modelId="{EE8D6761-E627-4B7D-97DD-96481579AC5C}">
      <dgm:prSet phldrT="[Text]"/>
      <dgm:spPr/>
      <dgm:t>
        <a:bodyPr/>
        <a:lstStyle/>
        <a:p>
          <a:r>
            <a:rPr lang="en-US" dirty="0" smtClean="0"/>
            <a:t>Self-marketing skill</a:t>
          </a:r>
          <a:endParaRPr lang="en-US" dirty="0"/>
        </a:p>
      </dgm:t>
    </dgm:pt>
    <dgm:pt modelId="{A8D0B3F5-37D4-41BE-9C53-3A608C3DD8AF}" type="parTrans" cxnId="{628CD993-E0CF-4DB4-9847-2126CFD6A46B}">
      <dgm:prSet/>
      <dgm:spPr/>
      <dgm:t>
        <a:bodyPr/>
        <a:lstStyle/>
        <a:p>
          <a:endParaRPr lang="en-US"/>
        </a:p>
      </dgm:t>
    </dgm:pt>
    <dgm:pt modelId="{950761A2-1772-4CB5-BABB-74D5BB6EA4C2}" type="sibTrans" cxnId="{628CD993-E0CF-4DB4-9847-2126CFD6A46B}">
      <dgm:prSet/>
      <dgm:spPr/>
      <dgm:t>
        <a:bodyPr/>
        <a:lstStyle/>
        <a:p>
          <a:endParaRPr lang="en-US"/>
        </a:p>
      </dgm:t>
    </dgm:pt>
    <dgm:pt modelId="{061ADE1D-116F-4BF8-8022-49F5E6B1FA29}">
      <dgm:prSet phldrT="[Text]"/>
      <dgm:spPr/>
      <dgm:t>
        <a:bodyPr/>
        <a:lstStyle/>
        <a:p>
          <a:r>
            <a:rPr lang="en-US" dirty="0" smtClean="0"/>
            <a:t>Negotiation skill </a:t>
          </a:r>
          <a:endParaRPr lang="en-US" dirty="0"/>
        </a:p>
      </dgm:t>
    </dgm:pt>
    <dgm:pt modelId="{D203BF35-6A75-401A-B7A6-C83E981F1DC5}" type="parTrans" cxnId="{C1194F5B-67C1-45F1-BB23-5BB13A3D5891}">
      <dgm:prSet/>
      <dgm:spPr/>
      <dgm:t>
        <a:bodyPr/>
        <a:lstStyle/>
        <a:p>
          <a:endParaRPr lang="en-US"/>
        </a:p>
      </dgm:t>
    </dgm:pt>
    <dgm:pt modelId="{0F3A8472-EF2A-43EB-A9CC-B0447189D482}" type="sibTrans" cxnId="{C1194F5B-67C1-45F1-BB23-5BB13A3D5891}">
      <dgm:prSet/>
      <dgm:spPr/>
      <dgm:t>
        <a:bodyPr/>
        <a:lstStyle/>
        <a:p>
          <a:endParaRPr lang="en-US"/>
        </a:p>
      </dgm:t>
    </dgm:pt>
    <dgm:pt modelId="{64C42844-04C3-4E86-A4E9-F2B348995F09}">
      <dgm:prSet phldrT="[Text]"/>
      <dgm:spPr/>
      <dgm:t>
        <a:bodyPr/>
        <a:lstStyle/>
        <a:p>
          <a:r>
            <a:rPr lang="en-US" dirty="0" smtClean="0"/>
            <a:t>Relationship building </a:t>
          </a:r>
          <a:endParaRPr lang="en-US" dirty="0"/>
        </a:p>
      </dgm:t>
    </dgm:pt>
    <dgm:pt modelId="{70C32C9C-66AC-4D81-9B9D-A1BAD30900A4}" type="parTrans" cxnId="{3D3C6151-82B3-4C28-A643-F42E7A4548E7}">
      <dgm:prSet/>
      <dgm:spPr/>
      <dgm:t>
        <a:bodyPr/>
        <a:lstStyle/>
        <a:p>
          <a:endParaRPr lang="en-US"/>
        </a:p>
      </dgm:t>
    </dgm:pt>
    <dgm:pt modelId="{86A696A2-EACC-4BCD-83AC-F4E7742279E3}" type="sibTrans" cxnId="{3D3C6151-82B3-4C28-A643-F42E7A4548E7}">
      <dgm:prSet/>
      <dgm:spPr/>
      <dgm:t>
        <a:bodyPr/>
        <a:lstStyle/>
        <a:p>
          <a:endParaRPr lang="en-US"/>
        </a:p>
      </dgm:t>
    </dgm:pt>
    <dgm:pt modelId="{4622C8BF-D768-47D0-A1B0-17DCD50D4952}">
      <dgm:prSet phldrT="[Text]"/>
      <dgm:spPr/>
      <dgm:t>
        <a:bodyPr/>
        <a:lstStyle/>
        <a:p>
          <a:r>
            <a:rPr lang="en-US" dirty="0" smtClean="0"/>
            <a:t>Motivation skill</a:t>
          </a:r>
          <a:endParaRPr lang="en-US" dirty="0"/>
        </a:p>
      </dgm:t>
    </dgm:pt>
    <dgm:pt modelId="{8CF9500B-06C1-40C9-9BD0-E51FD5B79C07}" type="parTrans" cxnId="{E325C970-8859-4FD0-AD28-BD1677DBBD99}">
      <dgm:prSet/>
      <dgm:spPr/>
      <dgm:t>
        <a:bodyPr/>
        <a:lstStyle/>
        <a:p>
          <a:endParaRPr lang="en-US"/>
        </a:p>
      </dgm:t>
    </dgm:pt>
    <dgm:pt modelId="{A2C32756-0DA1-43B8-949A-32DFC718F8ED}" type="sibTrans" cxnId="{E325C970-8859-4FD0-AD28-BD1677DBBD99}">
      <dgm:prSet/>
      <dgm:spPr/>
      <dgm:t>
        <a:bodyPr/>
        <a:lstStyle/>
        <a:p>
          <a:endParaRPr lang="en-US"/>
        </a:p>
      </dgm:t>
    </dgm:pt>
    <dgm:pt modelId="{C9582282-2F7A-440C-B332-873F94C01F85}" type="pres">
      <dgm:prSet presAssocID="{424CCEC7-55FA-400B-849C-8981AB0E82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18604-E43B-4CF1-AD28-8920733E0C0B}" type="pres">
      <dgm:prSet presAssocID="{8AC9A896-B308-45B4-9CE0-07E5C1488F8C}" presName="composite" presStyleCnt="0"/>
      <dgm:spPr/>
    </dgm:pt>
    <dgm:pt modelId="{D9A21559-0F16-4F78-AA5C-F5264E4439DF}" type="pres">
      <dgm:prSet presAssocID="{8AC9A896-B308-45B4-9CE0-07E5C1488F8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EC775-2904-475A-A37A-E2EE1CEFA1D1}" type="pres">
      <dgm:prSet presAssocID="{8AC9A896-B308-45B4-9CE0-07E5C1488F8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FEC37-422D-4C6D-9403-1B5F404C3B7C}" type="pres">
      <dgm:prSet presAssocID="{B34401C0-5AB6-4DE8-9AFE-5F97DC7788C9}" presName="space" presStyleCnt="0"/>
      <dgm:spPr/>
    </dgm:pt>
    <dgm:pt modelId="{4BA8E6B4-4305-4D65-B86F-4F496A3935B5}" type="pres">
      <dgm:prSet presAssocID="{909A9406-5D91-4C31-A34E-B2A3A29ED274}" presName="composite" presStyleCnt="0"/>
      <dgm:spPr/>
    </dgm:pt>
    <dgm:pt modelId="{3BAC6776-6DA9-4CCD-B5DD-35D096110659}" type="pres">
      <dgm:prSet presAssocID="{909A9406-5D91-4C31-A34E-B2A3A29ED27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8ADAD-FE9E-4A07-A450-FCBF3873B477}" type="pres">
      <dgm:prSet presAssocID="{909A9406-5D91-4C31-A34E-B2A3A29ED27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583BB-CF99-4383-B65F-374E463945BB}" srcId="{8AC9A896-B308-45B4-9CE0-07E5C1488F8C}" destId="{F44B9642-109C-4A1E-BE6D-0FE34D409318}" srcOrd="7" destOrd="0" parTransId="{DF475A3C-3FD7-4B48-9460-172851651A69}" sibTransId="{0167E078-A9EF-46F7-B695-9488E070178B}"/>
    <dgm:cxn modelId="{C217C513-E53E-4BB2-9C08-CBDB76E7E8FD}" srcId="{909A9406-5D91-4C31-A34E-B2A3A29ED274}" destId="{3788595C-8A8B-47B8-B5EF-76A229B4AB7B}" srcOrd="2" destOrd="0" parTransId="{4EB3A213-CBAE-4BC6-B9DE-5C06C33CB075}" sibTransId="{5248FA7C-CA08-4A10-A304-E4E6F2A33C03}"/>
    <dgm:cxn modelId="{AAD953C2-9906-413A-B293-2BA6D52540E2}" type="presOf" srcId="{5942EEFD-31C2-4A3A-BF31-E4DD9A774DBA}" destId="{5AF8ADAD-FE9E-4A07-A450-FCBF3873B477}" srcOrd="0" destOrd="3" presId="urn:microsoft.com/office/officeart/2005/8/layout/hList1"/>
    <dgm:cxn modelId="{70C11150-D4B2-4482-8A25-1ACD7D459765}" type="presOf" srcId="{5339EAF7-4164-499A-8816-F1E6C3377751}" destId="{5AF8ADAD-FE9E-4A07-A450-FCBF3873B477}" srcOrd="0" destOrd="1" presId="urn:microsoft.com/office/officeart/2005/8/layout/hList1"/>
    <dgm:cxn modelId="{3B728C5C-8B70-41CD-986D-A109FCF586FE}" srcId="{424CCEC7-55FA-400B-849C-8981AB0E829C}" destId="{909A9406-5D91-4C31-A34E-B2A3A29ED274}" srcOrd="1" destOrd="0" parTransId="{C04E572C-85DC-4041-BC86-AAD77C8DF404}" sibTransId="{DB3A0040-7434-4F3E-8816-C9EF2063308A}"/>
    <dgm:cxn modelId="{4FAF42E4-4DF4-4185-A9A1-8A66839111DB}" srcId="{8AC9A896-B308-45B4-9CE0-07E5C1488F8C}" destId="{273B4D8C-3BD9-4E62-9BA8-B925E4D03BED}" srcOrd="1" destOrd="0" parTransId="{C963235E-5A24-42DF-BA2B-AAB48A6E7A2D}" sibTransId="{748F0EEC-2123-4F03-B8E4-8A4DF527E95D}"/>
    <dgm:cxn modelId="{98A6945E-39AE-4AA0-8D79-CB995E2A52AA}" type="presOf" srcId="{00395BC3-5187-4A3D-A8B8-AADDB03FEFAA}" destId="{245EC775-2904-475A-A37A-E2EE1CEFA1D1}" srcOrd="0" destOrd="5" presId="urn:microsoft.com/office/officeart/2005/8/layout/hList1"/>
    <dgm:cxn modelId="{18904CAF-D37D-4881-8AE0-D3FDB6B0D056}" type="presOf" srcId="{3788595C-8A8B-47B8-B5EF-76A229B4AB7B}" destId="{5AF8ADAD-FE9E-4A07-A450-FCBF3873B477}" srcOrd="0" destOrd="2" presId="urn:microsoft.com/office/officeart/2005/8/layout/hList1"/>
    <dgm:cxn modelId="{BDC6AF1F-D085-4D48-BECD-EA3C3CBEC8D2}" type="presOf" srcId="{469D8F5A-6C3D-4A04-B4FB-732FA4A5E28E}" destId="{5AF8ADAD-FE9E-4A07-A450-FCBF3873B477}" srcOrd="0" destOrd="0" presId="urn:microsoft.com/office/officeart/2005/8/layout/hList1"/>
    <dgm:cxn modelId="{8770D1B9-A2C2-4573-9AAE-7D7847046A0A}" type="presOf" srcId="{EE8D6761-E627-4B7D-97DD-96481579AC5C}" destId="{5AF8ADAD-FE9E-4A07-A450-FCBF3873B477}" srcOrd="0" destOrd="4" presId="urn:microsoft.com/office/officeart/2005/8/layout/hList1"/>
    <dgm:cxn modelId="{3D3C6151-82B3-4C28-A643-F42E7A4548E7}" srcId="{909A9406-5D91-4C31-A34E-B2A3A29ED274}" destId="{64C42844-04C3-4E86-A4E9-F2B348995F09}" srcOrd="6" destOrd="0" parTransId="{70C32C9C-66AC-4D81-9B9D-A1BAD30900A4}" sibTransId="{86A696A2-EACC-4BCD-83AC-F4E7742279E3}"/>
    <dgm:cxn modelId="{41BA00EC-0A2A-4DED-956A-AF54E58B7964}" srcId="{8AC9A896-B308-45B4-9CE0-07E5C1488F8C}" destId="{0AB52C50-589A-4D5D-BF03-B78AD31AA32A}" srcOrd="4" destOrd="0" parTransId="{DC179F30-6579-4ECC-90DE-015CA51AF53D}" sibTransId="{D5F6F4E7-FA19-4001-8263-5F22E27E59FB}"/>
    <dgm:cxn modelId="{3568BD50-ED47-4A8F-A80F-1D791F50B7E8}" srcId="{8AC9A896-B308-45B4-9CE0-07E5C1488F8C}" destId="{95B5156F-05E3-4F85-B4B7-907920A97249}" srcOrd="6" destOrd="0" parTransId="{57192E63-50E5-4ABA-AA1B-B91C7580F9D2}" sibTransId="{51554F6E-0EEA-421C-B562-7030174FE0B3}"/>
    <dgm:cxn modelId="{569AAC1A-5396-4AD5-844B-AC7437E825A2}" srcId="{8AC9A896-B308-45B4-9CE0-07E5C1488F8C}" destId="{00395BC3-5187-4A3D-A8B8-AADDB03FEFAA}" srcOrd="5" destOrd="0" parTransId="{C16F1798-1B5B-48B7-AB5B-EB08E0E0610E}" sibTransId="{27207250-BE58-4519-AA21-2CDEA6A7F0F0}"/>
    <dgm:cxn modelId="{B2BC7124-4616-46B4-B500-B13EF2C733D0}" type="presOf" srcId="{909A9406-5D91-4C31-A34E-B2A3A29ED274}" destId="{3BAC6776-6DA9-4CCD-B5DD-35D096110659}" srcOrd="0" destOrd="0" presId="urn:microsoft.com/office/officeart/2005/8/layout/hList1"/>
    <dgm:cxn modelId="{E325C970-8859-4FD0-AD28-BD1677DBBD99}" srcId="{909A9406-5D91-4C31-A34E-B2A3A29ED274}" destId="{4622C8BF-D768-47D0-A1B0-17DCD50D4952}" srcOrd="7" destOrd="0" parTransId="{8CF9500B-06C1-40C9-9BD0-E51FD5B79C07}" sibTransId="{A2C32756-0DA1-43B8-949A-32DFC718F8ED}"/>
    <dgm:cxn modelId="{53466374-9A8B-4EA1-BABF-D74A927B85D7}" srcId="{8AC9A896-B308-45B4-9CE0-07E5C1488F8C}" destId="{2808B03F-66EA-4769-8DFD-F272977CB5CD}" srcOrd="3" destOrd="0" parTransId="{A4E121F7-868A-46DE-A6F0-CF15679D2135}" sibTransId="{57BEC5FD-7E42-4621-A9E9-671BB9EDB35D}"/>
    <dgm:cxn modelId="{42C48CF1-8C10-4C68-841D-A30D8766A916}" type="presOf" srcId="{061ADE1D-116F-4BF8-8022-49F5E6B1FA29}" destId="{5AF8ADAD-FE9E-4A07-A450-FCBF3873B477}" srcOrd="0" destOrd="5" presId="urn:microsoft.com/office/officeart/2005/8/layout/hList1"/>
    <dgm:cxn modelId="{5A831CA8-03CC-4091-B8CC-4F1F7D9F0DD0}" type="presOf" srcId="{F44B9642-109C-4A1E-BE6D-0FE34D409318}" destId="{245EC775-2904-475A-A37A-E2EE1CEFA1D1}" srcOrd="0" destOrd="7" presId="urn:microsoft.com/office/officeart/2005/8/layout/hList1"/>
    <dgm:cxn modelId="{4E2769F9-5F5B-4FFB-A8DD-333471728E56}" srcId="{8AC9A896-B308-45B4-9CE0-07E5C1488F8C}" destId="{7E8CA35E-82B9-4A71-AAF1-DC269A5AC990}" srcOrd="0" destOrd="0" parTransId="{6142D771-5CA7-4C4F-918A-35C17CE65EB0}" sibTransId="{AE09F285-4D80-4DBB-BFF0-E52F7917AEC1}"/>
    <dgm:cxn modelId="{628CD993-E0CF-4DB4-9847-2126CFD6A46B}" srcId="{909A9406-5D91-4C31-A34E-B2A3A29ED274}" destId="{EE8D6761-E627-4B7D-97DD-96481579AC5C}" srcOrd="4" destOrd="0" parTransId="{A8D0B3F5-37D4-41BE-9C53-3A608C3DD8AF}" sibTransId="{950761A2-1772-4CB5-BABB-74D5BB6EA4C2}"/>
    <dgm:cxn modelId="{4CD255DE-3F8C-4174-9A9F-01B3358CD549}" type="presOf" srcId="{64C42844-04C3-4E86-A4E9-F2B348995F09}" destId="{5AF8ADAD-FE9E-4A07-A450-FCBF3873B477}" srcOrd="0" destOrd="6" presId="urn:microsoft.com/office/officeart/2005/8/layout/hList1"/>
    <dgm:cxn modelId="{AEBD0900-8C22-4DA7-AC17-1766444091E7}" type="presOf" srcId="{424CCEC7-55FA-400B-849C-8981AB0E829C}" destId="{C9582282-2F7A-440C-B332-873F94C01F85}" srcOrd="0" destOrd="0" presId="urn:microsoft.com/office/officeart/2005/8/layout/hList1"/>
    <dgm:cxn modelId="{CD91CE5D-CC57-45DD-B94F-D506DB3087A8}" type="presOf" srcId="{7E8CA35E-82B9-4A71-AAF1-DC269A5AC990}" destId="{245EC775-2904-475A-A37A-E2EE1CEFA1D1}" srcOrd="0" destOrd="0" presId="urn:microsoft.com/office/officeart/2005/8/layout/hList1"/>
    <dgm:cxn modelId="{EDD5DD10-B376-4EF7-A216-CAADDA92C9E4}" type="presOf" srcId="{95B5156F-05E3-4F85-B4B7-907920A97249}" destId="{245EC775-2904-475A-A37A-E2EE1CEFA1D1}" srcOrd="0" destOrd="6" presId="urn:microsoft.com/office/officeart/2005/8/layout/hList1"/>
    <dgm:cxn modelId="{41A6BBEC-E979-462B-BBB9-D3AF54FF1D90}" srcId="{424CCEC7-55FA-400B-849C-8981AB0E829C}" destId="{8AC9A896-B308-45B4-9CE0-07E5C1488F8C}" srcOrd="0" destOrd="0" parTransId="{D7720E09-3B54-4EEC-AFF5-579F7690FC3C}" sibTransId="{B34401C0-5AB6-4DE8-9AFE-5F97DC7788C9}"/>
    <dgm:cxn modelId="{D8FFCC8C-3F76-469D-BD07-83920F2CDFD1}" srcId="{909A9406-5D91-4C31-A34E-B2A3A29ED274}" destId="{469D8F5A-6C3D-4A04-B4FB-732FA4A5E28E}" srcOrd="0" destOrd="0" parTransId="{00A3E01B-3953-42A4-87A3-A3561DEDDE7F}" sibTransId="{8B966707-4D0E-4FCF-9BED-5043F4A0738D}"/>
    <dgm:cxn modelId="{70A2AF1F-6BFB-427D-8947-00322110614F}" type="presOf" srcId="{31985D4F-AD3C-4B11-9341-EBC9C7F52E7E}" destId="{245EC775-2904-475A-A37A-E2EE1CEFA1D1}" srcOrd="0" destOrd="2" presId="urn:microsoft.com/office/officeart/2005/8/layout/hList1"/>
    <dgm:cxn modelId="{30994AE9-699D-464F-A160-36A8FA432445}" srcId="{909A9406-5D91-4C31-A34E-B2A3A29ED274}" destId="{5942EEFD-31C2-4A3A-BF31-E4DD9A774DBA}" srcOrd="3" destOrd="0" parTransId="{EDA830D6-253A-42A9-A18D-26B836E772B7}" sibTransId="{4D26DB72-E892-4362-9CFF-FAECAA1282F1}"/>
    <dgm:cxn modelId="{8F777051-AEF7-45F1-9741-B6EC3ADF1371}" type="presOf" srcId="{273B4D8C-3BD9-4E62-9BA8-B925E4D03BED}" destId="{245EC775-2904-475A-A37A-E2EE1CEFA1D1}" srcOrd="0" destOrd="1" presId="urn:microsoft.com/office/officeart/2005/8/layout/hList1"/>
    <dgm:cxn modelId="{99E07996-F2D8-4961-ADDE-CB97AC27E0AB}" srcId="{909A9406-5D91-4C31-A34E-B2A3A29ED274}" destId="{5339EAF7-4164-499A-8816-F1E6C3377751}" srcOrd="1" destOrd="0" parTransId="{0FD3176C-791C-4116-A668-0855668C193C}" sibTransId="{CFD40EF2-FF11-4266-BBAE-C2701ACFD4D9}"/>
    <dgm:cxn modelId="{C1194F5B-67C1-45F1-BB23-5BB13A3D5891}" srcId="{909A9406-5D91-4C31-A34E-B2A3A29ED274}" destId="{061ADE1D-116F-4BF8-8022-49F5E6B1FA29}" srcOrd="5" destOrd="0" parTransId="{D203BF35-6A75-401A-B7A6-C83E981F1DC5}" sibTransId="{0F3A8472-EF2A-43EB-A9CC-B0447189D482}"/>
    <dgm:cxn modelId="{C8A1B8E6-3A7B-42A1-8CA9-A2983055787B}" type="presOf" srcId="{0AB52C50-589A-4D5D-BF03-B78AD31AA32A}" destId="{245EC775-2904-475A-A37A-E2EE1CEFA1D1}" srcOrd="0" destOrd="4" presId="urn:microsoft.com/office/officeart/2005/8/layout/hList1"/>
    <dgm:cxn modelId="{D7FC8813-1542-420B-8D74-7C1362126C15}" type="presOf" srcId="{2808B03F-66EA-4769-8DFD-F272977CB5CD}" destId="{245EC775-2904-475A-A37A-E2EE1CEFA1D1}" srcOrd="0" destOrd="3" presId="urn:microsoft.com/office/officeart/2005/8/layout/hList1"/>
    <dgm:cxn modelId="{8DF0C9CC-8298-416C-9833-06A4F22ED60D}" srcId="{8AC9A896-B308-45B4-9CE0-07E5C1488F8C}" destId="{31985D4F-AD3C-4B11-9341-EBC9C7F52E7E}" srcOrd="2" destOrd="0" parTransId="{A3FEF463-3A38-4675-BD97-74AE03FE0DD1}" sibTransId="{0227DEF9-1EDC-4DBB-98F6-C8D2C5ADAC78}"/>
    <dgm:cxn modelId="{3B1BB5D4-FB6E-4749-8E86-8D3AA58AFFE3}" type="presOf" srcId="{8AC9A896-B308-45B4-9CE0-07E5C1488F8C}" destId="{D9A21559-0F16-4F78-AA5C-F5264E4439DF}" srcOrd="0" destOrd="0" presId="urn:microsoft.com/office/officeart/2005/8/layout/hList1"/>
    <dgm:cxn modelId="{3A94ECAB-508F-4A60-8C41-87F56FCE0699}" type="presOf" srcId="{4622C8BF-D768-47D0-A1B0-17DCD50D4952}" destId="{5AF8ADAD-FE9E-4A07-A450-FCBF3873B477}" srcOrd="0" destOrd="7" presId="urn:microsoft.com/office/officeart/2005/8/layout/hList1"/>
    <dgm:cxn modelId="{269E0538-B348-40ED-9EC0-ECC6085CB4CC}" type="presParOf" srcId="{C9582282-2F7A-440C-B332-873F94C01F85}" destId="{B0218604-E43B-4CF1-AD28-8920733E0C0B}" srcOrd="0" destOrd="0" presId="urn:microsoft.com/office/officeart/2005/8/layout/hList1"/>
    <dgm:cxn modelId="{EEDBEB46-B553-4B2D-ABBB-1F2B26AC41D5}" type="presParOf" srcId="{B0218604-E43B-4CF1-AD28-8920733E0C0B}" destId="{D9A21559-0F16-4F78-AA5C-F5264E4439DF}" srcOrd="0" destOrd="0" presId="urn:microsoft.com/office/officeart/2005/8/layout/hList1"/>
    <dgm:cxn modelId="{073C5DB4-30CE-434E-847C-1019BB4E107B}" type="presParOf" srcId="{B0218604-E43B-4CF1-AD28-8920733E0C0B}" destId="{245EC775-2904-475A-A37A-E2EE1CEFA1D1}" srcOrd="1" destOrd="0" presId="urn:microsoft.com/office/officeart/2005/8/layout/hList1"/>
    <dgm:cxn modelId="{DB1FB925-5D92-477D-B1DE-2428C53C9E01}" type="presParOf" srcId="{C9582282-2F7A-440C-B332-873F94C01F85}" destId="{6F7FEC37-422D-4C6D-9403-1B5F404C3B7C}" srcOrd="1" destOrd="0" presId="urn:microsoft.com/office/officeart/2005/8/layout/hList1"/>
    <dgm:cxn modelId="{BC6289D0-239B-4A12-BF39-01ABB74E556F}" type="presParOf" srcId="{C9582282-2F7A-440C-B332-873F94C01F85}" destId="{4BA8E6B4-4305-4D65-B86F-4F496A3935B5}" srcOrd="2" destOrd="0" presId="urn:microsoft.com/office/officeart/2005/8/layout/hList1"/>
    <dgm:cxn modelId="{E0EF3973-3B72-4B9D-A8BC-B502275492E3}" type="presParOf" srcId="{4BA8E6B4-4305-4D65-B86F-4F496A3935B5}" destId="{3BAC6776-6DA9-4CCD-B5DD-35D096110659}" srcOrd="0" destOrd="0" presId="urn:microsoft.com/office/officeart/2005/8/layout/hList1"/>
    <dgm:cxn modelId="{FC9821A4-7ED0-4E4A-8B51-1C49F85780B3}" type="presParOf" srcId="{4BA8E6B4-4305-4D65-B86F-4F496A3935B5}" destId="{5AF8ADAD-FE9E-4A07-A450-FCBF3873B4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D2EC2-5FFD-4BE8-89D3-EF13B23493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646A022-6B83-4C49-B8B5-EA9E3176C151}">
      <dgm:prSet phldrT="[Text]"/>
      <dgm:spPr/>
      <dgm:t>
        <a:bodyPr/>
        <a:lstStyle/>
        <a:p>
          <a:r>
            <a:rPr lang="en-US" dirty="0" err="1" smtClean="0"/>
            <a:t>Tahapan</a:t>
          </a:r>
          <a:r>
            <a:rPr lang="en-US" dirty="0" smtClean="0"/>
            <a:t> </a:t>
          </a:r>
          <a:r>
            <a:rPr lang="en-US" dirty="0" err="1" smtClean="0"/>
            <a:t>identifikasi</a:t>
          </a:r>
          <a:r>
            <a:rPr lang="en-US" dirty="0" smtClean="0"/>
            <a:t> </a:t>
          </a:r>
          <a:r>
            <a:rPr lang="en-US" dirty="0" err="1" smtClean="0"/>
            <a:t>perubahan</a:t>
          </a:r>
          <a:r>
            <a:rPr lang="en-US" dirty="0" smtClean="0"/>
            <a:t> </a:t>
          </a:r>
          <a:endParaRPr lang="en-US" dirty="0"/>
        </a:p>
      </dgm:t>
    </dgm:pt>
    <dgm:pt modelId="{D98E0864-6897-4BA3-ABB2-FF44F1D971AB}" type="parTrans" cxnId="{610CF5A7-8719-441A-A135-820257FC4761}">
      <dgm:prSet/>
      <dgm:spPr/>
      <dgm:t>
        <a:bodyPr/>
        <a:lstStyle/>
        <a:p>
          <a:endParaRPr lang="en-US"/>
        </a:p>
      </dgm:t>
    </dgm:pt>
    <dgm:pt modelId="{F8DDB3F5-3469-406A-A56F-56D100984461}" type="sibTrans" cxnId="{610CF5A7-8719-441A-A135-820257FC4761}">
      <dgm:prSet/>
      <dgm:spPr/>
      <dgm:t>
        <a:bodyPr/>
        <a:lstStyle/>
        <a:p>
          <a:endParaRPr lang="en-US"/>
        </a:p>
      </dgm:t>
    </dgm:pt>
    <dgm:pt modelId="{2E4A8DF1-6B1D-4C07-A4A5-B18884E9BC0B}">
      <dgm:prSet phldrT="[Text]"/>
      <dgm:spPr/>
      <dgm:t>
        <a:bodyPr/>
        <a:lstStyle/>
        <a:p>
          <a:r>
            <a:rPr lang="en-US" dirty="0" err="1" smtClean="0"/>
            <a:t>Tahapan</a:t>
          </a:r>
          <a:r>
            <a:rPr lang="en-US" dirty="0" smtClean="0"/>
            <a:t> </a:t>
          </a:r>
          <a:r>
            <a:rPr lang="en-US" dirty="0" err="1" smtClean="0"/>
            <a:t>perubahan</a:t>
          </a:r>
          <a:r>
            <a:rPr lang="en-US" dirty="0" smtClean="0"/>
            <a:t> </a:t>
          </a:r>
          <a:r>
            <a:rPr lang="en-US" dirty="0" err="1" smtClean="0"/>
            <a:t>rencana</a:t>
          </a:r>
          <a:r>
            <a:rPr lang="en-US" dirty="0" smtClean="0"/>
            <a:t> </a:t>
          </a:r>
          <a:endParaRPr lang="en-US" dirty="0"/>
        </a:p>
      </dgm:t>
    </dgm:pt>
    <dgm:pt modelId="{8B5AF015-A653-4CC9-B3D9-59ED7E8673D4}" type="parTrans" cxnId="{0EE359EC-BC8A-431A-A8ED-41573115A3D0}">
      <dgm:prSet/>
      <dgm:spPr/>
      <dgm:t>
        <a:bodyPr/>
        <a:lstStyle/>
        <a:p>
          <a:endParaRPr lang="en-US"/>
        </a:p>
      </dgm:t>
    </dgm:pt>
    <dgm:pt modelId="{13F3C677-0B40-4A36-AC10-86CFDE1802B7}" type="sibTrans" cxnId="{0EE359EC-BC8A-431A-A8ED-41573115A3D0}">
      <dgm:prSet/>
      <dgm:spPr/>
      <dgm:t>
        <a:bodyPr/>
        <a:lstStyle/>
        <a:p>
          <a:endParaRPr lang="en-US"/>
        </a:p>
      </dgm:t>
    </dgm:pt>
    <dgm:pt modelId="{0A11EDEC-2550-4C9E-81C1-8626F281E026}">
      <dgm:prSet phldrT="[Text]"/>
      <dgm:spPr/>
      <dgm:t>
        <a:bodyPr/>
        <a:lstStyle/>
        <a:p>
          <a:r>
            <a:rPr lang="en-US" dirty="0" err="1" smtClean="0"/>
            <a:t>Ubah</a:t>
          </a:r>
          <a:r>
            <a:rPr lang="en-US" dirty="0" smtClean="0"/>
            <a:t> </a:t>
          </a:r>
          <a:r>
            <a:rPr lang="en-US" dirty="0" err="1" smtClean="0"/>
            <a:t>tahap</a:t>
          </a:r>
          <a:r>
            <a:rPr lang="en-US" dirty="0" smtClean="0"/>
            <a:t> </a:t>
          </a:r>
          <a:r>
            <a:rPr lang="en-US" dirty="0" err="1" smtClean="0"/>
            <a:t>implementasi</a:t>
          </a:r>
          <a:r>
            <a:rPr lang="en-US" dirty="0" smtClean="0"/>
            <a:t> </a:t>
          </a:r>
          <a:endParaRPr lang="en-US" dirty="0"/>
        </a:p>
      </dgm:t>
    </dgm:pt>
    <dgm:pt modelId="{64FFC4DE-A0A9-401D-AB09-B8DEC86273E7}" type="parTrans" cxnId="{7FA2B76E-2A2C-4E85-921B-BAA2A319C723}">
      <dgm:prSet/>
      <dgm:spPr/>
      <dgm:t>
        <a:bodyPr/>
        <a:lstStyle/>
        <a:p>
          <a:endParaRPr lang="en-US"/>
        </a:p>
      </dgm:t>
    </dgm:pt>
    <dgm:pt modelId="{14BED02B-5069-41C5-8D24-DD13097AA2C4}" type="sibTrans" cxnId="{7FA2B76E-2A2C-4E85-921B-BAA2A319C723}">
      <dgm:prSet/>
      <dgm:spPr/>
      <dgm:t>
        <a:bodyPr/>
        <a:lstStyle/>
        <a:p>
          <a:endParaRPr lang="en-US"/>
        </a:p>
      </dgm:t>
    </dgm:pt>
    <dgm:pt modelId="{99C46CF7-3D73-40B1-AF3F-57F5D5BFF54E}">
      <dgm:prSet phldrT="[Text]"/>
      <dgm:spPr/>
      <dgm:t>
        <a:bodyPr/>
        <a:lstStyle/>
        <a:p>
          <a:r>
            <a:rPr lang="en-US" dirty="0" err="1" smtClean="0"/>
            <a:t>Tahapan</a:t>
          </a:r>
          <a:r>
            <a:rPr lang="en-US" dirty="0" smtClean="0"/>
            <a:t> </a:t>
          </a:r>
          <a:r>
            <a:rPr lang="en-US" dirty="0" err="1" smtClean="0"/>
            <a:t>evaluasi</a:t>
          </a:r>
          <a:r>
            <a:rPr lang="en-US" dirty="0" smtClean="0"/>
            <a:t> &amp;</a:t>
          </a:r>
          <a:r>
            <a:rPr lang="en-US" dirty="0" err="1" smtClean="0"/>
            <a:t>umpan</a:t>
          </a:r>
          <a:r>
            <a:rPr lang="en-US" dirty="0" smtClean="0"/>
            <a:t> </a:t>
          </a:r>
          <a:r>
            <a:rPr lang="en-US" dirty="0" err="1" smtClean="0"/>
            <a:t>Balik</a:t>
          </a:r>
          <a:r>
            <a:rPr lang="en-US" dirty="0" smtClean="0"/>
            <a:t> </a:t>
          </a:r>
          <a:endParaRPr lang="en-US" dirty="0"/>
        </a:p>
      </dgm:t>
    </dgm:pt>
    <dgm:pt modelId="{7B74526A-38F1-4C77-A404-CD75D2FB3078}" type="parTrans" cxnId="{E1AFDB09-F1C4-421F-9C3E-16FE9ACEFEEF}">
      <dgm:prSet/>
      <dgm:spPr/>
      <dgm:t>
        <a:bodyPr/>
        <a:lstStyle/>
        <a:p>
          <a:endParaRPr lang="en-US"/>
        </a:p>
      </dgm:t>
    </dgm:pt>
    <dgm:pt modelId="{DFA939D9-F30F-4797-B061-0D507B452F58}" type="sibTrans" cxnId="{E1AFDB09-F1C4-421F-9C3E-16FE9ACEFEEF}">
      <dgm:prSet/>
      <dgm:spPr/>
      <dgm:t>
        <a:bodyPr/>
        <a:lstStyle/>
        <a:p>
          <a:endParaRPr lang="en-US"/>
        </a:p>
      </dgm:t>
    </dgm:pt>
    <dgm:pt modelId="{E93F3469-38EE-4F3A-A570-57716301CCEA}" type="pres">
      <dgm:prSet presAssocID="{661D2EC2-5FFD-4BE8-89D3-EF13B2349360}" presName="Name0" presStyleCnt="0">
        <dgm:presLayoutVars>
          <dgm:dir/>
          <dgm:resizeHandles val="exact"/>
        </dgm:presLayoutVars>
      </dgm:prSet>
      <dgm:spPr/>
    </dgm:pt>
    <dgm:pt modelId="{2D4DAD52-1D2D-476A-A3DA-5DC271D10B85}" type="pres">
      <dgm:prSet presAssocID="{8646A022-6B83-4C49-B8B5-EA9E3176C151}" presName="node" presStyleLbl="node1" presStyleIdx="0" presStyleCnt="4" custLinFactX="-16245" custLinFactNeighborX="-100000" custLinFactNeighborY="37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B1ABF-69D3-441B-B9D6-FDD30A74A0DC}" type="pres">
      <dgm:prSet presAssocID="{F8DDB3F5-3469-406A-A56F-56D10098446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05FDE11-5848-4087-8219-69D8DE5D39FA}" type="pres">
      <dgm:prSet presAssocID="{F8DDB3F5-3469-406A-A56F-56D10098446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F5B1461-F773-4BF1-BD38-F91E17749ED7}" type="pres">
      <dgm:prSet presAssocID="{2E4A8DF1-6B1D-4C07-A4A5-B18884E9BC0B}" presName="node" presStyleLbl="node1" presStyleIdx="1" presStyleCnt="4" custLinFactNeighborX="-35688" custLinFactNeighborY="9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FFFC8-3CE3-4A31-8717-BC4F669DAF48}" type="pres">
      <dgm:prSet presAssocID="{13F3C677-0B40-4A36-AC10-86CFDE1802B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3313D21-8262-4F08-83D5-3C4202FC39F6}" type="pres">
      <dgm:prSet presAssocID="{13F3C677-0B40-4A36-AC10-86CFDE1802B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51FEEC4-BF08-421F-ABB3-23BADC68BDE9}" type="pres">
      <dgm:prSet presAssocID="{0A11EDEC-2550-4C9E-81C1-8626F281E026}" presName="node" presStyleLbl="node1" presStyleIdx="2" presStyleCnt="4" custLinFactNeighborX="-64366" custLinFactNeighborY="942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75A5A-15B2-457C-A909-FB8E50EBB1D2}" type="pres">
      <dgm:prSet presAssocID="{14BED02B-5069-41C5-8D24-DD13097AA2C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BF8F51E-7017-4747-930C-B145B1BD7C83}" type="pres">
      <dgm:prSet presAssocID="{14BED02B-5069-41C5-8D24-DD13097AA2C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345A9AE-F050-4B0B-9E98-700B8C9520F3}" type="pres">
      <dgm:prSet presAssocID="{99C46CF7-3D73-40B1-AF3F-57F5D5BFF54E}" presName="node" presStyleLbl="node1" presStyleIdx="3" presStyleCnt="4" custLinFactNeighborX="-76657" custLinFactNeighborY="44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94752-7564-4142-AC87-AE946C29AAE0}" type="presOf" srcId="{13F3C677-0B40-4A36-AC10-86CFDE1802B7}" destId="{D03FFFC8-3CE3-4A31-8717-BC4F669DAF48}" srcOrd="0" destOrd="0" presId="urn:microsoft.com/office/officeart/2005/8/layout/process1"/>
    <dgm:cxn modelId="{80DE10AC-BE5B-463E-9B31-39656AFE7CCD}" type="presOf" srcId="{F8DDB3F5-3469-406A-A56F-56D100984461}" destId="{205FDE11-5848-4087-8219-69D8DE5D39FA}" srcOrd="1" destOrd="0" presId="urn:microsoft.com/office/officeart/2005/8/layout/process1"/>
    <dgm:cxn modelId="{A499A0A7-A2CE-46E5-B03D-7D11857B1671}" type="presOf" srcId="{0A11EDEC-2550-4C9E-81C1-8626F281E026}" destId="{651FEEC4-BF08-421F-ABB3-23BADC68BDE9}" srcOrd="0" destOrd="0" presId="urn:microsoft.com/office/officeart/2005/8/layout/process1"/>
    <dgm:cxn modelId="{FB4FE15A-6AB1-4A64-9A7D-7BD8D52B556F}" type="presOf" srcId="{99C46CF7-3D73-40B1-AF3F-57F5D5BFF54E}" destId="{3345A9AE-F050-4B0B-9E98-700B8C9520F3}" srcOrd="0" destOrd="0" presId="urn:microsoft.com/office/officeart/2005/8/layout/process1"/>
    <dgm:cxn modelId="{039F1304-AD8F-40E7-AB32-09731C03378F}" type="presOf" srcId="{8646A022-6B83-4C49-B8B5-EA9E3176C151}" destId="{2D4DAD52-1D2D-476A-A3DA-5DC271D10B85}" srcOrd="0" destOrd="0" presId="urn:microsoft.com/office/officeart/2005/8/layout/process1"/>
    <dgm:cxn modelId="{E1AFDB09-F1C4-421F-9C3E-16FE9ACEFEEF}" srcId="{661D2EC2-5FFD-4BE8-89D3-EF13B2349360}" destId="{99C46CF7-3D73-40B1-AF3F-57F5D5BFF54E}" srcOrd="3" destOrd="0" parTransId="{7B74526A-38F1-4C77-A404-CD75D2FB3078}" sibTransId="{DFA939D9-F30F-4797-B061-0D507B452F58}"/>
    <dgm:cxn modelId="{7FA2B76E-2A2C-4E85-921B-BAA2A319C723}" srcId="{661D2EC2-5FFD-4BE8-89D3-EF13B2349360}" destId="{0A11EDEC-2550-4C9E-81C1-8626F281E026}" srcOrd="2" destOrd="0" parTransId="{64FFC4DE-A0A9-401D-AB09-B8DEC86273E7}" sibTransId="{14BED02B-5069-41C5-8D24-DD13097AA2C4}"/>
    <dgm:cxn modelId="{610CF5A7-8719-441A-A135-820257FC4761}" srcId="{661D2EC2-5FFD-4BE8-89D3-EF13B2349360}" destId="{8646A022-6B83-4C49-B8B5-EA9E3176C151}" srcOrd="0" destOrd="0" parTransId="{D98E0864-6897-4BA3-ABB2-FF44F1D971AB}" sibTransId="{F8DDB3F5-3469-406A-A56F-56D100984461}"/>
    <dgm:cxn modelId="{0EC05691-BAC9-4ACB-A0A5-B7E914CE27B1}" type="presOf" srcId="{661D2EC2-5FFD-4BE8-89D3-EF13B2349360}" destId="{E93F3469-38EE-4F3A-A570-57716301CCEA}" srcOrd="0" destOrd="0" presId="urn:microsoft.com/office/officeart/2005/8/layout/process1"/>
    <dgm:cxn modelId="{1456777C-CC03-4379-B1A8-32300897C64E}" type="presOf" srcId="{F8DDB3F5-3469-406A-A56F-56D100984461}" destId="{36DB1ABF-69D3-441B-B9D6-FDD30A74A0DC}" srcOrd="0" destOrd="0" presId="urn:microsoft.com/office/officeart/2005/8/layout/process1"/>
    <dgm:cxn modelId="{640BFC01-BB4E-435F-B14A-A08F1D148D55}" type="presOf" srcId="{14BED02B-5069-41C5-8D24-DD13097AA2C4}" destId="{5F475A5A-15B2-457C-A909-FB8E50EBB1D2}" srcOrd="0" destOrd="0" presId="urn:microsoft.com/office/officeart/2005/8/layout/process1"/>
    <dgm:cxn modelId="{BA1E7C0F-64D5-4682-9032-8D6C234AE817}" type="presOf" srcId="{2E4A8DF1-6B1D-4C07-A4A5-B18884E9BC0B}" destId="{5F5B1461-F773-4BF1-BD38-F91E17749ED7}" srcOrd="0" destOrd="0" presId="urn:microsoft.com/office/officeart/2005/8/layout/process1"/>
    <dgm:cxn modelId="{0EE359EC-BC8A-431A-A8ED-41573115A3D0}" srcId="{661D2EC2-5FFD-4BE8-89D3-EF13B2349360}" destId="{2E4A8DF1-6B1D-4C07-A4A5-B18884E9BC0B}" srcOrd="1" destOrd="0" parTransId="{8B5AF015-A653-4CC9-B3D9-59ED7E8673D4}" sibTransId="{13F3C677-0B40-4A36-AC10-86CFDE1802B7}"/>
    <dgm:cxn modelId="{0F2F023B-5C8A-4F48-ACC3-B84A86C6AEFD}" type="presOf" srcId="{14BED02B-5069-41C5-8D24-DD13097AA2C4}" destId="{7BF8F51E-7017-4747-930C-B145B1BD7C83}" srcOrd="1" destOrd="0" presId="urn:microsoft.com/office/officeart/2005/8/layout/process1"/>
    <dgm:cxn modelId="{CE294548-1D1F-4953-9249-FC9286FFD93F}" type="presOf" srcId="{13F3C677-0B40-4A36-AC10-86CFDE1802B7}" destId="{A3313D21-8262-4F08-83D5-3C4202FC39F6}" srcOrd="1" destOrd="0" presId="urn:microsoft.com/office/officeart/2005/8/layout/process1"/>
    <dgm:cxn modelId="{45B31462-9CAB-46F1-9069-152F11C2DC10}" type="presParOf" srcId="{E93F3469-38EE-4F3A-A570-57716301CCEA}" destId="{2D4DAD52-1D2D-476A-A3DA-5DC271D10B85}" srcOrd="0" destOrd="0" presId="urn:microsoft.com/office/officeart/2005/8/layout/process1"/>
    <dgm:cxn modelId="{AE8C2395-26D5-4180-AC50-969EA1389307}" type="presParOf" srcId="{E93F3469-38EE-4F3A-A570-57716301CCEA}" destId="{36DB1ABF-69D3-441B-B9D6-FDD30A74A0DC}" srcOrd="1" destOrd="0" presId="urn:microsoft.com/office/officeart/2005/8/layout/process1"/>
    <dgm:cxn modelId="{9D52CA89-14A1-4713-A00C-E98DBCDB7D4F}" type="presParOf" srcId="{36DB1ABF-69D3-441B-B9D6-FDD30A74A0DC}" destId="{205FDE11-5848-4087-8219-69D8DE5D39FA}" srcOrd="0" destOrd="0" presId="urn:microsoft.com/office/officeart/2005/8/layout/process1"/>
    <dgm:cxn modelId="{2EE2975D-9A47-460B-9857-DA6969D5467A}" type="presParOf" srcId="{E93F3469-38EE-4F3A-A570-57716301CCEA}" destId="{5F5B1461-F773-4BF1-BD38-F91E17749ED7}" srcOrd="2" destOrd="0" presId="urn:microsoft.com/office/officeart/2005/8/layout/process1"/>
    <dgm:cxn modelId="{D2B018BC-2CF3-480F-955D-061572EBD020}" type="presParOf" srcId="{E93F3469-38EE-4F3A-A570-57716301CCEA}" destId="{D03FFFC8-3CE3-4A31-8717-BC4F669DAF48}" srcOrd="3" destOrd="0" presId="urn:microsoft.com/office/officeart/2005/8/layout/process1"/>
    <dgm:cxn modelId="{4ED0B450-EE8C-43A0-A3AD-D5CF7C41B812}" type="presParOf" srcId="{D03FFFC8-3CE3-4A31-8717-BC4F669DAF48}" destId="{A3313D21-8262-4F08-83D5-3C4202FC39F6}" srcOrd="0" destOrd="0" presId="urn:microsoft.com/office/officeart/2005/8/layout/process1"/>
    <dgm:cxn modelId="{CC91930B-C984-402D-BC43-43236A902C2D}" type="presParOf" srcId="{E93F3469-38EE-4F3A-A570-57716301CCEA}" destId="{651FEEC4-BF08-421F-ABB3-23BADC68BDE9}" srcOrd="4" destOrd="0" presId="urn:microsoft.com/office/officeart/2005/8/layout/process1"/>
    <dgm:cxn modelId="{69831109-6F4C-45CE-BA31-093EB785DE28}" type="presParOf" srcId="{E93F3469-38EE-4F3A-A570-57716301CCEA}" destId="{5F475A5A-15B2-457C-A909-FB8E50EBB1D2}" srcOrd="5" destOrd="0" presId="urn:microsoft.com/office/officeart/2005/8/layout/process1"/>
    <dgm:cxn modelId="{0657878B-CC89-4E85-9F14-3CC915E9A1AE}" type="presParOf" srcId="{5F475A5A-15B2-457C-A909-FB8E50EBB1D2}" destId="{7BF8F51E-7017-4747-930C-B145B1BD7C83}" srcOrd="0" destOrd="0" presId="urn:microsoft.com/office/officeart/2005/8/layout/process1"/>
    <dgm:cxn modelId="{0BFF7428-3D57-47D7-A98C-2000EF2D8345}" type="presParOf" srcId="{E93F3469-38EE-4F3A-A570-57716301CCEA}" destId="{3345A9AE-F050-4B0B-9E98-700B8C9520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24444-3A7D-404C-AFAE-474967500DC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38214-09EA-4A60-97EE-E19A0B8FD041}">
      <dgm:prSet phldrT="[Text]"/>
      <dgm:spPr/>
      <dgm:t>
        <a:bodyPr/>
        <a:lstStyle/>
        <a:p>
          <a:r>
            <a:rPr lang="en-US" dirty="0" err="1" smtClean="0"/>
            <a:t>Stres</a:t>
          </a:r>
          <a:r>
            <a:rPr lang="en-US" dirty="0" smtClean="0"/>
            <a:t> </a:t>
          </a:r>
          <a:r>
            <a:rPr lang="en-US" dirty="0" err="1" smtClean="0"/>
            <a:t>Pencegahan</a:t>
          </a:r>
          <a:r>
            <a:rPr lang="en-US" dirty="0" smtClean="0"/>
            <a:t> </a:t>
          </a:r>
          <a:endParaRPr lang="en-US" dirty="0"/>
        </a:p>
      </dgm:t>
    </dgm:pt>
    <dgm:pt modelId="{67B84DDD-B784-4574-9A59-0C8A3BCC060C}" type="parTrans" cxnId="{B1C8DC4A-5249-43C2-924A-D2873614F6E0}">
      <dgm:prSet/>
      <dgm:spPr/>
      <dgm:t>
        <a:bodyPr/>
        <a:lstStyle/>
        <a:p>
          <a:endParaRPr lang="en-US"/>
        </a:p>
      </dgm:t>
    </dgm:pt>
    <dgm:pt modelId="{5EB16EE2-5347-46CF-A847-848517071120}" type="sibTrans" cxnId="{B1C8DC4A-5249-43C2-924A-D2873614F6E0}">
      <dgm:prSet/>
      <dgm:spPr/>
      <dgm:t>
        <a:bodyPr/>
        <a:lstStyle/>
        <a:p>
          <a:endParaRPr lang="en-US"/>
        </a:p>
      </dgm:t>
    </dgm:pt>
    <dgm:pt modelId="{0F8B016F-EC00-4228-BE45-0B840EB28ED6}">
      <dgm:prSet phldrT="[Text]"/>
      <dgm:spPr/>
      <dgm:t>
        <a:bodyPr/>
        <a:lstStyle/>
        <a:p>
          <a:r>
            <a:rPr lang="en-US" dirty="0" err="1" smtClean="0"/>
            <a:t>Strategi</a:t>
          </a:r>
          <a:r>
            <a:rPr lang="en-US" dirty="0" smtClean="0"/>
            <a:t> </a:t>
          </a:r>
          <a:r>
            <a:rPr lang="en-US" dirty="0" err="1" smtClean="0"/>
            <a:t>Resolusi</a:t>
          </a:r>
          <a:r>
            <a:rPr lang="en-US" dirty="0" smtClean="0"/>
            <a:t> Stress </a:t>
          </a:r>
          <a:endParaRPr lang="en-US" dirty="0"/>
        </a:p>
      </dgm:t>
    </dgm:pt>
    <dgm:pt modelId="{8B2769FE-1ED2-4BD3-BBFC-374F6FF3763C}" type="parTrans" cxnId="{70209531-54F6-4ACD-A742-C03ED3EADF27}">
      <dgm:prSet/>
      <dgm:spPr/>
      <dgm:t>
        <a:bodyPr/>
        <a:lstStyle/>
        <a:p>
          <a:endParaRPr lang="en-US"/>
        </a:p>
      </dgm:t>
    </dgm:pt>
    <dgm:pt modelId="{A343D754-EEC9-417F-92F8-7DD6A725D58D}" type="sibTrans" cxnId="{70209531-54F6-4ACD-A742-C03ED3EADF27}">
      <dgm:prSet/>
      <dgm:spPr/>
      <dgm:t>
        <a:bodyPr/>
        <a:lstStyle/>
        <a:p>
          <a:endParaRPr lang="en-US"/>
        </a:p>
      </dgm:t>
    </dgm:pt>
    <dgm:pt modelId="{BE9EDF97-CA79-4FDC-A605-D2B996C4B8FD}">
      <dgm:prSet phldrT="[Text]"/>
      <dgm:spPr/>
      <dgm:t>
        <a:bodyPr/>
        <a:lstStyle/>
        <a:p>
          <a:r>
            <a:rPr lang="en-US" dirty="0" err="1" smtClean="0"/>
            <a:t>Fokus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Kesehatan</a:t>
          </a:r>
          <a:r>
            <a:rPr lang="en-US" dirty="0" smtClean="0"/>
            <a:t> </a:t>
          </a:r>
          <a:r>
            <a:rPr lang="en-US" dirty="0" err="1" smtClean="0"/>
            <a:t>Pribadi</a:t>
          </a:r>
          <a:r>
            <a:rPr lang="en-US" dirty="0" smtClean="0"/>
            <a:t> </a:t>
          </a:r>
          <a:endParaRPr lang="en-US" dirty="0"/>
        </a:p>
      </dgm:t>
    </dgm:pt>
    <dgm:pt modelId="{30B8B62B-4A58-4531-835E-F98C4FBBF08F}" type="parTrans" cxnId="{4D917284-CD18-4C68-A185-4DD9C944D7B5}">
      <dgm:prSet/>
      <dgm:spPr/>
      <dgm:t>
        <a:bodyPr/>
        <a:lstStyle/>
        <a:p>
          <a:endParaRPr lang="en-US"/>
        </a:p>
      </dgm:t>
    </dgm:pt>
    <dgm:pt modelId="{DDABFFBD-3A79-4880-AA65-BD897FB37520}" type="sibTrans" cxnId="{4D917284-CD18-4C68-A185-4DD9C944D7B5}">
      <dgm:prSet/>
      <dgm:spPr/>
      <dgm:t>
        <a:bodyPr/>
        <a:lstStyle/>
        <a:p>
          <a:endParaRPr lang="en-US"/>
        </a:p>
      </dgm:t>
    </dgm:pt>
    <dgm:pt modelId="{0F774C55-AD7C-4DBA-928D-4E010A0EAE64}" type="pres">
      <dgm:prSet presAssocID="{C5424444-3A7D-404C-AFAE-474967500DC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FCBE6D3-1882-4708-A77E-237345CE136D}" type="pres">
      <dgm:prSet presAssocID="{5AE38214-09EA-4A60-97EE-E19A0B8FD041}" presName="composite" presStyleCnt="0"/>
      <dgm:spPr/>
    </dgm:pt>
    <dgm:pt modelId="{8B53CBD0-71AE-49F6-9F4D-394A626F1716}" type="pres">
      <dgm:prSet presAssocID="{5AE38214-09EA-4A60-97EE-E19A0B8FD041}" presName="bentUpArrow1" presStyleLbl="alignImgPlace1" presStyleIdx="0" presStyleCnt="2"/>
      <dgm:spPr/>
    </dgm:pt>
    <dgm:pt modelId="{BB210770-B338-44A5-968B-881719E24844}" type="pres">
      <dgm:prSet presAssocID="{5AE38214-09EA-4A60-97EE-E19A0B8FD04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181C4-3568-49C6-BCCB-F9EFFB09968C}" type="pres">
      <dgm:prSet presAssocID="{5AE38214-09EA-4A60-97EE-E19A0B8FD04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140F7-08B0-431D-86C0-3817D6952FB6}" type="pres">
      <dgm:prSet presAssocID="{5EB16EE2-5347-46CF-A847-848517071120}" presName="sibTrans" presStyleCnt="0"/>
      <dgm:spPr/>
    </dgm:pt>
    <dgm:pt modelId="{94B29155-6B38-47F2-9932-6424DD6F828E}" type="pres">
      <dgm:prSet presAssocID="{0F8B016F-EC00-4228-BE45-0B840EB28ED6}" presName="composite" presStyleCnt="0"/>
      <dgm:spPr/>
    </dgm:pt>
    <dgm:pt modelId="{C4DD3ACA-C8E8-4613-9B17-71B6EC22158F}" type="pres">
      <dgm:prSet presAssocID="{0F8B016F-EC00-4228-BE45-0B840EB28ED6}" presName="bentUpArrow1" presStyleLbl="alignImgPlace1" presStyleIdx="1" presStyleCnt="2"/>
      <dgm:spPr/>
    </dgm:pt>
    <dgm:pt modelId="{53F9EE0C-6495-4D43-AD61-A9A258A7A1D5}" type="pres">
      <dgm:prSet presAssocID="{0F8B016F-EC00-4228-BE45-0B840EB28ED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DB037-C4EF-45B4-A25E-836C2AA6B6EA}" type="pres">
      <dgm:prSet presAssocID="{0F8B016F-EC00-4228-BE45-0B840EB28ED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EEC3C-255F-425B-8270-FCCCFB9B31F0}" type="pres">
      <dgm:prSet presAssocID="{A343D754-EEC9-417F-92F8-7DD6A725D58D}" presName="sibTrans" presStyleCnt="0"/>
      <dgm:spPr/>
    </dgm:pt>
    <dgm:pt modelId="{B44DDA5E-F2E4-4D29-BB13-BEB690C638E1}" type="pres">
      <dgm:prSet presAssocID="{BE9EDF97-CA79-4FDC-A605-D2B996C4B8FD}" presName="composite" presStyleCnt="0"/>
      <dgm:spPr/>
    </dgm:pt>
    <dgm:pt modelId="{5EB70B09-42AF-4EB0-AEDD-7783B0F333AD}" type="pres">
      <dgm:prSet presAssocID="{BE9EDF97-CA79-4FDC-A605-D2B996C4B8F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917284-CD18-4C68-A185-4DD9C944D7B5}" srcId="{C5424444-3A7D-404C-AFAE-474967500DC1}" destId="{BE9EDF97-CA79-4FDC-A605-D2B996C4B8FD}" srcOrd="2" destOrd="0" parTransId="{30B8B62B-4A58-4531-835E-F98C4FBBF08F}" sibTransId="{DDABFFBD-3A79-4880-AA65-BD897FB37520}"/>
    <dgm:cxn modelId="{B1C8DC4A-5249-43C2-924A-D2873614F6E0}" srcId="{C5424444-3A7D-404C-AFAE-474967500DC1}" destId="{5AE38214-09EA-4A60-97EE-E19A0B8FD041}" srcOrd="0" destOrd="0" parTransId="{67B84DDD-B784-4574-9A59-0C8A3BCC060C}" sibTransId="{5EB16EE2-5347-46CF-A847-848517071120}"/>
    <dgm:cxn modelId="{94A255B1-B485-484D-8BC7-3A06EBB431A4}" type="presOf" srcId="{C5424444-3A7D-404C-AFAE-474967500DC1}" destId="{0F774C55-AD7C-4DBA-928D-4E010A0EAE64}" srcOrd="0" destOrd="0" presId="urn:microsoft.com/office/officeart/2005/8/layout/StepDownProcess"/>
    <dgm:cxn modelId="{CDB230B0-9903-4787-8232-B0C7AF274907}" type="presOf" srcId="{5AE38214-09EA-4A60-97EE-E19A0B8FD041}" destId="{BB210770-B338-44A5-968B-881719E24844}" srcOrd="0" destOrd="0" presId="urn:microsoft.com/office/officeart/2005/8/layout/StepDownProcess"/>
    <dgm:cxn modelId="{70209531-54F6-4ACD-A742-C03ED3EADF27}" srcId="{C5424444-3A7D-404C-AFAE-474967500DC1}" destId="{0F8B016F-EC00-4228-BE45-0B840EB28ED6}" srcOrd="1" destOrd="0" parTransId="{8B2769FE-1ED2-4BD3-BBFC-374F6FF3763C}" sibTransId="{A343D754-EEC9-417F-92F8-7DD6A725D58D}"/>
    <dgm:cxn modelId="{CD593C95-EDDB-480C-AF12-549A52F3C24A}" type="presOf" srcId="{0F8B016F-EC00-4228-BE45-0B840EB28ED6}" destId="{53F9EE0C-6495-4D43-AD61-A9A258A7A1D5}" srcOrd="0" destOrd="0" presId="urn:microsoft.com/office/officeart/2005/8/layout/StepDownProcess"/>
    <dgm:cxn modelId="{CB841841-7D8E-43C8-9F35-084D649FFC9A}" type="presOf" srcId="{BE9EDF97-CA79-4FDC-A605-D2B996C4B8FD}" destId="{5EB70B09-42AF-4EB0-AEDD-7783B0F333AD}" srcOrd="0" destOrd="0" presId="urn:microsoft.com/office/officeart/2005/8/layout/StepDownProcess"/>
    <dgm:cxn modelId="{21595856-1D0E-4B47-B5BA-FCF452B8AC92}" type="presParOf" srcId="{0F774C55-AD7C-4DBA-928D-4E010A0EAE64}" destId="{FFCBE6D3-1882-4708-A77E-237345CE136D}" srcOrd="0" destOrd="0" presId="urn:microsoft.com/office/officeart/2005/8/layout/StepDownProcess"/>
    <dgm:cxn modelId="{7F08D230-FA34-4293-9063-AB71A16CE7E0}" type="presParOf" srcId="{FFCBE6D3-1882-4708-A77E-237345CE136D}" destId="{8B53CBD0-71AE-49F6-9F4D-394A626F1716}" srcOrd="0" destOrd="0" presId="urn:microsoft.com/office/officeart/2005/8/layout/StepDownProcess"/>
    <dgm:cxn modelId="{39EAF387-D372-462B-82CB-C11810B8E409}" type="presParOf" srcId="{FFCBE6D3-1882-4708-A77E-237345CE136D}" destId="{BB210770-B338-44A5-968B-881719E24844}" srcOrd="1" destOrd="0" presId="urn:microsoft.com/office/officeart/2005/8/layout/StepDownProcess"/>
    <dgm:cxn modelId="{4409AE79-9715-40C1-8328-03C8E0BB7EB0}" type="presParOf" srcId="{FFCBE6D3-1882-4708-A77E-237345CE136D}" destId="{76B181C4-3568-49C6-BCCB-F9EFFB09968C}" srcOrd="2" destOrd="0" presId="urn:microsoft.com/office/officeart/2005/8/layout/StepDownProcess"/>
    <dgm:cxn modelId="{79306E5C-F73C-4909-8A8E-F7271D4CCD38}" type="presParOf" srcId="{0F774C55-AD7C-4DBA-928D-4E010A0EAE64}" destId="{1D6140F7-08B0-431D-86C0-3817D6952FB6}" srcOrd="1" destOrd="0" presId="urn:microsoft.com/office/officeart/2005/8/layout/StepDownProcess"/>
    <dgm:cxn modelId="{D1B080A2-A663-4932-83C8-80D10CB55DEF}" type="presParOf" srcId="{0F774C55-AD7C-4DBA-928D-4E010A0EAE64}" destId="{94B29155-6B38-47F2-9932-6424DD6F828E}" srcOrd="2" destOrd="0" presId="urn:microsoft.com/office/officeart/2005/8/layout/StepDownProcess"/>
    <dgm:cxn modelId="{3CF8F138-43BC-4A20-A5B7-2860DD72C7F9}" type="presParOf" srcId="{94B29155-6B38-47F2-9932-6424DD6F828E}" destId="{C4DD3ACA-C8E8-4613-9B17-71B6EC22158F}" srcOrd="0" destOrd="0" presId="urn:microsoft.com/office/officeart/2005/8/layout/StepDownProcess"/>
    <dgm:cxn modelId="{7F2C9455-6282-4D54-AD85-9384BDD52915}" type="presParOf" srcId="{94B29155-6B38-47F2-9932-6424DD6F828E}" destId="{53F9EE0C-6495-4D43-AD61-A9A258A7A1D5}" srcOrd="1" destOrd="0" presId="urn:microsoft.com/office/officeart/2005/8/layout/StepDownProcess"/>
    <dgm:cxn modelId="{FAE3AF33-067A-4F14-8FF4-450FB77275FE}" type="presParOf" srcId="{94B29155-6B38-47F2-9932-6424DD6F828E}" destId="{A68DB037-C4EF-45B4-A25E-836C2AA6B6EA}" srcOrd="2" destOrd="0" presId="urn:microsoft.com/office/officeart/2005/8/layout/StepDownProcess"/>
    <dgm:cxn modelId="{5EE1F8D9-ABBB-4569-AC76-88C65CDBC72C}" type="presParOf" srcId="{0F774C55-AD7C-4DBA-928D-4E010A0EAE64}" destId="{835EEC3C-255F-425B-8270-FCCCFB9B31F0}" srcOrd="3" destOrd="0" presId="urn:microsoft.com/office/officeart/2005/8/layout/StepDownProcess"/>
    <dgm:cxn modelId="{9AC38374-684D-4516-BBCB-8F1F82DE9F66}" type="presParOf" srcId="{0F774C55-AD7C-4DBA-928D-4E010A0EAE64}" destId="{B44DDA5E-F2E4-4D29-BB13-BEB690C638E1}" srcOrd="4" destOrd="0" presId="urn:microsoft.com/office/officeart/2005/8/layout/StepDownProcess"/>
    <dgm:cxn modelId="{B8987B27-C46B-4456-A603-8CF3DB062BE4}" type="presParOf" srcId="{B44DDA5E-F2E4-4D29-BB13-BEB690C638E1}" destId="{5EB70B09-42AF-4EB0-AEDD-7783B0F333A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21559-0F16-4F78-AA5C-F5264E4439DF}">
      <dsp:nvSpPr>
        <dsp:cNvPr id="0" name=""/>
        <dsp:cNvSpPr/>
      </dsp:nvSpPr>
      <dsp:spPr>
        <a:xfrm>
          <a:off x="45" y="16517"/>
          <a:ext cx="436187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Intrapersonal Skill </a:t>
          </a:r>
          <a:endParaRPr lang="en-US" sz="2100" kern="1200" dirty="0"/>
        </a:p>
      </dsp:txBody>
      <dsp:txXfrm>
        <a:off x="45" y="16517"/>
        <a:ext cx="4361873" cy="604800"/>
      </dsp:txXfrm>
    </dsp:sp>
    <dsp:sp modelId="{245EC775-2904-475A-A37A-E2EE1CEFA1D1}">
      <dsp:nvSpPr>
        <dsp:cNvPr id="0" name=""/>
        <dsp:cNvSpPr/>
      </dsp:nvSpPr>
      <dsp:spPr>
        <a:xfrm>
          <a:off x="45" y="621317"/>
          <a:ext cx="4361873" cy="2997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Transforming Character/Beliefs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Change management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Stress management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Time management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Creative thinking processes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Goal setting &amp; life purpose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Accelerated learning techniques	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/>
        </a:p>
      </dsp:txBody>
      <dsp:txXfrm>
        <a:off x="45" y="621317"/>
        <a:ext cx="4361873" cy="2997540"/>
      </dsp:txXfrm>
    </dsp:sp>
    <dsp:sp modelId="{3BAC6776-6DA9-4CCD-B5DD-35D096110659}">
      <dsp:nvSpPr>
        <dsp:cNvPr id="0" name=""/>
        <dsp:cNvSpPr/>
      </dsp:nvSpPr>
      <dsp:spPr>
        <a:xfrm>
          <a:off x="4972581" y="16517"/>
          <a:ext cx="436187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Interpersonal Skill </a:t>
          </a:r>
          <a:endParaRPr lang="en-US" sz="2100" kern="1200" dirty="0"/>
        </a:p>
      </dsp:txBody>
      <dsp:txXfrm>
        <a:off x="4972581" y="16517"/>
        <a:ext cx="4361873" cy="604800"/>
      </dsp:txXfrm>
    </dsp:sp>
    <dsp:sp modelId="{5AF8ADAD-FE9E-4A07-A450-FCBF3873B477}">
      <dsp:nvSpPr>
        <dsp:cNvPr id="0" name=""/>
        <dsp:cNvSpPr/>
      </dsp:nvSpPr>
      <dsp:spPr>
        <a:xfrm>
          <a:off x="4972581" y="621317"/>
          <a:ext cx="4361873" cy="2997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Communication skill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Public speaking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Presentation </a:t>
          </a:r>
          <a:r>
            <a:rPr lang="en-US" sz="2100" kern="1200" dirty="0" err="1" smtClean="0"/>
            <a:t>skil</a:t>
          </a:r>
          <a:r>
            <a:rPr lang="en-US" sz="2100" kern="1200" dirty="0" smtClean="0"/>
            <a:t>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Leadership skill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Self-marketing skill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Negotiation skill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Relationship building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Motivation skill</a:t>
          </a:r>
          <a:endParaRPr lang="en-US" sz="2100" kern="1200" dirty="0"/>
        </a:p>
      </dsp:txBody>
      <dsp:txXfrm>
        <a:off x="4972581" y="621317"/>
        <a:ext cx="4361873" cy="2997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DAD52-1D2D-476A-A3DA-5DC271D10B85}">
      <dsp:nvSpPr>
        <dsp:cNvPr id="0" name=""/>
        <dsp:cNvSpPr/>
      </dsp:nvSpPr>
      <dsp:spPr>
        <a:xfrm>
          <a:off x="0" y="2587438"/>
          <a:ext cx="1573903" cy="98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Tahapan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identifikasi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perubahan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8955" y="2616393"/>
        <a:ext cx="1515993" cy="930698"/>
      </dsp:txXfrm>
    </dsp:sp>
    <dsp:sp modelId="{36DB1ABF-69D3-441B-B9D6-FDD30A74A0DC}">
      <dsp:nvSpPr>
        <dsp:cNvPr id="0" name=""/>
        <dsp:cNvSpPr/>
      </dsp:nvSpPr>
      <dsp:spPr>
        <a:xfrm rot="991298">
          <a:off x="1671363" y="3182407"/>
          <a:ext cx="225819" cy="390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72762" y="3250840"/>
        <a:ext cx="158073" cy="234196"/>
      </dsp:txXfrm>
    </dsp:sp>
    <dsp:sp modelId="{5F5B1461-F773-4BF1-BD38-F91E17749ED7}">
      <dsp:nvSpPr>
        <dsp:cNvPr id="0" name=""/>
        <dsp:cNvSpPr/>
      </dsp:nvSpPr>
      <dsp:spPr>
        <a:xfrm>
          <a:off x="1982387" y="3175462"/>
          <a:ext cx="1573903" cy="98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Tahapan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perubahan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rencana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11342" y="3204417"/>
        <a:ext cx="1515993" cy="930698"/>
      </dsp:txXfrm>
    </dsp:sp>
    <dsp:sp modelId="{D03FFFC8-3CE3-4A31-8717-BC4F669DAF48}">
      <dsp:nvSpPr>
        <dsp:cNvPr id="0" name=""/>
        <dsp:cNvSpPr/>
      </dsp:nvSpPr>
      <dsp:spPr>
        <a:xfrm rot="21550946">
          <a:off x="3668533" y="3460072"/>
          <a:ext cx="238002" cy="390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668537" y="3538647"/>
        <a:ext cx="166601" cy="234196"/>
      </dsp:txXfrm>
    </dsp:sp>
    <dsp:sp modelId="{651FEEC4-BF08-421F-ABB3-23BADC68BDE9}">
      <dsp:nvSpPr>
        <dsp:cNvPr id="0" name=""/>
        <dsp:cNvSpPr/>
      </dsp:nvSpPr>
      <dsp:spPr>
        <a:xfrm>
          <a:off x="4005307" y="3146594"/>
          <a:ext cx="1573903" cy="98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Ubah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tahap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implementasi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4034262" y="3175549"/>
        <a:ext cx="1515993" cy="930698"/>
      </dsp:txXfrm>
    </dsp:sp>
    <dsp:sp modelId="{5F475A5A-15B2-457C-A909-FB8E50EBB1D2}">
      <dsp:nvSpPr>
        <dsp:cNvPr id="0" name=""/>
        <dsp:cNvSpPr/>
      </dsp:nvSpPr>
      <dsp:spPr>
        <a:xfrm rot="20816968">
          <a:off x="5713376" y="3197404"/>
          <a:ext cx="300415" cy="390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714540" y="3285645"/>
        <a:ext cx="210291" cy="234196"/>
      </dsp:txXfrm>
    </dsp:sp>
    <dsp:sp modelId="{3345A9AE-F050-4B0B-9E98-700B8C9520F3}">
      <dsp:nvSpPr>
        <dsp:cNvPr id="0" name=""/>
        <dsp:cNvSpPr/>
      </dsp:nvSpPr>
      <dsp:spPr>
        <a:xfrm>
          <a:off x="6131393" y="2653773"/>
          <a:ext cx="1573903" cy="98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Tahapan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evaluasi</a:t>
          </a:r>
          <a:r>
            <a:rPr lang="en-US" sz="1800" kern="1200" dirty="0" smtClean="0"/>
            <a:t> &amp;</a:t>
          </a:r>
          <a:r>
            <a:rPr lang="en-US" sz="1800" kern="1200" dirty="0" err="1" smtClean="0"/>
            <a:t>umpan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Balik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6160348" y="2682728"/>
        <a:ext cx="1515993" cy="930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3CBD0-71AE-49F6-9F4D-394A626F1716}">
      <dsp:nvSpPr>
        <dsp:cNvPr id="0" name=""/>
        <dsp:cNvSpPr/>
      </dsp:nvSpPr>
      <dsp:spPr>
        <a:xfrm rot="5400000">
          <a:off x="2641905" y="884347"/>
          <a:ext cx="782128" cy="8904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10770-B338-44A5-968B-881719E24844}">
      <dsp:nvSpPr>
        <dsp:cNvPr id="0" name=""/>
        <dsp:cNvSpPr/>
      </dsp:nvSpPr>
      <dsp:spPr>
        <a:xfrm>
          <a:off x="2434689" y="17341"/>
          <a:ext cx="1316644" cy="92160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Stres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Pencegahan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2479686" y="62338"/>
        <a:ext cx="1226650" cy="831614"/>
      </dsp:txXfrm>
    </dsp:sp>
    <dsp:sp modelId="{76B181C4-3568-49C6-BCCB-F9EFFB09968C}">
      <dsp:nvSpPr>
        <dsp:cNvPr id="0" name=""/>
        <dsp:cNvSpPr/>
      </dsp:nvSpPr>
      <dsp:spPr>
        <a:xfrm>
          <a:off x="3751333" y="105238"/>
          <a:ext cx="957601" cy="74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D3ACA-C8E8-4613-9B17-71B6EC22158F}">
      <dsp:nvSpPr>
        <dsp:cNvPr id="0" name=""/>
        <dsp:cNvSpPr/>
      </dsp:nvSpPr>
      <dsp:spPr>
        <a:xfrm rot="5400000">
          <a:off x="3733544" y="1919617"/>
          <a:ext cx="782128" cy="8904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9EE0C-6495-4D43-AD61-A9A258A7A1D5}">
      <dsp:nvSpPr>
        <dsp:cNvPr id="0" name=""/>
        <dsp:cNvSpPr/>
      </dsp:nvSpPr>
      <dsp:spPr>
        <a:xfrm>
          <a:off x="3526327" y="1052612"/>
          <a:ext cx="1316644" cy="92160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Strategi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Resolusi</a:t>
          </a:r>
          <a:r>
            <a:rPr lang="en-US" sz="1600" kern="1200" dirty="0" smtClean="0"/>
            <a:t> Stress </a:t>
          </a:r>
          <a:endParaRPr lang="en-US" sz="1600" kern="1200" dirty="0"/>
        </a:p>
      </dsp:txBody>
      <dsp:txXfrm>
        <a:off x="3571324" y="1097609"/>
        <a:ext cx="1226650" cy="831614"/>
      </dsp:txXfrm>
    </dsp:sp>
    <dsp:sp modelId="{A68DB037-C4EF-45B4-A25E-836C2AA6B6EA}">
      <dsp:nvSpPr>
        <dsp:cNvPr id="0" name=""/>
        <dsp:cNvSpPr/>
      </dsp:nvSpPr>
      <dsp:spPr>
        <a:xfrm>
          <a:off x="4842972" y="1140508"/>
          <a:ext cx="957601" cy="74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70B09-42AF-4EB0-AEDD-7783B0F333AD}">
      <dsp:nvSpPr>
        <dsp:cNvPr id="0" name=""/>
        <dsp:cNvSpPr/>
      </dsp:nvSpPr>
      <dsp:spPr>
        <a:xfrm>
          <a:off x="4617966" y="2087882"/>
          <a:ext cx="1316644" cy="92160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Fokus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Kesehatan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Pribadi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4662963" y="2132879"/>
        <a:ext cx="1226650" cy="83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6DA8-7BCB-4D20-BA8B-02760FE5961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ED74-F7A9-4E92-87B7-76175635B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Interpersonal Skill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Enterpreneur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113681"/>
              </p:ext>
            </p:extLst>
          </p:nvPr>
        </p:nvGraphicFramePr>
        <p:xfrm>
          <a:off x="1270000" y="1901825"/>
          <a:ext cx="9334500" cy="36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0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Character / Beliefs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character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 yang </a:t>
            </a:r>
            <a:r>
              <a:rPr lang="en-US" dirty="0" err="1" smtClean="0"/>
              <a:t>berproses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berangsur-angsur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Transforming beliefs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McGraw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Jadilah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yang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orang</a:t>
            </a:r>
          </a:p>
          <a:p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Bersahabat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Mendukung</a:t>
            </a:r>
            <a:r>
              <a:rPr lang="en-US" dirty="0" smtClean="0"/>
              <a:t> orang lain </a:t>
            </a:r>
          </a:p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talenta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orang lain </a:t>
            </a:r>
          </a:p>
          <a:p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tenggelam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0" y="2451100"/>
            <a:ext cx="2857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Beliefs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pendorong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memobilisasi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: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lain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Persuasi</a:t>
            </a:r>
            <a:r>
              <a:rPr lang="en-US" dirty="0" smtClean="0"/>
              <a:t> verbal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fisiologis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87" y="3490912"/>
            <a:ext cx="3975461" cy="20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winardi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yang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, </a:t>
            </a:r>
            <a:r>
              <a:rPr lang="en-US" dirty="0" err="1" smtClean="0"/>
              <a:t>kepemimpinan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konfilk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1181313"/>
              </p:ext>
            </p:extLst>
          </p:nvPr>
        </p:nvGraphicFramePr>
        <p:xfrm>
          <a:off x="1968500" y="1439333"/>
          <a:ext cx="8191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munandar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Stres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stres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ambang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stres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fisiologi</a:t>
            </a:r>
            <a:r>
              <a:rPr lang="en-US" dirty="0"/>
              <a:t> stress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5740787"/>
              </p:ext>
            </p:extLst>
          </p:nvPr>
        </p:nvGraphicFramePr>
        <p:xfrm>
          <a:off x="1371600" y="3403600"/>
          <a:ext cx="8369300" cy="3026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2" y="3773487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perilakku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Addams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3495675"/>
            <a:ext cx="30734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time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management </a:t>
            </a:r>
            <a:r>
              <a:rPr lang="en-US" dirty="0" err="1"/>
              <a:t>menghadirkan</a:t>
            </a:r>
            <a:r>
              <a:rPr lang="en-US" dirty="0"/>
              <a:t> skill, tools,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minimal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yang </a:t>
            </a:r>
            <a:r>
              <a:rPr lang="en-US" dirty="0" err="1"/>
              <a:t>melaluinya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personal yang </a:t>
            </a:r>
            <a:r>
              <a:rPr lang="en-US" dirty="0" err="1"/>
              <a:t>diperioritaskan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4001294"/>
            <a:ext cx="3206750" cy="189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Thinking, Critical Thinking, </a:t>
            </a:r>
            <a:r>
              <a:rPr lang="en-US" dirty="0" err="1" smtClean="0"/>
              <a:t>Analisis</a:t>
            </a:r>
            <a:r>
              <a:rPr lang="en-US" dirty="0" smtClean="0"/>
              <a:t>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Coleman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Hammen</a:t>
            </a:r>
            <a:r>
              <a:rPr lang="en-US" dirty="0" smtClean="0"/>
              <a:t> Creative thinking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mental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kemurnian</a:t>
            </a:r>
            <a:r>
              <a:rPr lang="en-US" dirty="0" smtClean="0"/>
              <a:t> (originality),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ketajaman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(Insight)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(generating)</a:t>
            </a:r>
          </a:p>
          <a:p>
            <a:r>
              <a:rPr lang="en-US" dirty="0" err="1" smtClean="0"/>
              <a:t>Critikal</a:t>
            </a:r>
            <a:r>
              <a:rPr lang="en-US" dirty="0" smtClean="0"/>
              <a:t> Thinking (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reflektif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kebijaksanaan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dipercaya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melakukann</a:t>
            </a:r>
            <a:r>
              <a:rPr lang="en-US" dirty="0" smtClean="0"/>
              <a:t> proses </a:t>
            </a:r>
            <a:r>
              <a:rPr lang="en-US" dirty="0" err="1" smtClean="0"/>
              <a:t>intelektual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thinking (</a:t>
            </a:r>
            <a:r>
              <a:rPr lang="en-US" dirty="0" err="1" smtClean="0"/>
              <a:t>analisis</a:t>
            </a:r>
            <a:r>
              <a:rPr lang="en-US" dirty="0" smtClean="0"/>
              <a:t> thinking)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merancang</a:t>
            </a:r>
            <a:r>
              <a:rPr lang="en-US" dirty="0" smtClean="0"/>
              <a:t>, </a:t>
            </a:r>
            <a:r>
              <a:rPr lang="en-US" dirty="0" err="1" smtClean="0"/>
              <a:t>menguji</a:t>
            </a:r>
            <a:r>
              <a:rPr lang="en-US" dirty="0" smtClean="0"/>
              <a:t>,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Penentapan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(Goal Setting) </a:t>
            </a:r>
            <a:r>
              <a:rPr lang="en-US" dirty="0" err="1" smtClean="0"/>
              <a:t>meruapan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penetapan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(Performance)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3573462"/>
            <a:ext cx="3925888" cy="26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39" y="1825625"/>
            <a:ext cx="7137721" cy="4351338"/>
          </a:xfrm>
        </p:spPr>
      </p:pic>
    </p:spTree>
    <p:extLst>
      <p:ext uri="{BB962C8B-B14F-4D97-AF65-F5344CB8AC3E}">
        <p14:creationId xmlns:p14="http://schemas.microsoft.com/office/powerpoint/2010/main" val="8204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prespektif</a:t>
            </a:r>
            <a:r>
              <a:rPr lang="en-US" dirty="0" smtClean="0"/>
              <a:t> agama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tinjauan</a:t>
            </a:r>
            <a:r>
              <a:rPr lang="en-US" dirty="0" smtClean="0"/>
              <a:t> Al-</a:t>
            </a:r>
            <a:r>
              <a:rPr lang="en-US" dirty="0" err="1" smtClean="0"/>
              <a:t>quran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.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sang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7" y="3729037"/>
            <a:ext cx="4206570" cy="21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yang </a:t>
            </a:r>
            <a:r>
              <a:rPr lang="en-US" dirty="0" err="1" smtClean="0"/>
              <a:t>alami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terasa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“Colin Rose”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3129756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skill : public speaking and presentation 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Comunication</a:t>
            </a:r>
            <a:r>
              <a:rPr lang="en-US" dirty="0" smtClean="0"/>
              <a:t> skill </a:t>
            </a:r>
            <a:r>
              <a:rPr lang="en-US" dirty="0" err="1" smtClean="0"/>
              <a:t>merupakan</a:t>
            </a:r>
            <a:r>
              <a:rPr lang="en-US" dirty="0" smtClean="0"/>
              <a:t> skill yang </a:t>
            </a:r>
            <a:r>
              <a:rPr lang="en-US" dirty="0" err="1" smtClean="0"/>
              <a:t>mencakup</a:t>
            </a:r>
            <a:r>
              <a:rPr lang="en-US" dirty="0" smtClean="0"/>
              <a:t> 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, </a:t>
            </a:r>
            <a:r>
              <a:rPr lang="en-US" dirty="0" err="1" smtClean="0"/>
              <a:t>mendengarkan</a:t>
            </a:r>
            <a:r>
              <a:rPr lang="en-US" dirty="0" smtClean="0"/>
              <a:t>, </a:t>
            </a:r>
            <a:r>
              <a:rPr lang="en-US" dirty="0" err="1" smtClean="0"/>
              <a:t>tertulis</a:t>
            </a:r>
            <a:r>
              <a:rPr lang="en-US" dirty="0" smtClean="0"/>
              <a:t>, visual, </a:t>
            </a:r>
            <a:r>
              <a:rPr lang="en-US" dirty="0" err="1" smtClean="0"/>
              <a:t>interdisipliner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3044031"/>
            <a:ext cx="3204297" cy="26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7477"/>
            <a:ext cx="10515600" cy="1325563"/>
          </a:xfrm>
        </p:spPr>
        <p:txBody>
          <a:bodyPr/>
          <a:lstStyle/>
          <a:p>
            <a:r>
              <a:rPr lang="en-US" dirty="0" smtClean="0"/>
              <a:t>Presentation Skill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5012"/>
          </a:xfrm>
        </p:spPr>
        <p:txBody>
          <a:bodyPr/>
          <a:lstStyle/>
          <a:p>
            <a:r>
              <a:rPr lang="en-US" dirty="0" smtClean="0"/>
              <a:t>Presentation skill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audiens</a:t>
            </a:r>
            <a:r>
              <a:rPr lang="en-US" dirty="0" smtClean="0"/>
              <a:t>,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,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audiens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ppola</a:t>
            </a:r>
            <a:r>
              <a:rPr lang="en-US" dirty="0" smtClean="0"/>
              <a:t> piker </a:t>
            </a:r>
            <a:r>
              <a:rPr lang="en-US" dirty="0" err="1" smtClean="0"/>
              <a:t>audiens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170526"/>
            <a:ext cx="3028950" cy="15144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100636"/>
            <a:ext cx="10515600" cy="184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speaking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speaking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skill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ditempat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 Public speaking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ide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membujuk</a:t>
            </a:r>
            <a:r>
              <a:rPr lang="en-US" dirty="0" smtClean="0"/>
              <a:t> orang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endParaRPr lang="en-US" dirty="0" smtClean="0"/>
          </a:p>
          <a:p>
            <a:r>
              <a:rPr lang="en-US" dirty="0" err="1" smtClean="0"/>
              <a:t>Manfaat</a:t>
            </a:r>
            <a:r>
              <a:rPr lang="en-US" dirty="0" smtClean="0"/>
              <a:t> public speaking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menginformasikan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membujuk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muchtar</a:t>
            </a:r>
            <a:r>
              <a:rPr lang="en-US" dirty="0" smtClean="0"/>
              <a:t> </a:t>
            </a:r>
            <a:r>
              <a:rPr lang="en-US" dirty="0" err="1" smtClean="0"/>
              <a:t>effendy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meyakinkan</a:t>
            </a:r>
            <a:r>
              <a:rPr lang="en-US" dirty="0" smtClean="0"/>
              <a:t> orang lain agar orang lain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rela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diajak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kehendaknya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gagasanya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2" y="3606800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</a:t>
            </a:r>
            <a:r>
              <a:rPr lang="en-US" dirty="0"/>
              <a:t>M</a:t>
            </a:r>
            <a:r>
              <a:rPr lang="en-US" dirty="0" smtClean="0"/>
              <a:t>arketing skill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marketing skill </a:t>
            </a:r>
            <a:r>
              <a:rPr lang="en-US" dirty="0" err="1" smtClean="0"/>
              <a:t>merupan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orang lain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audiens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melamar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menajadi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karir</a:t>
            </a:r>
            <a:r>
              <a:rPr lang="en-US" dirty="0" smtClean="0"/>
              <a:t> </a:t>
            </a:r>
            <a:r>
              <a:rPr lang="en-US" dirty="0" err="1" smtClean="0"/>
              <a:t>kedepan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3438525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Negosiasi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mempengaruhi</a:t>
            </a:r>
            <a:r>
              <a:rPr lang="en-US" dirty="0" smtClean="0"/>
              <a:t> orang lain </a:t>
            </a:r>
            <a:r>
              <a:rPr lang="en-US" dirty="0" err="1" smtClean="0"/>
              <a:t>atau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517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Membina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(relational building)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membina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akrab</a:t>
            </a:r>
            <a:r>
              <a:rPr lang="en-US" dirty="0" smtClean="0"/>
              <a:t>, </a:t>
            </a:r>
            <a:r>
              <a:rPr lang="en-US" dirty="0" err="1" smtClean="0"/>
              <a:t>timbal-balik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hangat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orang lain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dimasa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Manfaat</a:t>
            </a:r>
            <a:r>
              <a:rPr lang="en-US" dirty="0" smtClean="0"/>
              <a:t> relational building agar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mendengarkan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kalah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Enterpreneur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pengusaha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entrepreneur </a:t>
            </a:r>
          </a:p>
          <a:p>
            <a:pPr marL="0" indent="0"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b="1" dirty="0" err="1"/>
              <a:t>pengusaha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matang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dipraktikkan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pengusaha</a:t>
            </a:r>
            <a:r>
              <a:rPr lang="en-US" dirty="0"/>
              <a:t> lain.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b="1" dirty="0"/>
              <a:t>entrepreneur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ide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4" y="4348162"/>
            <a:ext cx="3673475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Refrensi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Mulyana</a:t>
            </a:r>
            <a:r>
              <a:rPr lang="en-US" dirty="0" smtClean="0"/>
              <a:t>, </a:t>
            </a:r>
            <a:r>
              <a:rPr lang="en-US" dirty="0" err="1" smtClean="0"/>
              <a:t>Deddy</a:t>
            </a:r>
            <a:r>
              <a:rPr lang="en-US" dirty="0" smtClean="0"/>
              <a:t>,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r>
              <a:rPr lang="en-US" dirty="0" smtClean="0"/>
              <a:t>. </a:t>
            </a:r>
            <a:r>
              <a:rPr lang="en-US" dirty="0" err="1" smtClean="0"/>
              <a:t>Remaja</a:t>
            </a:r>
            <a:r>
              <a:rPr lang="en-US" dirty="0" smtClean="0"/>
              <a:t> </a:t>
            </a:r>
            <a:r>
              <a:rPr lang="en-US" dirty="0" err="1" smtClean="0"/>
              <a:t>Rosdakarya,Bandung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Effendy, </a:t>
            </a:r>
            <a:r>
              <a:rPr lang="en-US" dirty="0" err="1" smtClean="0"/>
              <a:t>Onong</a:t>
            </a:r>
            <a:r>
              <a:rPr lang="en-US" dirty="0" smtClean="0"/>
              <a:t> </a:t>
            </a:r>
            <a:r>
              <a:rPr lang="en-US" dirty="0" err="1" smtClean="0"/>
              <a:t>Ucjana</a:t>
            </a:r>
            <a:r>
              <a:rPr lang="en-US" dirty="0" smtClean="0"/>
              <a:t>. 2000. </a:t>
            </a:r>
            <a:r>
              <a:rPr lang="en-US" dirty="0" err="1" smtClean="0"/>
              <a:t>Ilmu</a:t>
            </a:r>
            <a:r>
              <a:rPr lang="en-US" dirty="0" smtClean="0"/>
              <a:t>, </a:t>
            </a:r>
            <a:r>
              <a:rPr lang="en-US" dirty="0" err="1" smtClean="0"/>
              <a:t>Teori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 Bandung:</a:t>
            </a:r>
          </a:p>
          <a:p>
            <a:r>
              <a:rPr lang="en-US" dirty="0" smtClean="0"/>
              <a:t>Citra Aditya </a:t>
            </a:r>
            <a:r>
              <a:rPr lang="en-US" dirty="0" err="1" smtClean="0"/>
              <a:t>Bakti.Cangara</a:t>
            </a:r>
            <a:r>
              <a:rPr lang="en-US" dirty="0" smtClean="0"/>
              <a:t>, </a:t>
            </a:r>
            <a:r>
              <a:rPr lang="en-US" dirty="0" err="1" smtClean="0"/>
              <a:t>Hafied.H</a:t>
            </a:r>
            <a:r>
              <a:rPr lang="en-US" dirty="0" smtClean="0"/>
              <a:t>, 2011.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 </a:t>
            </a:r>
            <a:r>
              <a:rPr lang="en-US" dirty="0" err="1" smtClean="0"/>
              <a:t>RajaGrafindo</a:t>
            </a:r>
            <a:r>
              <a:rPr lang="en-US" dirty="0" smtClean="0"/>
              <a:t> </a:t>
            </a:r>
            <a:r>
              <a:rPr lang="en-US" dirty="0" err="1" smtClean="0"/>
              <a:t>Persada</a:t>
            </a:r>
            <a:r>
              <a:rPr lang="en-US" dirty="0" smtClean="0"/>
              <a:t>, Jakarta.</a:t>
            </a:r>
          </a:p>
          <a:p>
            <a:r>
              <a:rPr lang="en-US" dirty="0" smtClean="0"/>
              <a:t>John Fiske, 2012.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 </a:t>
            </a:r>
            <a:r>
              <a:rPr lang="en-US" dirty="0" err="1" smtClean="0"/>
              <a:t>RajaGrafindo</a:t>
            </a:r>
            <a:r>
              <a:rPr lang="en-US" dirty="0" smtClean="0"/>
              <a:t> </a:t>
            </a:r>
            <a:r>
              <a:rPr lang="en-US" dirty="0" err="1" smtClean="0"/>
              <a:t>Persada</a:t>
            </a:r>
            <a:r>
              <a:rPr lang="en-US" dirty="0" smtClean="0"/>
              <a:t>, Jakarta.</a:t>
            </a:r>
          </a:p>
          <a:p>
            <a:r>
              <a:rPr lang="en-US" dirty="0" smtClean="0"/>
              <a:t>Littlejohn, Stephen W. 2001. Theories of Human Communication (7th ed.). USA: Wadsworth Publishing.</a:t>
            </a:r>
          </a:p>
          <a:p>
            <a:r>
              <a:rPr lang="en-US" dirty="0" smtClean="0"/>
              <a:t>Nina </a:t>
            </a:r>
            <a:r>
              <a:rPr lang="en-US" dirty="0" err="1" smtClean="0"/>
              <a:t>W.Syam</a:t>
            </a:r>
            <a:r>
              <a:rPr lang="en-US" dirty="0" smtClean="0"/>
              <a:t>, 2010,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, </a:t>
            </a:r>
            <a:r>
              <a:rPr lang="en-US" dirty="0" err="1" smtClean="0"/>
              <a:t>Simbiosa</a:t>
            </a:r>
            <a:r>
              <a:rPr lang="en-US" dirty="0" smtClean="0"/>
              <a:t> </a:t>
            </a:r>
            <a:r>
              <a:rPr lang="en-US" dirty="0" err="1" smtClean="0"/>
              <a:t>Rekatama</a:t>
            </a:r>
            <a:r>
              <a:rPr lang="en-US" dirty="0" smtClean="0"/>
              <a:t> Media, Bandung</a:t>
            </a:r>
          </a:p>
          <a:p>
            <a:r>
              <a:rPr lang="en-US" dirty="0" err="1" smtClean="0"/>
              <a:t>Rakhmat</a:t>
            </a:r>
            <a:r>
              <a:rPr lang="en-US" dirty="0" smtClean="0"/>
              <a:t>, </a:t>
            </a:r>
            <a:r>
              <a:rPr lang="en-US" dirty="0" err="1" smtClean="0"/>
              <a:t>Jalaluddin</a:t>
            </a:r>
            <a:r>
              <a:rPr lang="en-US" dirty="0" smtClean="0"/>
              <a:t>. 1991.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 </a:t>
            </a:r>
            <a:r>
              <a:rPr lang="en-US" dirty="0" err="1" smtClean="0"/>
              <a:t>Bandung:Rosda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Tubbs, Sylvia. 2000. Human Communication (editor: </a:t>
            </a:r>
            <a:r>
              <a:rPr lang="en-US" dirty="0" err="1" smtClean="0"/>
              <a:t>Deddy</a:t>
            </a:r>
            <a:r>
              <a:rPr lang="en-US" dirty="0" smtClean="0"/>
              <a:t> </a:t>
            </a:r>
            <a:r>
              <a:rPr lang="en-US" dirty="0" err="1" smtClean="0"/>
              <a:t>Mulyana</a:t>
            </a:r>
            <a:r>
              <a:rPr lang="en-US" dirty="0" smtClean="0"/>
              <a:t>). Bandung: </a:t>
            </a:r>
            <a:r>
              <a:rPr lang="en-US" dirty="0" err="1" smtClean="0"/>
              <a:t>Rosda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Griffin, </a:t>
            </a:r>
            <a:r>
              <a:rPr lang="en-US" dirty="0" err="1" smtClean="0"/>
              <a:t>Em</a:t>
            </a:r>
            <a:r>
              <a:rPr lang="en-US" dirty="0" smtClean="0"/>
              <a:t>. 2001.  Communication Theories. USA: Wadsworth.</a:t>
            </a:r>
          </a:p>
          <a:p>
            <a:r>
              <a:rPr lang="en-US" dirty="0" err="1" smtClean="0"/>
              <a:t>Santoso</a:t>
            </a:r>
            <a:r>
              <a:rPr lang="en-US" dirty="0" smtClean="0"/>
              <a:t> </a:t>
            </a:r>
            <a:r>
              <a:rPr lang="en-US" dirty="0" err="1" smtClean="0"/>
              <a:t>S.Hamijoyo</a:t>
            </a:r>
            <a:r>
              <a:rPr lang="en-US" dirty="0" smtClean="0"/>
              <a:t>, 2005.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Komunikasi.Pascasarjana</a:t>
            </a:r>
            <a:r>
              <a:rPr lang="en-US" dirty="0" smtClean="0"/>
              <a:t> UNUSBA, Bandung </a:t>
            </a:r>
          </a:p>
          <a:p>
            <a:r>
              <a:rPr lang="en-US" dirty="0" smtClean="0"/>
              <a:t>Contreras, </a:t>
            </a:r>
            <a:r>
              <a:rPr lang="en-US" dirty="0" err="1" smtClean="0"/>
              <a:t>Mellisa</a:t>
            </a:r>
            <a:r>
              <a:rPr lang="en-US" dirty="0" smtClean="0"/>
              <a:t>. 2013, “Interpersonal Skill for </a:t>
            </a:r>
            <a:r>
              <a:rPr lang="en-US" dirty="0" err="1" smtClean="0"/>
              <a:t>Enterpreneur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Kemampuan</a:t>
            </a:r>
            <a:r>
              <a:rPr lang="en-US" b="1" dirty="0"/>
              <a:t> </a:t>
            </a:r>
            <a:r>
              <a:rPr lang="en-US" b="1" dirty="0" err="1"/>
              <a:t>Mendengarkan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 smtClean="0"/>
              <a:t>komunikasi</a:t>
            </a:r>
            <a:r>
              <a:rPr lang="en-US" dirty="0" smtClean="0"/>
              <a:t>. </a:t>
            </a:r>
            <a:r>
              <a:rPr lang="en-US" dirty="0" err="1" smtClean="0"/>
              <a:t>Pengertiannya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telinga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 smtClean="0"/>
              <a:t>.</a:t>
            </a:r>
            <a:r>
              <a:rPr lang="sv-SE" dirty="0"/>
              <a:t> Jika seseorang tidak memiliki kemampuan mendengarkan maka akan sulit untuk mendapatkan kesimpulan dari informasi yang diperoleh.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50" y="4433888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Memahami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orang yang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personal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,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. </a:t>
            </a:r>
            <a:r>
              <a:rPr lang="en-US" dirty="0" smtClean="0"/>
              <a:t> 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interpersonal skill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dikuasai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</a:t>
            </a:r>
            <a:r>
              <a:rPr lang="en-US" dirty="0" smtClean="0"/>
              <a:t>.</a:t>
            </a:r>
          </a:p>
          <a:p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orang lain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.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37" y="4987925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Memelihara Hubungan dengan Orang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/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interpersonal.</a:t>
            </a:r>
          </a:p>
          <a:p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orang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interpersonal skill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mendengar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sesamanya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42084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i="1" dirty="0"/>
              <a:t>Feedback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Feedback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orang lain. </a:t>
            </a:r>
          </a:p>
          <a:p>
            <a:r>
              <a:rPr lang="en-US" dirty="0" err="1"/>
              <a:t>Memberikan</a:t>
            </a:r>
            <a:r>
              <a:rPr lang="en-US" dirty="0"/>
              <a:t> feedback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interpersonal </a:t>
            </a:r>
            <a:r>
              <a:rPr lang="en-US" dirty="0" smtClean="0"/>
              <a:t>skill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4240212"/>
            <a:ext cx="3841750" cy="16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Keterampilan</a:t>
            </a:r>
            <a:r>
              <a:rPr lang="en-US" b="1" dirty="0"/>
              <a:t> </a:t>
            </a:r>
            <a:r>
              <a:rPr lang="en-US" b="1" dirty="0" err="1"/>
              <a:t>Membujuk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Persuading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membujuk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sukarela</a:t>
            </a:r>
            <a:r>
              <a:rPr lang="en-US" dirty="0"/>
              <a:t> </a:t>
            </a:r>
            <a:r>
              <a:rPr lang="en-US" dirty="0" err="1"/>
              <a:t>kehendak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dibekali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membujuk</a:t>
            </a:r>
            <a:r>
              <a:rPr lang="en-US" dirty="0"/>
              <a:t> orang lain.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membujuk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perihal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Pemimpin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orang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orang lain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505936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Pertanyaan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929731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9652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Penilaian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Ujian</a:t>
            </a:r>
            <a:r>
              <a:rPr lang="en-US" dirty="0" smtClean="0"/>
              <a:t> Tengah Semester 25%</a:t>
            </a:r>
          </a:p>
          <a:p>
            <a:pPr lvl="1"/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Semester 30%</a:t>
            </a:r>
          </a:p>
          <a:p>
            <a:pPr lvl="1"/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25%</a:t>
            </a:r>
          </a:p>
          <a:p>
            <a:pPr lvl="1"/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InterPersonal</a:t>
            </a:r>
            <a:r>
              <a:rPr lang="en-US" dirty="0" smtClean="0"/>
              <a:t> Skill </a:t>
            </a:r>
            <a:r>
              <a:rPr lang="en-US" dirty="0" err="1" smtClean="0"/>
              <a:t>Pertemuan</a:t>
            </a:r>
            <a:r>
              <a:rPr lang="en-US" dirty="0" smtClean="0"/>
              <a:t>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berwirausaha</a:t>
            </a:r>
            <a:r>
              <a:rPr lang="en-US" dirty="0" smtClean="0"/>
              <a:t>.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jejaring</a:t>
            </a:r>
            <a:r>
              <a:rPr lang="en-US" dirty="0" smtClean="0"/>
              <a:t>/networking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55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824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Interpersonal Skill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Dikutip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Indeed, interpersonal skill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smtClean="0"/>
              <a:t>lain</a:t>
            </a:r>
          </a:p>
          <a:p>
            <a:r>
              <a:rPr lang="en-US" dirty="0" err="1"/>
              <a:t>Pakar</a:t>
            </a:r>
            <a:r>
              <a:rPr lang="en-US" dirty="0"/>
              <a:t> lain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interpersonal skill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smtClean="0"/>
              <a:t>lain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Elfindri</a:t>
            </a:r>
            <a:r>
              <a:rPr lang="en-US" dirty="0"/>
              <a:t> soft skill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kecakapan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berkelompok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Sang </a:t>
            </a:r>
            <a:r>
              <a:rPr lang="en-US" dirty="0" err="1"/>
              <a:t>Pencipta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Interpesonal</a:t>
            </a:r>
            <a:r>
              <a:rPr lang="en-US" dirty="0" smtClean="0"/>
              <a:t> Skill Vs Intrapersonal 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 </a:t>
            </a:r>
            <a:r>
              <a:rPr lang="en-US" dirty="0" err="1" smtClean="0"/>
              <a:t>wibowo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Interpersonal Skill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: </a:t>
            </a:r>
            <a:r>
              <a:rPr lang="en-US" dirty="0" err="1" smtClean="0"/>
              <a:t>yaitu</a:t>
            </a:r>
            <a:r>
              <a:rPr lang="en-US" dirty="0" smtClean="0"/>
              <a:t> Intrapersonal skill </a:t>
            </a:r>
            <a:r>
              <a:rPr lang="en-US" dirty="0" err="1" smtClean="0"/>
              <a:t>dan</a:t>
            </a:r>
            <a:r>
              <a:rPr lang="en-US" dirty="0" smtClean="0"/>
              <a:t> Interpersonal Skill. </a:t>
            </a:r>
          </a:p>
          <a:p>
            <a:r>
              <a:rPr lang="en-US" dirty="0" err="1" smtClean="0"/>
              <a:t>IntraPersonal</a:t>
            </a:r>
            <a:r>
              <a:rPr lang="en-US" dirty="0" smtClean="0"/>
              <a:t> Skill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“</a:t>
            </a:r>
            <a:r>
              <a:rPr lang="en-US" dirty="0" err="1" smtClean="0"/>
              <a:t>mengatur</a:t>
            </a:r>
            <a:r>
              <a:rPr lang="en-US" dirty="0" smtClean="0"/>
              <a:t>”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Interpesonal</a:t>
            </a:r>
            <a:r>
              <a:rPr lang="en-US" dirty="0" smtClean="0"/>
              <a:t> skill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orang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1291</Words>
  <Application>Microsoft Office PowerPoint</Application>
  <PresentationFormat>Widescreen</PresentationFormat>
  <Paragraphs>133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Interpersonal Skill untuk Enterpreneur </vt:lpstr>
      <vt:lpstr>Materi Perkuliahan</vt:lpstr>
      <vt:lpstr>Buku Refrensi</vt:lpstr>
      <vt:lpstr>Metode Perkuliahan </vt:lpstr>
      <vt:lpstr>Capaian Pembelajaran InterPersonal Skill Pertemuan kali ini adalah !</vt:lpstr>
      <vt:lpstr>PowerPoint Presentation</vt:lpstr>
      <vt:lpstr>PowerPoint Presentation</vt:lpstr>
      <vt:lpstr>Apa itu Interpersonal Skill ?</vt:lpstr>
      <vt:lpstr>Interpesonal Skill Vs Intrapersonal Skill</vt:lpstr>
      <vt:lpstr>Apa saja Perbedaan ?</vt:lpstr>
      <vt:lpstr>Transforming Character / Beliefs</vt:lpstr>
      <vt:lpstr>Strategi Konversi karakter menurut McGraw</vt:lpstr>
      <vt:lpstr>Transforming Beliefs </vt:lpstr>
      <vt:lpstr>Change Management </vt:lpstr>
      <vt:lpstr>Stress Management</vt:lpstr>
      <vt:lpstr>Time Management </vt:lpstr>
      <vt:lpstr>Manfaat time management </vt:lpstr>
      <vt:lpstr>Creative Thinking, Critical Thinking, Analisis Thinking</vt:lpstr>
      <vt:lpstr>Goal Setting</vt:lpstr>
      <vt:lpstr>Life purpose </vt:lpstr>
      <vt:lpstr>Accelerated Learning</vt:lpstr>
      <vt:lpstr>Communication skill : public speaking and presentation skill</vt:lpstr>
      <vt:lpstr>Presentation Skill </vt:lpstr>
      <vt:lpstr>Public speaking</vt:lpstr>
      <vt:lpstr>Leadership Skill</vt:lpstr>
      <vt:lpstr>Self Marketing skill </vt:lpstr>
      <vt:lpstr>Negotiation </vt:lpstr>
      <vt:lpstr>Relationship Building </vt:lpstr>
      <vt:lpstr>Apa saja yang dibutuhkan Enterpreneur </vt:lpstr>
      <vt:lpstr>Kemampuan Mendengarkan</vt:lpstr>
      <vt:lpstr>Memahami Informasi </vt:lpstr>
      <vt:lpstr>Memelihara Hubungan dengan Orang Lain</vt:lpstr>
      <vt:lpstr>Memberikan Feedback </vt:lpstr>
      <vt:lpstr>Keterampilan Membujuk</vt:lpstr>
      <vt:lpstr>Ada Pertanyaan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Skill untuk Enterpreneur</dc:title>
  <dc:creator>husein.bafaradj@gmail.com</dc:creator>
  <cp:lastModifiedBy>husein.bafaradj@gmail.com</cp:lastModifiedBy>
  <cp:revision>23</cp:revision>
  <dcterms:created xsi:type="dcterms:W3CDTF">2022-02-21T10:22:24Z</dcterms:created>
  <dcterms:modified xsi:type="dcterms:W3CDTF">2022-02-22T12:55:01Z</dcterms:modified>
</cp:coreProperties>
</file>