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15"/>
  </p:notesMasterIdLst>
  <p:sldIdLst>
    <p:sldId id="256" r:id="rId2"/>
    <p:sldId id="257" r:id="rId3"/>
    <p:sldId id="259" r:id="rId4"/>
    <p:sldId id="260" r:id="rId5"/>
    <p:sldId id="271" r:id="rId6"/>
    <p:sldId id="274" r:id="rId7"/>
    <p:sldId id="273" r:id="rId8"/>
    <p:sldId id="272" r:id="rId9"/>
    <p:sldId id="270" r:id="rId10"/>
    <p:sldId id="275" r:id="rId11"/>
    <p:sldId id="276" r:id="rId12"/>
    <p:sldId id="27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F9245-E6D4-E2BB-C118-A6D07296B911}" v="114" dt="2023-12-04T06:58:50.274"/>
    <p1510:client id="{8A902C68-D2E4-5542-A641-CC93F6E587F0}" v="757" dt="2023-12-04T01:27:35.390"/>
    <p1510:client id="{CF690A6A-A3CF-D748-B1D0-AE4190B923F3}" v="211" dt="2023-12-04T20:53:02.236"/>
    <p1510:client id="{F5C853D2-59B9-4DB4-B172-E58951D51C8B}" v="1613" dt="2023-12-05T00:43:27.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29" autoAdjust="0"/>
  </p:normalViewPr>
  <p:slideViewPr>
    <p:cSldViewPr snapToGrid="0">
      <p:cViewPr varScale="1">
        <p:scale>
          <a:sx n="80" d="100"/>
          <a:sy n="80" d="100"/>
        </p:scale>
        <p:origin x="11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Cat H" userId="7767e47b-0ad2-44cc-a770-f22a865ee24a" providerId="ADAL" clId="{F5C853D2-59B9-4DB4-B172-E58951D51C8B}"/>
    <pc:docChg chg="undo redo custSel addSld delSld modSld sldOrd modMainMaster">
      <pc:chgData name="Kim, Cat H" userId="7767e47b-0ad2-44cc-a770-f22a865ee24a" providerId="ADAL" clId="{F5C853D2-59B9-4DB4-B172-E58951D51C8B}" dt="2023-12-05T00:43:27.668" v="1863" actId="403"/>
      <pc:docMkLst>
        <pc:docMk/>
      </pc:docMkLst>
      <pc:sldChg chg="modSp mod modTransition">
        <pc:chgData name="Kim, Cat H" userId="7767e47b-0ad2-44cc-a770-f22a865ee24a" providerId="ADAL" clId="{F5C853D2-59B9-4DB4-B172-E58951D51C8B}" dt="2023-12-04T00:48:15.902" v="1484" actId="20577"/>
        <pc:sldMkLst>
          <pc:docMk/>
          <pc:sldMk cId="2020860930" sldId="256"/>
        </pc:sldMkLst>
        <pc:spChg chg="mod">
          <ac:chgData name="Kim, Cat H" userId="7767e47b-0ad2-44cc-a770-f22a865ee24a" providerId="ADAL" clId="{F5C853D2-59B9-4DB4-B172-E58951D51C8B}" dt="2023-12-04T00:48:15.902" v="1484" actId="20577"/>
          <ac:spMkLst>
            <pc:docMk/>
            <pc:sldMk cId="2020860930" sldId="256"/>
            <ac:spMk id="2" creationId="{639C7815-A867-2C27-B28F-C523909AD7EF}"/>
          </ac:spMkLst>
        </pc:spChg>
        <pc:spChg chg="mod">
          <ac:chgData name="Kim, Cat H" userId="7767e47b-0ad2-44cc-a770-f22a865ee24a" providerId="ADAL" clId="{F5C853D2-59B9-4DB4-B172-E58951D51C8B}" dt="2023-12-04T00:48:00.377" v="1477" actId="20577"/>
          <ac:spMkLst>
            <pc:docMk/>
            <pc:sldMk cId="2020860930" sldId="256"/>
            <ac:spMk id="3" creationId="{FBB24396-3BF0-CCC5-81B0-105A7AD0D7C9}"/>
          </ac:spMkLst>
        </pc:spChg>
      </pc:sldChg>
      <pc:sldChg chg="modSp mod modTransition modClrScheme chgLayout">
        <pc:chgData name="Kim, Cat H" userId="7767e47b-0ad2-44cc-a770-f22a865ee24a" providerId="ADAL" clId="{F5C853D2-59B9-4DB4-B172-E58951D51C8B}" dt="2023-12-04T23:49:11.809" v="1643" actId="20577"/>
        <pc:sldMkLst>
          <pc:docMk/>
          <pc:sldMk cId="1810996113" sldId="257"/>
        </pc:sldMkLst>
        <pc:spChg chg="mod ord">
          <ac:chgData name="Kim, Cat H" userId="7767e47b-0ad2-44cc-a770-f22a865ee24a" providerId="ADAL" clId="{F5C853D2-59B9-4DB4-B172-E58951D51C8B}" dt="2023-12-03T18:09:01.379" v="1013" actId="700"/>
          <ac:spMkLst>
            <pc:docMk/>
            <pc:sldMk cId="1810996113" sldId="257"/>
            <ac:spMk id="2" creationId="{D0A28578-A271-4A44-BF21-04E684B2F396}"/>
          </ac:spMkLst>
        </pc:spChg>
        <pc:spChg chg="mod ord">
          <ac:chgData name="Kim, Cat H" userId="7767e47b-0ad2-44cc-a770-f22a865ee24a" providerId="ADAL" clId="{F5C853D2-59B9-4DB4-B172-E58951D51C8B}" dt="2023-12-04T23:49:11.809" v="1643" actId="20577"/>
          <ac:spMkLst>
            <pc:docMk/>
            <pc:sldMk cId="1810996113" sldId="257"/>
            <ac:spMk id="3" creationId="{8AEE4364-343A-AD7E-F250-9E854A1B1B99}"/>
          </ac:spMkLst>
        </pc:spChg>
        <pc:spChg chg="mod ord">
          <ac:chgData name="Kim, Cat H" userId="7767e47b-0ad2-44cc-a770-f22a865ee24a" providerId="ADAL" clId="{F5C853D2-59B9-4DB4-B172-E58951D51C8B}" dt="2023-12-03T18:09:01.379" v="1013" actId="700"/>
          <ac:spMkLst>
            <pc:docMk/>
            <pc:sldMk cId="1810996113" sldId="257"/>
            <ac:spMk id="4" creationId="{0CBBF672-C93B-0805-3F66-FB190831B5B1}"/>
          </ac:spMkLst>
        </pc:spChg>
      </pc:sldChg>
      <pc:sldChg chg="addSp delSp modSp mod modTransition">
        <pc:chgData name="Kim, Cat H" userId="7767e47b-0ad2-44cc-a770-f22a865ee24a" providerId="ADAL" clId="{F5C853D2-59B9-4DB4-B172-E58951D51C8B}" dt="2023-12-05T00:30:24.002" v="1817" actId="20577"/>
        <pc:sldMkLst>
          <pc:docMk/>
          <pc:sldMk cId="2420375271" sldId="259"/>
        </pc:sldMkLst>
        <pc:spChg chg="mod">
          <ac:chgData name="Kim, Cat H" userId="7767e47b-0ad2-44cc-a770-f22a865ee24a" providerId="ADAL" clId="{F5C853D2-59B9-4DB4-B172-E58951D51C8B}" dt="2023-12-05T00:30:24.002" v="1817" actId="20577"/>
          <ac:spMkLst>
            <pc:docMk/>
            <pc:sldMk cId="2420375271" sldId="259"/>
            <ac:spMk id="2" creationId="{C6A03394-0C4D-43D9-A3F8-A1F1613566DC}"/>
          </ac:spMkLst>
        </pc:spChg>
        <pc:spChg chg="del mod">
          <ac:chgData name="Kim, Cat H" userId="7767e47b-0ad2-44cc-a770-f22a865ee24a" providerId="ADAL" clId="{F5C853D2-59B9-4DB4-B172-E58951D51C8B}" dt="2023-12-04T01:37:36.516" v="1617" actId="478"/>
          <ac:spMkLst>
            <pc:docMk/>
            <pc:sldMk cId="2420375271" sldId="259"/>
            <ac:spMk id="3" creationId="{D0A30346-B496-DA2D-4D44-B7B877262A9A}"/>
          </ac:spMkLst>
        </pc:spChg>
        <pc:spChg chg="mod">
          <ac:chgData name="Kim, Cat H" userId="7767e47b-0ad2-44cc-a770-f22a865ee24a" providerId="ADAL" clId="{F5C853D2-59B9-4DB4-B172-E58951D51C8B}" dt="2023-12-03T17:50:48.381" v="487"/>
          <ac:spMkLst>
            <pc:docMk/>
            <pc:sldMk cId="2420375271" sldId="259"/>
            <ac:spMk id="4" creationId="{80D73A3F-A0A7-9845-F30F-1D005F7D6DD6}"/>
          </ac:spMkLst>
        </pc:spChg>
        <pc:spChg chg="add del mod">
          <ac:chgData name="Kim, Cat H" userId="7767e47b-0ad2-44cc-a770-f22a865ee24a" providerId="ADAL" clId="{F5C853D2-59B9-4DB4-B172-E58951D51C8B}" dt="2023-12-04T01:37:40.445" v="1620" actId="478"/>
          <ac:spMkLst>
            <pc:docMk/>
            <pc:sldMk cId="2420375271" sldId="259"/>
            <ac:spMk id="6" creationId="{977B7C5D-40E1-EBBB-A96D-1EC8A993F0EF}"/>
          </ac:spMkLst>
        </pc:spChg>
        <pc:spChg chg="add del mod">
          <ac:chgData name="Kim, Cat H" userId="7767e47b-0ad2-44cc-a770-f22a865ee24a" providerId="ADAL" clId="{F5C853D2-59B9-4DB4-B172-E58951D51C8B}" dt="2023-12-04T01:37:38.516" v="1619"/>
          <ac:spMkLst>
            <pc:docMk/>
            <pc:sldMk cId="2420375271" sldId="259"/>
            <ac:spMk id="7" creationId="{A265093A-0DD4-8A3D-2786-9F06A2F14942}"/>
          </ac:spMkLst>
        </pc:spChg>
        <pc:spChg chg="add mod">
          <ac:chgData name="Kim, Cat H" userId="7767e47b-0ad2-44cc-a770-f22a865ee24a" providerId="ADAL" clId="{F5C853D2-59B9-4DB4-B172-E58951D51C8B}" dt="2023-12-04T01:37:47.170" v="1631" actId="20577"/>
          <ac:spMkLst>
            <pc:docMk/>
            <pc:sldMk cId="2420375271" sldId="259"/>
            <ac:spMk id="8" creationId="{3C8CAFB8-13F6-64A5-05DB-A8E87ED94823}"/>
          </ac:spMkLst>
        </pc:spChg>
        <pc:picChg chg="add del">
          <ac:chgData name="Kim, Cat H" userId="7767e47b-0ad2-44cc-a770-f22a865ee24a" providerId="ADAL" clId="{F5C853D2-59B9-4DB4-B172-E58951D51C8B}" dt="2023-12-03T18:21:46.954" v="1136"/>
          <ac:picMkLst>
            <pc:docMk/>
            <pc:sldMk cId="2420375271" sldId="259"/>
            <ac:picMk id="1026" creationId="{834A49F1-FD02-529B-2865-C1CDE7CB719D}"/>
          </ac:picMkLst>
        </pc:picChg>
        <pc:picChg chg="add mod">
          <ac:chgData name="Kim, Cat H" userId="7767e47b-0ad2-44cc-a770-f22a865ee24a" providerId="ADAL" clId="{F5C853D2-59B9-4DB4-B172-E58951D51C8B}" dt="2023-12-03T18:28:27.395" v="1198" actId="1076"/>
          <ac:picMkLst>
            <pc:docMk/>
            <pc:sldMk cId="2420375271" sldId="259"/>
            <ac:picMk id="1028" creationId="{B9E99F57-E628-7897-6F60-30C9895BF2F1}"/>
          </ac:picMkLst>
        </pc:picChg>
        <pc:picChg chg="add mod">
          <ac:chgData name="Kim, Cat H" userId="7767e47b-0ad2-44cc-a770-f22a865ee24a" providerId="ADAL" clId="{F5C853D2-59B9-4DB4-B172-E58951D51C8B}" dt="2023-12-03T18:28:27.395" v="1198" actId="1076"/>
          <ac:picMkLst>
            <pc:docMk/>
            <pc:sldMk cId="2420375271" sldId="259"/>
            <ac:picMk id="1030" creationId="{6F0867D6-8040-BF18-85C1-8D9B4B615401}"/>
          </ac:picMkLst>
        </pc:picChg>
        <pc:picChg chg="add del">
          <ac:chgData name="Kim, Cat H" userId="7767e47b-0ad2-44cc-a770-f22a865ee24a" providerId="ADAL" clId="{F5C853D2-59B9-4DB4-B172-E58951D51C8B}" dt="2023-12-03T18:22:25.308" v="1143"/>
          <ac:picMkLst>
            <pc:docMk/>
            <pc:sldMk cId="2420375271" sldId="259"/>
            <ac:picMk id="1032" creationId="{AD313F37-4688-AA34-0B2E-351ECD60886A}"/>
          </ac:picMkLst>
        </pc:picChg>
        <pc:picChg chg="add mod">
          <ac:chgData name="Kim, Cat H" userId="7767e47b-0ad2-44cc-a770-f22a865ee24a" providerId="ADAL" clId="{F5C853D2-59B9-4DB4-B172-E58951D51C8B}" dt="2023-12-03T18:28:27.395" v="1198" actId="1076"/>
          <ac:picMkLst>
            <pc:docMk/>
            <pc:sldMk cId="2420375271" sldId="259"/>
            <ac:picMk id="1034" creationId="{F937A7F5-253A-3990-4311-7BEB4B6390AC}"/>
          </ac:picMkLst>
        </pc:picChg>
      </pc:sldChg>
      <pc:sldChg chg="addSp modSp mod modTransition modClrScheme chgLayout">
        <pc:chgData name="Kim, Cat H" userId="7767e47b-0ad2-44cc-a770-f22a865ee24a" providerId="ADAL" clId="{F5C853D2-59B9-4DB4-B172-E58951D51C8B}" dt="2023-12-05T00:29:52.364" v="1816"/>
        <pc:sldMkLst>
          <pc:docMk/>
          <pc:sldMk cId="1926124200" sldId="260"/>
        </pc:sldMkLst>
        <pc:spChg chg="mod ord">
          <ac:chgData name="Kim, Cat H" userId="7767e47b-0ad2-44cc-a770-f22a865ee24a" providerId="ADAL" clId="{F5C853D2-59B9-4DB4-B172-E58951D51C8B}" dt="2023-12-03T18:34:03.999" v="1204" actId="207"/>
          <ac:spMkLst>
            <pc:docMk/>
            <pc:sldMk cId="1926124200" sldId="260"/>
            <ac:spMk id="2" creationId="{C6A03394-0C4D-43D9-A3F8-A1F1613566DC}"/>
          </ac:spMkLst>
        </pc:spChg>
        <pc:spChg chg="add mod ord">
          <ac:chgData name="Kim, Cat H" userId="7767e47b-0ad2-44cc-a770-f22a865ee24a" providerId="ADAL" clId="{F5C853D2-59B9-4DB4-B172-E58951D51C8B}" dt="2023-12-03T18:08:34.993" v="1011" actId="20577"/>
          <ac:spMkLst>
            <pc:docMk/>
            <pc:sldMk cId="1926124200" sldId="260"/>
            <ac:spMk id="3" creationId="{6498BBC2-4904-C2A8-8492-A8380B482C25}"/>
          </ac:spMkLst>
        </pc:spChg>
        <pc:spChg chg="mod ord">
          <ac:chgData name="Kim, Cat H" userId="7767e47b-0ad2-44cc-a770-f22a865ee24a" providerId="ADAL" clId="{F5C853D2-59B9-4DB4-B172-E58951D51C8B}" dt="2023-12-03T18:08:04.991" v="992" actId="700"/>
          <ac:spMkLst>
            <pc:docMk/>
            <pc:sldMk cId="1926124200" sldId="260"/>
            <ac:spMk id="4" creationId="{80D73A3F-A0A7-9845-F30F-1D005F7D6DD6}"/>
          </ac:spMkLst>
        </pc:spChg>
      </pc:sldChg>
      <pc:sldChg chg="modSp del modTransition">
        <pc:chgData name="Kim, Cat H" userId="7767e47b-0ad2-44cc-a770-f22a865ee24a" providerId="ADAL" clId="{F5C853D2-59B9-4DB4-B172-E58951D51C8B}" dt="2023-12-03T18:07:28.885" v="964" actId="47"/>
        <pc:sldMkLst>
          <pc:docMk/>
          <pc:sldMk cId="3389083186" sldId="261"/>
        </pc:sldMkLst>
        <pc:spChg chg="mod">
          <ac:chgData name="Kim, Cat H" userId="7767e47b-0ad2-44cc-a770-f22a865ee24a" providerId="ADAL" clId="{F5C853D2-59B9-4DB4-B172-E58951D51C8B}" dt="2023-12-03T17:50:48.381" v="487"/>
          <ac:spMkLst>
            <pc:docMk/>
            <pc:sldMk cId="3389083186" sldId="261"/>
            <ac:spMk id="2" creationId="{930AE4D5-8B0C-C89E-5A3C-91C71CEA5FD8}"/>
          </ac:spMkLst>
        </pc:spChg>
        <pc:spChg chg="mod">
          <ac:chgData name="Kim, Cat H" userId="7767e47b-0ad2-44cc-a770-f22a865ee24a" providerId="ADAL" clId="{F5C853D2-59B9-4DB4-B172-E58951D51C8B}" dt="2023-12-03T17:50:48.381" v="487"/>
          <ac:spMkLst>
            <pc:docMk/>
            <pc:sldMk cId="3389083186" sldId="261"/>
            <ac:spMk id="3" creationId="{CE984F2F-3352-595F-9DD0-2D64A06CC3A4}"/>
          </ac:spMkLst>
        </pc:spChg>
        <pc:spChg chg="mod">
          <ac:chgData name="Kim, Cat H" userId="7767e47b-0ad2-44cc-a770-f22a865ee24a" providerId="ADAL" clId="{F5C853D2-59B9-4DB4-B172-E58951D51C8B}" dt="2023-12-03T17:50:48.381" v="487"/>
          <ac:spMkLst>
            <pc:docMk/>
            <pc:sldMk cId="3389083186" sldId="261"/>
            <ac:spMk id="4" creationId="{49AEA150-3EB9-6AF2-3700-2676813B5E21}"/>
          </ac:spMkLst>
        </pc:spChg>
      </pc:sldChg>
      <pc:sldChg chg="modSp del modTransition">
        <pc:chgData name="Kim, Cat H" userId="7767e47b-0ad2-44cc-a770-f22a865ee24a" providerId="ADAL" clId="{F5C853D2-59B9-4DB4-B172-E58951D51C8B}" dt="2023-12-04T01:37:23.462" v="1616" actId="2696"/>
        <pc:sldMkLst>
          <pc:docMk/>
          <pc:sldMk cId="2246144332" sldId="262"/>
        </pc:sldMkLst>
        <pc:spChg chg="mod">
          <ac:chgData name="Kim, Cat H" userId="7767e47b-0ad2-44cc-a770-f22a865ee24a" providerId="ADAL" clId="{F5C853D2-59B9-4DB4-B172-E58951D51C8B}" dt="2023-12-03T17:50:48.381" v="487"/>
          <ac:spMkLst>
            <pc:docMk/>
            <pc:sldMk cId="2246144332" sldId="262"/>
            <ac:spMk id="2" creationId="{C6A03394-0C4D-43D9-A3F8-A1F1613566DC}"/>
          </ac:spMkLst>
        </pc:spChg>
        <pc:spChg chg="mod">
          <ac:chgData name="Kim, Cat H" userId="7767e47b-0ad2-44cc-a770-f22a865ee24a" providerId="ADAL" clId="{F5C853D2-59B9-4DB4-B172-E58951D51C8B}" dt="2023-12-03T17:50:48.381" v="487"/>
          <ac:spMkLst>
            <pc:docMk/>
            <pc:sldMk cId="2246144332" sldId="262"/>
            <ac:spMk id="3" creationId="{D0A30346-B496-DA2D-4D44-B7B877262A9A}"/>
          </ac:spMkLst>
        </pc:spChg>
        <pc:spChg chg="mod">
          <ac:chgData name="Kim, Cat H" userId="7767e47b-0ad2-44cc-a770-f22a865ee24a" providerId="ADAL" clId="{F5C853D2-59B9-4DB4-B172-E58951D51C8B}" dt="2023-12-03T17:50:48.381" v="487"/>
          <ac:spMkLst>
            <pc:docMk/>
            <pc:sldMk cId="2246144332" sldId="262"/>
            <ac:spMk id="4" creationId="{80D73A3F-A0A7-9845-F30F-1D005F7D6DD6}"/>
          </ac:spMkLst>
        </pc:spChg>
      </pc:sldChg>
      <pc:sldChg chg="addSp delSp modSp mod modTransition modClrScheme chgLayout">
        <pc:chgData name="Kim, Cat H" userId="7767e47b-0ad2-44cc-a770-f22a865ee24a" providerId="ADAL" clId="{F5C853D2-59B9-4DB4-B172-E58951D51C8B}" dt="2023-12-03T18:04:39.673" v="869" actId="1076"/>
        <pc:sldMkLst>
          <pc:docMk/>
          <pc:sldMk cId="3323794386" sldId="264"/>
        </pc:sldMkLst>
        <pc:spChg chg="mod ord">
          <ac:chgData name="Kim, Cat H" userId="7767e47b-0ad2-44cc-a770-f22a865ee24a" providerId="ADAL" clId="{F5C853D2-59B9-4DB4-B172-E58951D51C8B}" dt="2023-12-03T17:50:48.381" v="487"/>
          <ac:spMkLst>
            <pc:docMk/>
            <pc:sldMk cId="3323794386" sldId="264"/>
            <ac:spMk id="2" creationId="{C6A03394-0C4D-43D9-A3F8-A1F1613566DC}"/>
          </ac:spMkLst>
        </pc:spChg>
        <pc:spChg chg="add del mod ord">
          <ac:chgData name="Kim, Cat H" userId="7767e47b-0ad2-44cc-a770-f22a865ee24a" providerId="ADAL" clId="{F5C853D2-59B9-4DB4-B172-E58951D51C8B}" dt="2023-12-03T06:21:13.035" v="95" actId="700"/>
          <ac:spMkLst>
            <pc:docMk/>
            <pc:sldMk cId="3323794386" sldId="264"/>
            <ac:spMk id="3" creationId="{EA94016A-2243-A5B2-29E0-E6FE2C82B40D}"/>
          </ac:spMkLst>
        </pc:spChg>
        <pc:spChg chg="mod ord">
          <ac:chgData name="Kim, Cat H" userId="7767e47b-0ad2-44cc-a770-f22a865ee24a" providerId="ADAL" clId="{F5C853D2-59B9-4DB4-B172-E58951D51C8B}" dt="2023-12-03T17:50:48.381" v="487"/>
          <ac:spMkLst>
            <pc:docMk/>
            <pc:sldMk cId="3323794386" sldId="264"/>
            <ac:spMk id="4" creationId="{80D73A3F-A0A7-9845-F30F-1D005F7D6DD6}"/>
          </ac:spMkLst>
        </pc:spChg>
        <pc:spChg chg="add del mod ord">
          <ac:chgData name="Kim, Cat H" userId="7767e47b-0ad2-44cc-a770-f22a865ee24a" providerId="ADAL" clId="{F5C853D2-59B9-4DB4-B172-E58951D51C8B}" dt="2023-12-03T06:21:13.035" v="95" actId="700"/>
          <ac:spMkLst>
            <pc:docMk/>
            <pc:sldMk cId="3323794386" sldId="264"/>
            <ac:spMk id="5" creationId="{4D891D71-C56F-08A8-4E8E-06AF5809E96A}"/>
          </ac:spMkLst>
        </pc:spChg>
        <pc:spChg chg="add del mod ord">
          <ac:chgData name="Kim, Cat H" userId="7767e47b-0ad2-44cc-a770-f22a865ee24a" providerId="ADAL" clId="{F5C853D2-59B9-4DB4-B172-E58951D51C8B}" dt="2023-12-03T06:21:19.982" v="96" actId="700"/>
          <ac:spMkLst>
            <pc:docMk/>
            <pc:sldMk cId="3323794386" sldId="264"/>
            <ac:spMk id="6" creationId="{53EDB24F-C529-9C83-5267-C0F05CBD6DD1}"/>
          </ac:spMkLst>
        </pc:spChg>
        <pc:spChg chg="add mod ord">
          <ac:chgData name="Kim, Cat H" userId="7767e47b-0ad2-44cc-a770-f22a865ee24a" providerId="ADAL" clId="{F5C853D2-59B9-4DB4-B172-E58951D51C8B}" dt="2023-12-03T17:50:48.381" v="487"/>
          <ac:spMkLst>
            <pc:docMk/>
            <pc:sldMk cId="3323794386" sldId="264"/>
            <ac:spMk id="7" creationId="{E62B9E11-D71B-61A6-346E-11809C3E1FB3}"/>
          </ac:spMkLst>
        </pc:spChg>
        <pc:spChg chg="add del mod ord">
          <ac:chgData name="Kim, Cat H" userId="7767e47b-0ad2-44cc-a770-f22a865ee24a" providerId="ADAL" clId="{F5C853D2-59B9-4DB4-B172-E58951D51C8B}" dt="2023-12-03T06:21:23.008" v="98"/>
          <ac:spMkLst>
            <pc:docMk/>
            <pc:sldMk cId="3323794386" sldId="264"/>
            <ac:spMk id="8" creationId="{87095BBB-2276-21E8-515B-AE76D7805BBC}"/>
          </ac:spMkLst>
        </pc:spChg>
        <pc:spChg chg="add del mod">
          <ac:chgData name="Kim, Cat H" userId="7767e47b-0ad2-44cc-a770-f22a865ee24a" providerId="ADAL" clId="{F5C853D2-59B9-4DB4-B172-E58951D51C8B}" dt="2023-12-03T06:23:10.073" v="128"/>
          <ac:spMkLst>
            <pc:docMk/>
            <pc:sldMk cId="3323794386" sldId="264"/>
            <ac:spMk id="10" creationId="{109C03AA-4E97-B4A5-E839-80152A0ED532}"/>
          </ac:spMkLst>
        </pc:spChg>
        <pc:spChg chg="add del mod">
          <ac:chgData name="Kim, Cat H" userId="7767e47b-0ad2-44cc-a770-f22a865ee24a" providerId="ADAL" clId="{F5C853D2-59B9-4DB4-B172-E58951D51C8B}" dt="2023-12-03T06:23:18.908" v="133"/>
          <ac:spMkLst>
            <pc:docMk/>
            <pc:sldMk cId="3323794386" sldId="264"/>
            <ac:spMk id="13" creationId="{6A734349-3ABF-257D-0B7C-2D2DE8F9BF24}"/>
          </ac:spMkLst>
        </pc:spChg>
        <pc:picChg chg="add del mod">
          <ac:chgData name="Kim, Cat H" userId="7767e47b-0ad2-44cc-a770-f22a865ee24a" providerId="ADAL" clId="{F5C853D2-59B9-4DB4-B172-E58951D51C8B}" dt="2023-12-03T06:22:21.138" v="123" actId="478"/>
          <ac:picMkLst>
            <pc:docMk/>
            <pc:sldMk cId="3323794386" sldId="264"/>
            <ac:picMk id="9" creationId="{CFDDBA9F-884A-FDD6-3E46-F0A9F4A1B9EA}"/>
          </ac:picMkLst>
        </pc:picChg>
        <pc:picChg chg="add del mod">
          <ac:chgData name="Kim, Cat H" userId="7767e47b-0ad2-44cc-a770-f22a865ee24a" providerId="ADAL" clId="{F5C853D2-59B9-4DB4-B172-E58951D51C8B}" dt="2023-12-03T06:23:17.016" v="132" actId="478"/>
          <ac:picMkLst>
            <pc:docMk/>
            <pc:sldMk cId="3323794386" sldId="264"/>
            <ac:picMk id="11" creationId="{E6960192-099F-E9FA-375D-EE18221F9326}"/>
          </ac:picMkLst>
        </pc:picChg>
        <pc:picChg chg="add del mod">
          <ac:chgData name="Kim, Cat H" userId="7767e47b-0ad2-44cc-a770-f22a865ee24a" providerId="ADAL" clId="{F5C853D2-59B9-4DB4-B172-E58951D51C8B}" dt="2023-12-03T06:20:13.256" v="68" actId="478"/>
          <ac:picMkLst>
            <pc:docMk/>
            <pc:sldMk cId="3323794386" sldId="264"/>
            <ac:picMk id="1026" creationId="{B26DB8E6-9590-A9CD-91C7-9F17754A1830}"/>
          </ac:picMkLst>
        </pc:picChg>
        <pc:picChg chg="add del">
          <ac:chgData name="Kim, Cat H" userId="7767e47b-0ad2-44cc-a770-f22a865ee24a" providerId="ADAL" clId="{F5C853D2-59B9-4DB4-B172-E58951D51C8B}" dt="2023-12-03T06:16:37.462" v="49"/>
          <ac:picMkLst>
            <pc:docMk/>
            <pc:sldMk cId="3323794386" sldId="264"/>
            <ac:picMk id="1028" creationId="{4571EEB3-293E-34EC-1245-4F00E554DB37}"/>
          </ac:picMkLst>
        </pc:picChg>
        <pc:picChg chg="add del mod">
          <ac:chgData name="Kim, Cat H" userId="7767e47b-0ad2-44cc-a770-f22a865ee24a" providerId="ADAL" clId="{F5C853D2-59B9-4DB4-B172-E58951D51C8B}" dt="2023-12-03T06:20:14.081" v="69" actId="478"/>
          <ac:picMkLst>
            <pc:docMk/>
            <pc:sldMk cId="3323794386" sldId="264"/>
            <ac:picMk id="1030" creationId="{9BE884C9-51AF-CBEE-F120-DB6846CC8EC8}"/>
          </ac:picMkLst>
        </pc:picChg>
        <pc:picChg chg="add del mod">
          <ac:chgData name="Kim, Cat H" userId="7767e47b-0ad2-44cc-a770-f22a865ee24a" providerId="ADAL" clId="{F5C853D2-59B9-4DB4-B172-E58951D51C8B}" dt="2023-12-03T06:21:22.345" v="97" actId="21"/>
          <ac:picMkLst>
            <pc:docMk/>
            <pc:sldMk cId="3323794386" sldId="264"/>
            <ac:picMk id="1032" creationId="{DB8A9534-AA81-CB64-DA71-B17D447005E1}"/>
          </ac:picMkLst>
        </pc:picChg>
        <pc:picChg chg="add del">
          <ac:chgData name="Kim, Cat H" userId="7767e47b-0ad2-44cc-a770-f22a865ee24a" providerId="ADAL" clId="{F5C853D2-59B9-4DB4-B172-E58951D51C8B}" dt="2023-12-03T06:22:23.528" v="125"/>
          <ac:picMkLst>
            <pc:docMk/>
            <pc:sldMk cId="3323794386" sldId="264"/>
            <ac:picMk id="1034" creationId="{A9565FF2-CCA0-8320-9DB5-5E468C932641}"/>
          </ac:picMkLst>
        </pc:picChg>
        <pc:picChg chg="add del mod">
          <ac:chgData name="Kim, Cat H" userId="7767e47b-0ad2-44cc-a770-f22a865ee24a" providerId="ADAL" clId="{F5C853D2-59B9-4DB4-B172-E58951D51C8B}" dt="2023-12-03T06:23:10.063" v="127"/>
          <ac:picMkLst>
            <pc:docMk/>
            <pc:sldMk cId="3323794386" sldId="264"/>
            <ac:picMk id="1036" creationId="{C95D7C53-4707-AE23-59D1-90B271592DE8}"/>
          </ac:picMkLst>
        </pc:picChg>
        <pc:picChg chg="add mod">
          <ac:chgData name="Kim, Cat H" userId="7767e47b-0ad2-44cc-a770-f22a865ee24a" providerId="ADAL" clId="{F5C853D2-59B9-4DB4-B172-E58951D51C8B}" dt="2023-12-03T18:04:39.673" v="869" actId="1076"/>
          <ac:picMkLst>
            <pc:docMk/>
            <pc:sldMk cId="3323794386" sldId="264"/>
            <ac:picMk id="1038" creationId="{CB414088-22F9-8DD6-1A2F-DB949B7D7292}"/>
          </ac:picMkLst>
        </pc:picChg>
      </pc:sldChg>
      <pc:sldChg chg="modSp del modTransition">
        <pc:chgData name="Kim, Cat H" userId="7767e47b-0ad2-44cc-a770-f22a865ee24a" providerId="ADAL" clId="{F5C853D2-59B9-4DB4-B172-E58951D51C8B}" dt="2023-12-03T18:07:44.127" v="977" actId="47"/>
        <pc:sldMkLst>
          <pc:docMk/>
          <pc:sldMk cId="1975226418" sldId="265"/>
        </pc:sldMkLst>
        <pc:spChg chg="mod">
          <ac:chgData name="Kim, Cat H" userId="7767e47b-0ad2-44cc-a770-f22a865ee24a" providerId="ADAL" clId="{F5C853D2-59B9-4DB4-B172-E58951D51C8B}" dt="2023-12-03T17:50:48.381" v="487"/>
          <ac:spMkLst>
            <pc:docMk/>
            <pc:sldMk cId="1975226418" sldId="265"/>
            <ac:spMk id="2" creationId="{930AE4D5-8B0C-C89E-5A3C-91C71CEA5FD8}"/>
          </ac:spMkLst>
        </pc:spChg>
        <pc:spChg chg="mod">
          <ac:chgData name="Kim, Cat H" userId="7767e47b-0ad2-44cc-a770-f22a865ee24a" providerId="ADAL" clId="{F5C853D2-59B9-4DB4-B172-E58951D51C8B}" dt="2023-12-03T17:50:48.381" v="487"/>
          <ac:spMkLst>
            <pc:docMk/>
            <pc:sldMk cId="1975226418" sldId="265"/>
            <ac:spMk id="3" creationId="{CE984F2F-3352-595F-9DD0-2D64A06CC3A4}"/>
          </ac:spMkLst>
        </pc:spChg>
        <pc:spChg chg="mod">
          <ac:chgData name="Kim, Cat H" userId="7767e47b-0ad2-44cc-a770-f22a865ee24a" providerId="ADAL" clId="{F5C853D2-59B9-4DB4-B172-E58951D51C8B}" dt="2023-12-03T17:50:48.381" v="487"/>
          <ac:spMkLst>
            <pc:docMk/>
            <pc:sldMk cId="1975226418" sldId="265"/>
            <ac:spMk id="4" creationId="{49AEA150-3EB9-6AF2-3700-2676813B5E21}"/>
          </ac:spMkLst>
        </pc:spChg>
      </pc:sldChg>
      <pc:sldChg chg="modSp del ord modTransition">
        <pc:chgData name="Kim, Cat H" userId="7767e47b-0ad2-44cc-a770-f22a865ee24a" providerId="ADAL" clId="{F5C853D2-59B9-4DB4-B172-E58951D51C8B}" dt="2023-12-03T18:07:09.550" v="940" actId="47"/>
        <pc:sldMkLst>
          <pc:docMk/>
          <pc:sldMk cId="1814254614" sldId="266"/>
        </pc:sldMkLst>
        <pc:spChg chg="mod">
          <ac:chgData name="Kim, Cat H" userId="7767e47b-0ad2-44cc-a770-f22a865ee24a" providerId="ADAL" clId="{F5C853D2-59B9-4DB4-B172-E58951D51C8B}" dt="2023-12-03T17:50:48.381" v="487"/>
          <ac:spMkLst>
            <pc:docMk/>
            <pc:sldMk cId="1814254614" sldId="266"/>
            <ac:spMk id="2" creationId="{930AE4D5-8B0C-C89E-5A3C-91C71CEA5FD8}"/>
          </ac:spMkLst>
        </pc:spChg>
        <pc:spChg chg="mod">
          <ac:chgData name="Kim, Cat H" userId="7767e47b-0ad2-44cc-a770-f22a865ee24a" providerId="ADAL" clId="{F5C853D2-59B9-4DB4-B172-E58951D51C8B}" dt="2023-12-03T17:50:48.381" v="487"/>
          <ac:spMkLst>
            <pc:docMk/>
            <pc:sldMk cId="1814254614" sldId="266"/>
            <ac:spMk id="3" creationId="{CE984F2F-3352-595F-9DD0-2D64A06CC3A4}"/>
          </ac:spMkLst>
        </pc:spChg>
        <pc:spChg chg="mod">
          <ac:chgData name="Kim, Cat H" userId="7767e47b-0ad2-44cc-a770-f22a865ee24a" providerId="ADAL" clId="{F5C853D2-59B9-4DB4-B172-E58951D51C8B}" dt="2023-12-03T17:50:48.381" v="487"/>
          <ac:spMkLst>
            <pc:docMk/>
            <pc:sldMk cId="1814254614" sldId="266"/>
            <ac:spMk id="4" creationId="{49AEA150-3EB9-6AF2-3700-2676813B5E21}"/>
          </ac:spMkLst>
        </pc:spChg>
      </pc:sldChg>
      <pc:sldChg chg="modSp del">
        <pc:chgData name="Kim, Cat H" userId="7767e47b-0ad2-44cc-a770-f22a865ee24a" providerId="ADAL" clId="{F5C853D2-59B9-4DB4-B172-E58951D51C8B}" dt="2023-12-03T18:07:48.094" v="979" actId="47"/>
        <pc:sldMkLst>
          <pc:docMk/>
          <pc:sldMk cId="3112084387" sldId="267"/>
        </pc:sldMkLst>
        <pc:spChg chg="mod">
          <ac:chgData name="Kim, Cat H" userId="7767e47b-0ad2-44cc-a770-f22a865ee24a" providerId="ADAL" clId="{F5C853D2-59B9-4DB4-B172-E58951D51C8B}" dt="2023-12-03T17:50:48.381" v="487"/>
          <ac:spMkLst>
            <pc:docMk/>
            <pc:sldMk cId="3112084387" sldId="267"/>
            <ac:spMk id="2" creationId="{930AE4D5-8B0C-C89E-5A3C-91C71CEA5FD8}"/>
          </ac:spMkLst>
        </pc:spChg>
        <pc:spChg chg="mod">
          <ac:chgData name="Kim, Cat H" userId="7767e47b-0ad2-44cc-a770-f22a865ee24a" providerId="ADAL" clId="{F5C853D2-59B9-4DB4-B172-E58951D51C8B}" dt="2023-12-03T17:50:48.381" v="487"/>
          <ac:spMkLst>
            <pc:docMk/>
            <pc:sldMk cId="3112084387" sldId="267"/>
            <ac:spMk id="3" creationId="{CE984F2F-3352-595F-9DD0-2D64A06CC3A4}"/>
          </ac:spMkLst>
        </pc:spChg>
        <pc:spChg chg="mod">
          <ac:chgData name="Kim, Cat H" userId="7767e47b-0ad2-44cc-a770-f22a865ee24a" providerId="ADAL" clId="{F5C853D2-59B9-4DB4-B172-E58951D51C8B}" dt="2023-12-03T17:50:48.381" v="487"/>
          <ac:spMkLst>
            <pc:docMk/>
            <pc:sldMk cId="3112084387" sldId="267"/>
            <ac:spMk id="4" creationId="{49AEA150-3EB9-6AF2-3700-2676813B5E21}"/>
          </ac:spMkLst>
        </pc:spChg>
      </pc:sldChg>
      <pc:sldChg chg="modSp del ord modTransition">
        <pc:chgData name="Kim, Cat H" userId="7767e47b-0ad2-44cc-a770-f22a865ee24a" providerId="ADAL" clId="{F5C853D2-59B9-4DB4-B172-E58951D51C8B}" dt="2023-12-03T18:07:30.243" v="965" actId="47"/>
        <pc:sldMkLst>
          <pc:docMk/>
          <pc:sldMk cId="796861777" sldId="268"/>
        </pc:sldMkLst>
        <pc:spChg chg="mod">
          <ac:chgData name="Kim, Cat H" userId="7767e47b-0ad2-44cc-a770-f22a865ee24a" providerId="ADAL" clId="{F5C853D2-59B9-4DB4-B172-E58951D51C8B}" dt="2023-12-03T17:50:48.381" v="487"/>
          <ac:spMkLst>
            <pc:docMk/>
            <pc:sldMk cId="796861777" sldId="268"/>
            <ac:spMk id="2" creationId="{930AE4D5-8B0C-C89E-5A3C-91C71CEA5FD8}"/>
          </ac:spMkLst>
        </pc:spChg>
        <pc:spChg chg="mod">
          <ac:chgData name="Kim, Cat H" userId="7767e47b-0ad2-44cc-a770-f22a865ee24a" providerId="ADAL" clId="{F5C853D2-59B9-4DB4-B172-E58951D51C8B}" dt="2023-12-03T17:50:48.381" v="487"/>
          <ac:spMkLst>
            <pc:docMk/>
            <pc:sldMk cId="796861777" sldId="268"/>
            <ac:spMk id="3" creationId="{CE984F2F-3352-595F-9DD0-2D64A06CC3A4}"/>
          </ac:spMkLst>
        </pc:spChg>
        <pc:spChg chg="mod">
          <ac:chgData name="Kim, Cat H" userId="7767e47b-0ad2-44cc-a770-f22a865ee24a" providerId="ADAL" clId="{F5C853D2-59B9-4DB4-B172-E58951D51C8B}" dt="2023-12-03T17:50:48.381" v="487"/>
          <ac:spMkLst>
            <pc:docMk/>
            <pc:sldMk cId="796861777" sldId="268"/>
            <ac:spMk id="4" creationId="{49AEA150-3EB9-6AF2-3700-2676813B5E21}"/>
          </ac:spMkLst>
        </pc:spChg>
      </pc:sldChg>
      <pc:sldChg chg="modSp del ord modTransition">
        <pc:chgData name="Kim, Cat H" userId="7767e47b-0ad2-44cc-a770-f22a865ee24a" providerId="ADAL" clId="{F5C853D2-59B9-4DB4-B172-E58951D51C8B}" dt="2023-12-03T18:06:58.746" v="928" actId="47"/>
        <pc:sldMkLst>
          <pc:docMk/>
          <pc:sldMk cId="1656930019" sldId="269"/>
        </pc:sldMkLst>
        <pc:spChg chg="mod">
          <ac:chgData name="Kim, Cat H" userId="7767e47b-0ad2-44cc-a770-f22a865ee24a" providerId="ADAL" clId="{F5C853D2-59B9-4DB4-B172-E58951D51C8B}" dt="2023-12-03T17:50:48.381" v="487"/>
          <ac:spMkLst>
            <pc:docMk/>
            <pc:sldMk cId="1656930019" sldId="269"/>
            <ac:spMk id="2" creationId="{930AE4D5-8B0C-C89E-5A3C-91C71CEA5FD8}"/>
          </ac:spMkLst>
        </pc:spChg>
        <pc:spChg chg="mod">
          <ac:chgData name="Kim, Cat H" userId="7767e47b-0ad2-44cc-a770-f22a865ee24a" providerId="ADAL" clId="{F5C853D2-59B9-4DB4-B172-E58951D51C8B}" dt="2023-12-03T17:50:48.381" v="487"/>
          <ac:spMkLst>
            <pc:docMk/>
            <pc:sldMk cId="1656930019" sldId="269"/>
            <ac:spMk id="3" creationId="{CE984F2F-3352-595F-9DD0-2D64A06CC3A4}"/>
          </ac:spMkLst>
        </pc:spChg>
        <pc:spChg chg="mod">
          <ac:chgData name="Kim, Cat H" userId="7767e47b-0ad2-44cc-a770-f22a865ee24a" providerId="ADAL" clId="{F5C853D2-59B9-4DB4-B172-E58951D51C8B}" dt="2023-12-03T17:50:48.381" v="487"/>
          <ac:spMkLst>
            <pc:docMk/>
            <pc:sldMk cId="1656930019" sldId="269"/>
            <ac:spMk id="4" creationId="{49AEA150-3EB9-6AF2-3700-2676813B5E21}"/>
          </ac:spMkLst>
        </pc:spChg>
      </pc:sldChg>
      <pc:sldChg chg="addSp delSp modSp mod ord modTransition setBg modClrScheme delAnim modAnim delDesignElem chgLayout modNotesTx">
        <pc:chgData name="Kim, Cat H" userId="7767e47b-0ad2-44cc-a770-f22a865ee24a" providerId="ADAL" clId="{F5C853D2-59B9-4DB4-B172-E58951D51C8B}" dt="2023-12-05T00:42:50.856" v="1857" actId="27636"/>
        <pc:sldMkLst>
          <pc:docMk/>
          <pc:sldMk cId="4176955253" sldId="270"/>
        </pc:sldMkLst>
        <pc:spChg chg="mod ord">
          <ac:chgData name="Kim, Cat H" userId="7767e47b-0ad2-44cc-a770-f22a865ee24a" providerId="ADAL" clId="{F5C853D2-59B9-4DB4-B172-E58951D51C8B}" dt="2023-12-03T18:03:51.081" v="868" actId="403"/>
          <ac:spMkLst>
            <pc:docMk/>
            <pc:sldMk cId="4176955253" sldId="270"/>
            <ac:spMk id="2" creationId="{930AE4D5-8B0C-C89E-5A3C-91C71CEA5FD8}"/>
          </ac:spMkLst>
        </pc:spChg>
        <pc:spChg chg="del mod ord">
          <ac:chgData name="Kim, Cat H" userId="7767e47b-0ad2-44cc-a770-f22a865ee24a" providerId="ADAL" clId="{F5C853D2-59B9-4DB4-B172-E58951D51C8B}" dt="2023-12-03T06:06:23.810" v="4" actId="700"/>
          <ac:spMkLst>
            <pc:docMk/>
            <pc:sldMk cId="4176955253" sldId="270"/>
            <ac:spMk id="3" creationId="{CE984F2F-3352-595F-9DD0-2D64A06CC3A4}"/>
          </ac:spMkLst>
        </pc:spChg>
        <pc:spChg chg="mod ord">
          <ac:chgData name="Kim, Cat H" userId="7767e47b-0ad2-44cc-a770-f22a865ee24a" providerId="ADAL" clId="{F5C853D2-59B9-4DB4-B172-E58951D51C8B}" dt="2023-12-03T06:12:09.545" v="35" actId="26606"/>
          <ac:spMkLst>
            <pc:docMk/>
            <pc:sldMk cId="4176955253" sldId="270"/>
            <ac:spMk id="4" creationId="{49AEA150-3EB9-6AF2-3700-2676813B5E21}"/>
          </ac:spMkLst>
        </pc:spChg>
        <pc:spChg chg="add del mod">
          <ac:chgData name="Kim, Cat H" userId="7767e47b-0ad2-44cc-a770-f22a865ee24a" providerId="ADAL" clId="{F5C853D2-59B9-4DB4-B172-E58951D51C8B}" dt="2023-12-03T17:41:56.555" v="241" actId="22"/>
          <ac:spMkLst>
            <pc:docMk/>
            <pc:sldMk cId="4176955253" sldId="270"/>
            <ac:spMk id="5" creationId="{64AF63E6-99A3-6149-521E-D934B5573B4E}"/>
          </ac:spMkLst>
        </pc:spChg>
        <pc:spChg chg="add del mod">
          <ac:chgData name="Kim, Cat H" userId="7767e47b-0ad2-44cc-a770-f22a865ee24a" providerId="ADAL" clId="{F5C853D2-59B9-4DB4-B172-E58951D51C8B}" dt="2023-12-05T00:38:50.630" v="1832" actId="478"/>
          <ac:spMkLst>
            <pc:docMk/>
            <pc:sldMk cId="4176955253" sldId="270"/>
            <ac:spMk id="5" creationId="{77B077FA-DFBF-4B46-CF6B-48CD7E3E934B}"/>
          </ac:spMkLst>
        </pc:spChg>
        <pc:spChg chg="add mod">
          <ac:chgData name="Kim, Cat H" userId="7767e47b-0ad2-44cc-a770-f22a865ee24a" providerId="ADAL" clId="{F5C853D2-59B9-4DB4-B172-E58951D51C8B}" dt="2023-12-03T18:41:48.352" v="1417" actId="1582"/>
          <ac:spMkLst>
            <pc:docMk/>
            <pc:sldMk cId="4176955253" sldId="270"/>
            <ac:spMk id="8" creationId="{3BADAE21-2AF3-0A15-D57A-12470CCB0C46}"/>
          </ac:spMkLst>
        </pc:spChg>
        <pc:spChg chg="add del mod ord">
          <ac:chgData name="Kim, Cat H" userId="7767e47b-0ad2-44cc-a770-f22a865ee24a" providerId="ADAL" clId="{F5C853D2-59B9-4DB4-B172-E58951D51C8B}" dt="2023-12-03T06:11:49.450" v="30" actId="700"/>
          <ac:spMkLst>
            <pc:docMk/>
            <pc:sldMk cId="4176955253" sldId="270"/>
            <ac:spMk id="9" creationId="{3DABEF1B-C353-825E-A128-5A0720C1D40B}"/>
          </ac:spMkLst>
        </pc:spChg>
        <pc:spChg chg="add mod">
          <ac:chgData name="Kim, Cat H" userId="7767e47b-0ad2-44cc-a770-f22a865ee24a" providerId="ADAL" clId="{F5C853D2-59B9-4DB4-B172-E58951D51C8B}" dt="2023-12-03T18:41:48.352" v="1417" actId="1582"/>
          <ac:spMkLst>
            <pc:docMk/>
            <pc:sldMk cId="4176955253" sldId="270"/>
            <ac:spMk id="9" creationId="{C04D215C-39C7-6A53-5650-D6C50D4731F7}"/>
          </ac:spMkLst>
        </pc:spChg>
        <pc:spChg chg="add del mod ord">
          <ac:chgData name="Kim, Cat H" userId="7767e47b-0ad2-44cc-a770-f22a865ee24a" providerId="ADAL" clId="{F5C853D2-59B9-4DB4-B172-E58951D51C8B}" dt="2023-12-03T06:06:42.044" v="14" actId="478"/>
          <ac:spMkLst>
            <pc:docMk/>
            <pc:sldMk cId="4176955253" sldId="270"/>
            <ac:spMk id="10" creationId="{BD15C3FF-DAE9-E208-0A01-2D6269DDD51C}"/>
          </ac:spMkLst>
        </pc:spChg>
        <pc:spChg chg="add del mod ord">
          <ac:chgData name="Kim, Cat H" userId="7767e47b-0ad2-44cc-a770-f22a865ee24a" providerId="ADAL" clId="{F5C853D2-59B9-4DB4-B172-E58951D51C8B}" dt="2023-12-03T06:11:49.450" v="30" actId="700"/>
          <ac:spMkLst>
            <pc:docMk/>
            <pc:sldMk cId="4176955253" sldId="270"/>
            <ac:spMk id="11" creationId="{19263E1B-1035-E3D2-9CBD-4F3B92A4BEE7}"/>
          </ac:spMkLst>
        </pc:spChg>
        <pc:spChg chg="add del mod">
          <ac:chgData name="Kim, Cat H" userId="7767e47b-0ad2-44cc-a770-f22a865ee24a" providerId="ADAL" clId="{F5C853D2-59B9-4DB4-B172-E58951D51C8B}" dt="2023-12-03T18:37:22.470" v="1270" actId="21"/>
          <ac:spMkLst>
            <pc:docMk/>
            <pc:sldMk cId="4176955253" sldId="270"/>
            <ac:spMk id="11" creationId="{8690F417-002C-5E72-E866-B36DC88668C5}"/>
          </ac:spMkLst>
        </pc:spChg>
        <pc:spChg chg="add del mod ord">
          <ac:chgData name="Kim, Cat H" userId="7767e47b-0ad2-44cc-a770-f22a865ee24a" providerId="ADAL" clId="{F5C853D2-59B9-4DB4-B172-E58951D51C8B}" dt="2023-12-03T06:06:39.602" v="13" actId="478"/>
          <ac:spMkLst>
            <pc:docMk/>
            <pc:sldMk cId="4176955253" sldId="270"/>
            <ac:spMk id="12" creationId="{6F74E181-624A-53C6-0BE2-52C8471D7BF9}"/>
          </ac:spMkLst>
        </pc:spChg>
        <pc:spChg chg="add del mod">
          <ac:chgData name="Kim, Cat H" userId="7767e47b-0ad2-44cc-a770-f22a865ee24a" providerId="ADAL" clId="{F5C853D2-59B9-4DB4-B172-E58951D51C8B}" dt="2023-12-03T18:40:35.472" v="1410" actId="478"/>
          <ac:spMkLst>
            <pc:docMk/>
            <pc:sldMk cId="4176955253" sldId="270"/>
            <ac:spMk id="12" creationId="{C06F8AED-9DB9-3749-90BB-C1144A4C7785}"/>
          </ac:spMkLst>
        </pc:spChg>
        <pc:spChg chg="add mod">
          <ac:chgData name="Kim, Cat H" userId="7767e47b-0ad2-44cc-a770-f22a865ee24a" providerId="ADAL" clId="{F5C853D2-59B9-4DB4-B172-E58951D51C8B}" dt="2023-12-03T18:39:52.762" v="1406" actId="164"/>
          <ac:spMkLst>
            <pc:docMk/>
            <pc:sldMk cId="4176955253" sldId="270"/>
            <ac:spMk id="13" creationId="{C9152299-CA49-6281-D054-F3F37860F236}"/>
          </ac:spMkLst>
        </pc:spChg>
        <pc:spChg chg="add mod">
          <ac:chgData name="Kim, Cat H" userId="7767e47b-0ad2-44cc-a770-f22a865ee24a" providerId="ADAL" clId="{F5C853D2-59B9-4DB4-B172-E58951D51C8B}" dt="2023-12-03T18:39:52.762" v="1406" actId="164"/>
          <ac:spMkLst>
            <pc:docMk/>
            <pc:sldMk cId="4176955253" sldId="270"/>
            <ac:spMk id="14" creationId="{84922B41-31BE-CBD4-537D-0518162C9902}"/>
          </ac:spMkLst>
        </pc:spChg>
        <pc:spChg chg="add del mod ord">
          <ac:chgData name="Kim, Cat H" userId="7767e47b-0ad2-44cc-a770-f22a865ee24a" providerId="ADAL" clId="{F5C853D2-59B9-4DB4-B172-E58951D51C8B}" dt="2023-12-03T06:11:59.863" v="32"/>
          <ac:spMkLst>
            <pc:docMk/>
            <pc:sldMk cId="4176955253" sldId="270"/>
            <ac:spMk id="17" creationId="{C46631DB-CF1E-81F3-038F-B56D59978C35}"/>
          </ac:spMkLst>
        </pc:spChg>
        <pc:spChg chg="add mod ord">
          <ac:chgData name="Kim, Cat H" userId="7767e47b-0ad2-44cc-a770-f22a865ee24a" providerId="ADAL" clId="{F5C853D2-59B9-4DB4-B172-E58951D51C8B}" dt="2023-12-05T00:42:50.856" v="1857" actId="27636"/>
          <ac:spMkLst>
            <pc:docMk/>
            <pc:sldMk cId="4176955253" sldId="270"/>
            <ac:spMk id="18" creationId="{25FDE391-C320-39C5-AAC1-FDB2B3A64F96}"/>
          </ac:spMkLst>
        </pc:spChg>
        <pc:spChg chg="add del">
          <ac:chgData name="Kim, Cat H" userId="7767e47b-0ad2-44cc-a770-f22a865ee24a" providerId="ADAL" clId="{F5C853D2-59B9-4DB4-B172-E58951D51C8B}" dt="2023-12-03T17:50:48.381" v="487"/>
          <ac:spMkLst>
            <pc:docMk/>
            <pc:sldMk cId="4176955253" sldId="270"/>
            <ac:spMk id="24" creationId="{3864DA03-CB14-46C9-AE1C-5F597A70C55A}"/>
          </ac:spMkLst>
        </pc:spChg>
        <pc:spChg chg="add del">
          <ac:chgData name="Kim, Cat H" userId="7767e47b-0ad2-44cc-a770-f22a865ee24a" providerId="ADAL" clId="{F5C853D2-59B9-4DB4-B172-E58951D51C8B}" dt="2023-12-03T17:50:48.381" v="487"/>
          <ac:spMkLst>
            <pc:docMk/>
            <pc:sldMk cId="4176955253" sldId="270"/>
            <ac:spMk id="26" creationId="{6BF32651-199F-426F-A04B-736F42D19D94}"/>
          </ac:spMkLst>
        </pc:spChg>
        <pc:spChg chg="add del">
          <ac:chgData name="Kim, Cat H" userId="7767e47b-0ad2-44cc-a770-f22a865ee24a" providerId="ADAL" clId="{F5C853D2-59B9-4DB4-B172-E58951D51C8B}" dt="2023-12-03T17:50:48.381" v="487"/>
          <ac:spMkLst>
            <pc:docMk/>
            <pc:sldMk cId="4176955253" sldId="270"/>
            <ac:spMk id="30" creationId="{E7DC2CE1-D34F-4F85-BAE5-2F53DC3CD2A9}"/>
          </ac:spMkLst>
        </pc:spChg>
        <pc:spChg chg="add del">
          <ac:chgData name="Kim, Cat H" userId="7767e47b-0ad2-44cc-a770-f22a865ee24a" providerId="ADAL" clId="{F5C853D2-59B9-4DB4-B172-E58951D51C8B}" dt="2023-12-03T17:50:48.381" v="487"/>
          <ac:spMkLst>
            <pc:docMk/>
            <pc:sldMk cId="4176955253" sldId="270"/>
            <ac:spMk id="32" creationId="{F2569884-A250-4E9E-88E7-C85486D443CC}"/>
          </ac:spMkLst>
        </pc:spChg>
        <pc:spChg chg="add del">
          <ac:chgData name="Kim, Cat H" userId="7767e47b-0ad2-44cc-a770-f22a865ee24a" providerId="ADAL" clId="{F5C853D2-59B9-4DB4-B172-E58951D51C8B}" dt="2023-12-03T17:50:48.381" v="487"/>
          <ac:spMkLst>
            <pc:docMk/>
            <pc:sldMk cId="4176955253" sldId="270"/>
            <ac:spMk id="34" creationId="{0D50E585-5213-4D3B-9844-D6CF30DFFE04}"/>
          </ac:spMkLst>
        </pc:spChg>
        <pc:grpChg chg="add del mod">
          <ac:chgData name="Kim, Cat H" userId="7767e47b-0ad2-44cc-a770-f22a865ee24a" providerId="ADAL" clId="{F5C853D2-59B9-4DB4-B172-E58951D51C8B}" dt="2023-12-03T18:40:40.174" v="1411" actId="478"/>
          <ac:grpSpMkLst>
            <pc:docMk/>
            <pc:sldMk cId="4176955253" sldId="270"/>
            <ac:grpSpMk id="15" creationId="{3A06CDAD-4476-F927-4816-DDDECF797C91}"/>
          </ac:grpSpMkLst>
        </pc:grpChg>
        <pc:picChg chg="add del">
          <ac:chgData name="Kim, Cat H" userId="7767e47b-0ad2-44cc-a770-f22a865ee24a" providerId="ADAL" clId="{F5C853D2-59B9-4DB4-B172-E58951D51C8B}" dt="2023-12-03T06:06:10.541" v="1" actId="478"/>
          <ac:picMkLst>
            <pc:docMk/>
            <pc:sldMk cId="4176955253" sldId="270"/>
            <ac:picMk id="6" creationId="{E1CC34B5-966F-AB39-4870-C3A07EDC0BE3}"/>
          </ac:picMkLst>
        </pc:picChg>
        <pc:picChg chg="add del mod ord">
          <ac:chgData name="Kim, Cat H" userId="7767e47b-0ad2-44cc-a770-f22a865ee24a" providerId="ADAL" clId="{F5C853D2-59B9-4DB4-B172-E58951D51C8B}" dt="2023-12-05T00:38:48.599" v="1831" actId="478"/>
          <ac:picMkLst>
            <pc:docMk/>
            <pc:sldMk cId="4176955253" sldId="270"/>
            <ac:picMk id="7" creationId="{46110828-7831-AF14-37A9-6F8088CD10EF}"/>
          </ac:picMkLst>
        </pc:picChg>
        <pc:picChg chg="add del">
          <ac:chgData name="Kim, Cat H" userId="7767e47b-0ad2-44cc-a770-f22a865ee24a" providerId="ADAL" clId="{F5C853D2-59B9-4DB4-B172-E58951D51C8B}" dt="2023-12-03T06:06:11.750" v="3" actId="22"/>
          <ac:picMkLst>
            <pc:docMk/>
            <pc:sldMk cId="4176955253" sldId="270"/>
            <ac:picMk id="8" creationId="{E1BAF2B2-6F44-437F-4D32-58DC907A45C5}"/>
          </ac:picMkLst>
        </pc:picChg>
        <pc:picChg chg="add mod ord">
          <ac:chgData name="Kim, Cat H" userId="7767e47b-0ad2-44cc-a770-f22a865ee24a" providerId="ADAL" clId="{F5C853D2-59B9-4DB4-B172-E58951D51C8B}" dt="2023-12-05T00:39:58.584" v="1837" actId="1076"/>
          <ac:picMkLst>
            <pc:docMk/>
            <pc:sldMk cId="4176955253" sldId="270"/>
            <ac:picMk id="10" creationId="{70E21BDA-46EB-AEF0-6034-585A0BDE3300}"/>
          </ac:picMkLst>
        </pc:picChg>
        <pc:picChg chg="add mod ord">
          <ac:chgData name="Kim, Cat H" userId="7767e47b-0ad2-44cc-a770-f22a865ee24a" providerId="ADAL" clId="{F5C853D2-59B9-4DB4-B172-E58951D51C8B}" dt="2023-12-05T00:40:05.501" v="1839" actId="167"/>
          <ac:picMkLst>
            <pc:docMk/>
            <pc:sldMk cId="4176955253" sldId="270"/>
            <ac:picMk id="11" creationId="{6C7348C1-28B6-670E-69DB-8C911988C6D4}"/>
          </ac:picMkLst>
        </pc:picChg>
        <pc:picChg chg="add del mod">
          <ac:chgData name="Kim, Cat H" userId="7767e47b-0ad2-44cc-a770-f22a865ee24a" providerId="ADAL" clId="{F5C853D2-59B9-4DB4-B172-E58951D51C8B}" dt="2023-12-03T06:06:35.502" v="10" actId="22"/>
          <ac:picMkLst>
            <pc:docMk/>
            <pc:sldMk cId="4176955253" sldId="270"/>
            <ac:picMk id="14" creationId="{5974772B-3084-F84C-0357-B0E16D88C484}"/>
          </ac:picMkLst>
        </pc:picChg>
        <pc:picChg chg="add del mod">
          <ac:chgData name="Kim, Cat H" userId="7767e47b-0ad2-44cc-a770-f22a865ee24a" providerId="ADAL" clId="{F5C853D2-59B9-4DB4-B172-E58951D51C8B}" dt="2023-12-03T06:11:56.960" v="31" actId="21"/>
          <ac:picMkLst>
            <pc:docMk/>
            <pc:sldMk cId="4176955253" sldId="270"/>
            <ac:picMk id="16" creationId="{B78DABC0-7835-FE2F-B36B-2DAB1EED5013}"/>
          </ac:picMkLst>
        </pc:picChg>
        <pc:picChg chg="add del mod">
          <ac:chgData name="Kim, Cat H" userId="7767e47b-0ad2-44cc-a770-f22a865ee24a" providerId="ADAL" clId="{F5C853D2-59B9-4DB4-B172-E58951D51C8B}" dt="2023-12-03T17:41:31.639" v="240" actId="478"/>
          <ac:picMkLst>
            <pc:docMk/>
            <pc:sldMk cId="4176955253" sldId="270"/>
            <ac:picMk id="19" creationId="{A7315044-5C12-0E21-1F17-C6B2D5F6AC80}"/>
          </ac:picMkLst>
        </pc:picChg>
        <pc:cxnChg chg="add del">
          <ac:chgData name="Kim, Cat H" userId="7767e47b-0ad2-44cc-a770-f22a865ee24a" providerId="ADAL" clId="{F5C853D2-59B9-4DB4-B172-E58951D51C8B}" dt="2023-12-03T17:50:48.381" v="487"/>
          <ac:cxnSpMkLst>
            <pc:docMk/>
            <pc:sldMk cId="4176955253" sldId="270"/>
            <ac:cxnSpMk id="28" creationId="{160BB902-C972-43E8-A1C9-15E2867A06D0}"/>
          </ac:cxnSpMkLst>
        </pc:cxnChg>
      </pc:sldChg>
      <pc:sldChg chg="addSp delSp modSp add mod ord modTransition delAnim modAnim modNotesTx">
        <pc:chgData name="Kim, Cat H" userId="7767e47b-0ad2-44cc-a770-f22a865ee24a" providerId="ADAL" clId="{F5C853D2-59B9-4DB4-B172-E58951D51C8B}" dt="2023-12-05T00:36:13.809" v="1825"/>
        <pc:sldMkLst>
          <pc:docMk/>
          <pc:sldMk cId="2928575387" sldId="271"/>
        </pc:sldMkLst>
        <pc:spChg chg="mod">
          <ac:chgData name="Kim, Cat H" userId="7767e47b-0ad2-44cc-a770-f22a865ee24a" providerId="ADAL" clId="{F5C853D2-59B9-4DB4-B172-E58951D51C8B}" dt="2023-12-03T18:07:25.554" v="963" actId="20577"/>
          <ac:spMkLst>
            <pc:docMk/>
            <pc:sldMk cId="2928575387" sldId="271"/>
            <ac:spMk id="2" creationId="{930AE4D5-8B0C-C89E-5A3C-91C71CEA5FD8}"/>
          </ac:spMkLst>
        </pc:spChg>
        <pc:spChg chg="add del mod">
          <ac:chgData name="Kim, Cat H" userId="7767e47b-0ad2-44cc-a770-f22a865ee24a" providerId="ADAL" clId="{F5C853D2-59B9-4DB4-B172-E58951D51C8B}" dt="2023-12-04T00:47:12.236" v="1425" actId="478"/>
          <ac:spMkLst>
            <pc:docMk/>
            <pc:sldMk cId="2928575387" sldId="271"/>
            <ac:spMk id="5" creationId="{0D682D76-7A63-32C9-F1A2-03258F14AC31}"/>
          </ac:spMkLst>
        </pc:spChg>
        <pc:spChg chg="mod">
          <ac:chgData name="Kim, Cat H" userId="7767e47b-0ad2-44cc-a770-f22a865ee24a" providerId="ADAL" clId="{F5C853D2-59B9-4DB4-B172-E58951D51C8B}" dt="2023-12-04T23:57:04.652" v="1669" actId="27636"/>
          <ac:spMkLst>
            <pc:docMk/>
            <pc:sldMk cId="2928575387" sldId="271"/>
            <ac:spMk id="18" creationId="{25FDE391-C320-39C5-AAC1-FDB2B3A64F96}"/>
          </ac:spMkLst>
        </pc:spChg>
        <pc:picChg chg="mod">
          <ac:chgData name="Kim, Cat H" userId="7767e47b-0ad2-44cc-a770-f22a865ee24a" providerId="ADAL" clId="{F5C853D2-59B9-4DB4-B172-E58951D51C8B}" dt="2023-12-04T00:47:10.744" v="1424" actId="1076"/>
          <ac:picMkLst>
            <pc:docMk/>
            <pc:sldMk cId="2928575387" sldId="271"/>
            <ac:picMk id="3" creationId="{E6DACCE8-39C4-7D4C-09C9-B6B6A7822A22}"/>
          </ac:picMkLst>
        </pc:picChg>
        <pc:picChg chg="add mod">
          <ac:chgData name="Kim, Cat H" userId="7767e47b-0ad2-44cc-a770-f22a865ee24a" providerId="ADAL" clId="{F5C853D2-59B9-4DB4-B172-E58951D51C8B}" dt="2023-12-05T00:35:58.966" v="1821" actId="1076"/>
          <ac:picMkLst>
            <pc:docMk/>
            <pc:sldMk cId="2928575387" sldId="271"/>
            <ac:picMk id="6" creationId="{515E2F03-0F1E-15BF-66BA-FC6991CF19ED}"/>
          </ac:picMkLst>
        </pc:picChg>
        <pc:picChg chg="del">
          <ac:chgData name="Kim, Cat H" userId="7767e47b-0ad2-44cc-a770-f22a865ee24a" providerId="ADAL" clId="{F5C853D2-59B9-4DB4-B172-E58951D51C8B}" dt="2023-12-03T18:06:36.520" v="894" actId="478"/>
          <ac:picMkLst>
            <pc:docMk/>
            <pc:sldMk cId="2928575387" sldId="271"/>
            <ac:picMk id="7" creationId="{46110828-7831-AF14-37A9-6F8088CD10EF}"/>
          </ac:picMkLst>
        </pc:picChg>
        <pc:picChg chg="mod">
          <ac:chgData name="Kim, Cat H" userId="7767e47b-0ad2-44cc-a770-f22a865ee24a" providerId="ADAL" clId="{F5C853D2-59B9-4DB4-B172-E58951D51C8B}" dt="2023-12-05T00:36:03.104" v="1822" actId="1076"/>
          <ac:picMkLst>
            <pc:docMk/>
            <pc:sldMk cId="2928575387" sldId="271"/>
            <ac:picMk id="7" creationId="{93213358-DE55-345C-3F35-AC63252F3A67}"/>
          </ac:picMkLst>
        </pc:picChg>
        <pc:picChg chg="del">
          <ac:chgData name="Kim, Cat H" userId="7767e47b-0ad2-44cc-a770-f22a865ee24a" providerId="ADAL" clId="{F5C853D2-59B9-4DB4-B172-E58951D51C8B}" dt="2023-12-05T00:35:46.967" v="1818" actId="478"/>
          <ac:picMkLst>
            <pc:docMk/>
            <pc:sldMk cId="2928575387" sldId="271"/>
            <ac:picMk id="9" creationId="{0A79255A-2BCC-BF50-820D-23C5623B3DB7}"/>
          </ac:picMkLst>
        </pc:picChg>
      </pc:sldChg>
      <pc:sldChg chg="addSp delSp modSp add mod modTransition modNotesTx">
        <pc:chgData name="Kim, Cat H" userId="7767e47b-0ad2-44cc-a770-f22a865ee24a" providerId="ADAL" clId="{F5C853D2-59B9-4DB4-B172-E58951D51C8B}" dt="2023-12-05T00:43:02.062" v="1860" actId="255"/>
        <pc:sldMkLst>
          <pc:docMk/>
          <pc:sldMk cId="1858972355" sldId="272"/>
        </pc:sldMkLst>
        <pc:spChg chg="del">
          <ac:chgData name="Kim, Cat H" userId="7767e47b-0ad2-44cc-a770-f22a865ee24a" providerId="ADAL" clId="{F5C853D2-59B9-4DB4-B172-E58951D51C8B}" dt="2023-12-03T18:12:16.747" v="1014" actId="478"/>
          <ac:spMkLst>
            <pc:docMk/>
            <pc:sldMk cId="1858972355" sldId="272"/>
            <ac:spMk id="5" creationId="{0D682D76-7A63-32C9-F1A2-03258F14AC31}"/>
          </ac:spMkLst>
        </pc:spChg>
        <pc:spChg chg="mod">
          <ac:chgData name="Kim, Cat H" userId="7767e47b-0ad2-44cc-a770-f22a865ee24a" providerId="ADAL" clId="{F5C853D2-59B9-4DB4-B172-E58951D51C8B}" dt="2023-12-05T00:43:02.062" v="1860" actId="255"/>
          <ac:spMkLst>
            <pc:docMk/>
            <pc:sldMk cId="1858972355" sldId="272"/>
            <ac:spMk id="18" creationId="{25FDE391-C320-39C5-AAC1-FDB2B3A64F96}"/>
          </ac:spMkLst>
        </pc:spChg>
        <pc:picChg chg="add mod">
          <ac:chgData name="Kim, Cat H" userId="7767e47b-0ad2-44cc-a770-f22a865ee24a" providerId="ADAL" clId="{F5C853D2-59B9-4DB4-B172-E58951D51C8B}" dt="2023-12-05T00:42:56.970" v="1859" actId="1076"/>
          <ac:picMkLst>
            <pc:docMk/>
            <pc:sldMk cId="1858972355" sldId="272"/>
            <ac:picMk id="5" creationId="{D5960D0B-4EF9-0A54-DAFC-DD826704087C}"/>
          </ac:picMkLst>
        </pc:picChg>
        <pc:picChg chg="add del mod ord">
          <ac:chgData name="Kim, Cat H" userId="7767e47b-0ad2-44cc-a770-f22a865ee24a" providerId="ADAL" clId="{F5C853D2-59B9-4DB4-B172-E58951D51C8B}" dt="2023-12-05T00:37:09.829" v="1826" actId="478"/>
          <ac:picMkLst>
            <pc:docMk/>
            <pc:sldMk cId="1858972355" sldId="272"/>
            <ac:picMk id="6" creationId="{AC39C7EC-A2CE-48B6-544A-80B31D92DC89}"/>
          </ac:picMkLst>
        </pc:picChg>
        <pc:picChg chg="add del mod">
          <ac:chgData name="Kim, Cat H" userId="7767e47b-0ad2-44cc-a770-f22a865ee24a" providerId="ADAL" clId="{F5C853D2-59B9-4DB4-B172-E58951D51C8B}" dt="2023-12-04T01:27:08.742" v="1608" actId="478"/>
          <ac:picMkLst>
            <pc:docMk/>
            <pc:sldMk cId="1858972355" sldId="272"/>
            <ac:picMk id="8" creationId="{486517CE-6E34-B00B-F8FB-ED961F37AA06}"/>
          </ac:picMkLst>
        </pc:picChg>
        <pc:picChg chg="add mod ord">
          <ac:chgData name="Kim, Cat H" userId="7767e47b-0ad2-44cc-a770-f22a865ee24a" providerId="ADAL" clId="{F5C853D2-59B9-4DB4-B172-E58951D51C8B}" dt="2023-12-04T01:27:29.699" v="1614" actId="1076"/>
          <ac:picMkLst>
            <pc:docMk/>
            <pc:sldMk cId="1858972355" sldId="272"/>
            <ac:picMk id="10" creationId="{ACA694BD-A131-EA09-7E93-A6D44979E56D}"/>
          </ac:picMkLst>
        </pc:picChg>
      </pc:sldChg>
      <pc:sldChg chg="addSp delSp modSp add mod ord modTransition modClrScheme chgLayout modNotesTx">
        <pc:chgData name="Kim, Cat H" userId="7767e47b-0ad2-44cc-a770-f22a865ee24a" providerId="ADAL" clId="{F5C853D2-59B9-4DB4-B172-E58951D51C8B}" dt="2023-12-05T00:43:08.777" v="1861" actId="404"/>
        <pc:sldMkLst>
          <pc:docMk/>
          <pc:sldMk cId="1681388823" sldId="273"/>
        </pc:sldMkLst>
        <pc:spChg chg="mod ord">
          <ac:chgData name="Kim, Cat H" userId="7767e47b-0ad2-44cc-a770-f22a865ee24a" providerId="ADAL" clId="{F5C853D2-59B9-4DB4-B172-E58951D51C8B}" dt="2023-12-03T18:16:13.994" v="1084" actId="700"/>
          <ac:spMkLst>
            <pc:docMk/>
            <pc:sldMk cId="1681388823" sldId="273"/>
            <ac:spMk id="2" creationId="{930AE4D5-8B0C-C89E-5A3C-91C71CEA5FD8}"/>
          </ac:spMkLst>
        </pc:spChg>
        <pc:spChg chg="mod ord">
          <ac:chgData name="Kim, Cat H" userId="7767e47b-0ad2-44cc-a770-f22a865ee24a" providerId="ADAL" clId="{F5C853D2-59B9-4DB4-B172-E58951D51C8B}" dt="2023-12-03T18:16:13.994" v="1084" actId="700"/>
          <ac:spMkLst>
            <pc:docMk/>
            <pc:sldMk cId="1681388823" sldId="273"/>
            <ac:spMk id="4" creationId="{49AEA150-3EB9-6AF2-3700-2676813B5E21}"/>
          </ac:spMkLst>
        </pc:spChg>
        <pc:spChg chg="del">
          <ac:chgData name="Kim, Cat H" userId="7767e47b-0ad2-44cc-a770-f22a865ee24a" providerId="ADAL" clId="{F5C853D2-59B9-4DB4-B172-E58951D51C8B}" dt="2023-12-03T18:13:06.854" v="1020" actId="478"/>
          <ac:spMkLst>
            <pc:docMk/>
            <pc:sldMk cId="1681388823" sldId="273"/>
            <ac:spMk id="5" creationId="{0D682D76-7A63-32C9-F1A2-03258F14AC31}"/>
          </ac:spMkLst>
        </pc:spChg>
        <pc:spChg chg="add del mod ord">
          <ac:chgData name="Kim, Cat H" userId="7767e47b-0ad2-44cc-a770-f22a865ee24a" providerId="ADAL" clId="{F5C853D2-59B9-4DB4-B172-E58951D51C8B}" dt="2023-12-03T18:16:13.994" v="1084" actId="700"/>
          <ac:spMkLst>
            <pc:docMk/>
            <pc:sldMk cId="1681388823" sldId="273"/>
            <ac:spMk id="7" creationId="{986FD733-2CF8-D808-F3F5-0C00C7FADAF8}"/>
          </ac:spMkLst>
        </pc:spChg>
        <pc:spChg chg="add del mod ord">
          <ac:chgData name="Kim, Cat H" userId="7767e47b-0ad2-44cc-a770-f22a865ee24a" providerId="ADAL" clId="{F5C853D2-59B9-4DB4-B172-E58951D51C8B}" dt="2023-12-03T18:16:13.994" v="1084" actId="700"/>
          <ac:spMkLst>
            <pc:docMk/>
            <pc:sldMk cId="1681388823" sldId="273"/>
            <ac:spMk id="8" creationId="{0D362E3A-4CDA-7359-69BE-DB0FF6EB6152}"/>
          </ac:spMkLst>
        </pc:spChg>
        <pc:spChg chg="add del mod ord">
          <ac:chgData name="Kim, Cat H" userId="7767e47b-0ad2-44cc-a770-f22a865ee24a" providerId="ADAL" clId="{F5C853D2-59B9-4DB4-B172-E58951D51C8B}" dt="2023-12-03T18:16:13.994" v="1084" actId="700"/>
          <ac:spMkLst>
            <pc:docMk/>
            <pc:sldMk cId="1681388823" sldId="273"/>
            <ac:spMk id="9" creationId="{3073FFEA-D97C-8786-8945-30DFE3BE4F08}"/>
          </ac:spMkLst>
        </pc:spChg>
        <pc:spChg chg="add del mod ord">
          <ac:chgData name="Kim, Cat H" userId="7767e47b-0ad2-44cc-a770-f22a865ee24a" providerId="ADAL" clId="{F5C853D2-59B9-4DB4-B172-E58951D51C8B}" dt="2023-12-03T18:16:13.153" v="1082" actId="700"/>
          <ac:spMkLst>
            <pc:docMk/>
            <pc:sldMk cId="1681388823" sldId="273"/>
            <ac:spMk id="10" creationId="{F2A5F3A3-4488-F6E9-4D4F-293B2FFAFEE6}"/>
          </ac:spMkLst>
        </pc:spChg>
        <pc:spChg chg="mod ord">
          <ac:chgData name="Kim, Cat H" userId="7767e47b-0ad2-44cc-a770-f22a865ee24a" providerId="ADAL" clId="{F5C853D2-59B9-4DB4-B172-E58951D51C8B}" dt="2023-12-05T00:43:08.777" v="1861" actId="404"/>
          <ac:spMkLst>
            <pc:docMk/>
            <pc:sldMk cId="1681388823" sldId="273"/>
            <ac:spMk id="18" creationId="{25FDE391-C320-39C5-AAC1-FDB2B3A64F96}"/>
          </ac:spMkLst>
        </pc:spChg>
        <pc:picChg chg="del">
          <ac:chgData name="Kim, Cat H" userId="7767e47b-0ad2-44cc-a770-f22a865ee24a" providerId="ADAL" clId="{F5C853D2-59B9-4DB4-B172-E58951D51C8B}" dt="2023-12-05T00:40:39.982" v="1840" actId="478"/>
          <ac:picMkLst>
            <pc:docMk/>
            <pc:sldMk cId="1681388823" sldId="273"/>
            <ac:picMk id="3" creationId="{591FE740-B012-74C6-817C-8BB619434016}"/>
          </ac:picMkLst>
        </pc:picChg>
        <pc:picChg chg="add del mod">
          <ac:chgData name="Kim, Cat H" userId="7767e47b-0ad2-44cc-a770-f22a865ee24a" providerId="ADAL" clId="{F5C853D2-59B9-4DB4-B172-E58951D51C8B}" dt="2023-12-03T18:17:24.925" v="1114" actId="14100"/>
          <ac:picMkLst>
            <pc:docMk/>
            <pc:sldMk cId="1681388823" sldId="273"/>
            <ac:picMk id="6" creationId="{45A4FF86-1E8C-27C4-1C91-B1026CE281C2}"/>
          </ac:picMkLst>
        </pc:picChg>
        <pc:picChg chg="add mod">
          <ac:chgData name="Kim, Cat H" userId="7767e47b-0ad2-44cc-a770-f22a865ee24a" providerId="ADAL" clId="{F5C853D2-59B9-4DB4-B172-E58951D51C8B}" dt="2023-12-05T00:40:50.915" v="1846" actId="1076"/>
          <ac:picMkLst>
            <pc:docMk/>
            <pc:sldMk cId="1681388823" sldId="273"/>
            <ac:picMk id="7" creationId="{73543053-E475-474C-6F49-F211943DD589}"/>
          </ac:picMkLst>
        </pc:picChg>
        <pc:picChg chg="add del mod">
          <ac:chgData name="Kim, Cat H" userId="7767e47b-0ad2-44cc-a770-f22a865ee24a" providerId="ADAL" clId="{F5C853D2-59B9-4DB4-B172-E58951D51C8B}" dt="2023-12-03T18:15:33.328" v="1066"/>
          <ac:picMkLst>
            <pc:docMk/>
            <pc:sldMk cId="1681388823" sldId="273"/>
            <ac:picMk id="11" creationId="{E08ACBDD-C110-2C59-F187-6D5CFB1D3620}"/>
          </ac:picMkLst>
        </pc:picChg>
        <pc:picChg chg="add del mod">
          <ac:chgData name="Kim, Cat H" userId="7767e47b-0ad2-44cc-a770-f22a865ee24a" providerId="ADAL" clId="{F5C853D2-59B9-4DB4-B172-E58951D51C8B}" dt="2023-12-03T18:15:43.755" v="1068"/>
          <ac:picMkLst>
            <pc:docMk/>
            <pc:sldMk cId="1681388823" sldId="273"/>
            <ac:picMk id="12" creationId="{1264FE13-B8D9-31A0-270F-E660489DE82B}"/>
          </ac:picMkLst>
        </pc:picChg>
        <pc:picChg chg="add del mod">
          <ac:chgData name="Kim, Cat H" userId="7767e47b-0ad2-44cc-a770-f22a865ee24a" providerId="ADAL" clId="{F5C853D2-59B9-4DB4-B172-E58951D51C8B}" dt="2023-12-03T18:16:12.014" v="1079"/>
          <ac:picMkLst>
            <pc:docMk/>
            <pc:sldMk cId="1681388823" sldId="273"/>
            <ac:picMk id="13" creationId="{BB8BBAF7-54DC-69AD-A934-C510CEE2721D}"/>
          </ac:picMkLst>
        </pc:picChg>
      </pc:sldChg>
      <pc:sldChg chg="add del setBg">
        <pc:chgData name="Kim, Cat H" userId="7767e47b-0ad2-44cc-a770-f22a865ee24a" providerId="ADAL" clId="{F5C853D2-59B9-4DB4-B172-E58951D51C8B}" dt="2023-12-03T06:09:40.573" v="21" actId="47"/>
        <pc:sldMkLst>
          <pc:docMk/>
          <pc:sldMk cId="2863103940" sldId="273"/>
        </pc:sldMkLst>
      </pc:sldChg>
      <pc:sldChg chg="addSp delSp modSp add mod ord modTransition modAnim modNotesTx">
        <pc:chgData name="Kim, Cat H" userId="7767e47b-0ad2-44cc-a770-f22a865ee24a" providerId="ADAL" clId="{F5C853D2-59B9-4DB4-B172-E58951D51C8B}" dt="2023-12-05T00:43:27.668" v="1863" actId="403"/>
        <pc:sldMkLst>
          <pc:docMk/>
          <pc:sldMk cId="3347716152" sldId="274"/>
        </pc:sldMkLst>
        <pc:spChg chg="del">
          <ac:chgData name="Kim, Cat H" userId="7767e47b-0ad2-44cc-a770-f22a865ee24a" providerId="ADAL" clId="{F5C853D2-59B9-4DB4-B172-E58951D51C8B}" dt="2023-12-03T18:25:48.840" v="1173" actId="22"/>
          <ac:spMkLst>
            <pc:docMk/>
            <pc:sldMk cId="3347716152" sldId="274"/>
            <ac:spMk id="5" creationId="{0D682D76-7A63-32C9-F1A2-03258F14AC31}"/>
          </ac:spMkLst>
        </pc:spChg>
        <pc:spChg chg="add del mod">
          <ac:chgData name="Kim, Cat H" userId="7767e47b-0ad2-44cc-a770-f22a865ee24a" providerId="ADAL" clId="{F5C853D2-59B9-4DB4-B172-E58951D51C8B}" dt="2023-12-04T01:25:19.211" v="1606" actId="478"/>
          <ac:spMkLst>
            <pc:docMk/>
            <pc:sldMk cId="3347716152" sldId="274"/>
            <ac:spMk id="5" creationId="{A9AAF120-DE84-5478-3098-DB77EA90C592}"/>
          </ac:spMkLst>
        </pc:spChg>
        <pc:spChg chg="mod">
          <ac:chgData name="Kim, Cat H" userId="7767e47b-0ad2-44cc-a770-f22a865ee24a" providerId="ADAL" clId="{F5C853D2-59B9-4DB4-B172-E58951D51C8B}" dt="2023-12-05T00:43:27.668" v="1863" actId="403"/>
          <ac:spMkLst>
            <pc:docMk/>
            <pc:sldMk cId="3347716152" sldId="274"/>
            <ac:spMk id="18" creationId="{25FDE391-C320-39C5-AAC1-FDB2B3A64F96}"/>
          </ac:spMkLst>
        </pc:spChg>
        <pc:picChg chg="mod ord">
          <ac:chgData name="Kim, Cat H" userId="7767e47b-0ad2-44cc-a770-f22a865ee24a" providerId="ADAL" clId="{F5C853D2-59B9-4DB4-B172-E58951D51C8B}" dt="2023-12-05T00:26:19.672" v="1784" actId="1076"/>
          <ac:picMkLst>
            <pc:docMk/>
            <pc:sldMk cId="3347716152" sldId="274"/>
            <ac:picMk id="3" creationId="{F8D3E098-07EC-0CEA-0090-CC9AACB65FCF}"/>
          </ac:picMkLst>
        </pc:picChg>
        <pc:picChg chg="add del mod ord">
          <ac:chgData name="Kim, Cat H" userId="7767e47b-0ad2-44cc-a770-f22a865ee24a" providerId="ADAL" clId="{F5C853D2-59B9-4DB4-B172-E58951D51C8B}" dt="2023-12-04T01:25:17.024" v="1605" actId="478"/>
          <ac:picMkLst>
            <pc:docMk/>
            <pc:sldMk cId="3347716152" sldId="274"/>
            <ac:picMk id="6" creationId="{232F8E30-1987-86B6-417B-0463CD6B6CF7}"/>
          </ac:picMkLst>
        </pc:picChg>
        <pc:picChg chg="mod">
          <ac:chgData name="Kim, Cat H" userId="7767e47b-0ad2-44cc-a770-f22a865ee24a" providerId="ADAL" clId="{F5C853D2-59B9-4DB4-B172-E58951D51C8B}" dt="2023-12-05T00:26:19.138" v="1783" actId="1076"/>
          <ac:picMkLst>
            <pc:docMk/>
            <pc:sldMk cId="3347716152" sldId="274"/>
            <ac:picMk id="7" creationId="{FDB07F03-EF47-79C6-0FD7-6DF22EF5CF01}"/>
          </ac:picMkLst>
        </pc:picChg>
        <pc:picChg chg="add del mod">
          <ac:chgData name="Kim, Cat H" userId="7767e47b-0ad2-44cc-a770-f22a865ee24a" providerId="ADAL" clId="{F5C853D2-59B9-4DB4-B172-E58951D51C8B}" dt="2023-12-04T01:25:19.615" v="1607" actId="478"/>
          <ac:picMkLst>
            <pc:docMk/>
            <pc:sldMk cId="3347716152" sldId="274"/>
            <ac:picMk id="8" creationId="{F483C4A2-8BD5-4FEB-9B58-6BF21B0628AA}"/>
          </ac:picMkLst>
        </pc:picChg>
      </pc:sldChg>
      <pc:sldChg chg="modSp add mod ord modTransition">
        <pc:chgData name="Kim, Cat H" userId="7767e47b-0ad2-44cc-a770-f22a865ee24a" providerId="ADAL" clId="{F5C853D2-59B9-4DB4-B172-E58951D51C8B}" dt="2023-12-05T00:42:39.040" v="1852" actId="20577"/>
        <pc:sldMkLst>
          <pc:docMk/>
          <pc:sldMk cId="201841885" sldId="275"/>
        </pc:sldMkLst>
        <pc:spChg chg="mod">
          <ac:chgData name="Kim, Cat H" userId="7767e47b-0ad2-44cc-a770-f22a865ee24a" providerId="ADAL" clId="{F5C853D2-59B9-4DB4-B172-E58951D51C8B}" dt="2023-12-03T18:07:41.188" v="976" actId="20577"/>
          <ac:spMkLst>
            <pc:docMk/>
            <pc:sldMk cId="201841885" sldId="275"/>
            <ac:spMk id="2" creationId="{930AE4D5-8B0C-C89E-5A3C-91C71CEA5FD8}"/>
          </ac:spMkLst>
        </pc:spChg>
        <pc:spChg chg="mod">
          <ac:chgData name="Kim, Cat H" userId="7767e47b-0ad2-44cc-a770-f22a865ee24a" providerId="ADAL" clId="{F5C853D2-59B9-4DB4-B172-E58951D51C8B}" dt="2023-12-05T00:42:39.040" v="1852" actId="20577"/>
          <ac:spMkLst>
            <pc:docMk/>
            <pc:sldMk cId="201841885" sldId="275"/>
            <ac:spMk id="18" creationId="{25FDE391-C320-39C5-AAC1-FDB2B3A64F96}"/>
          </ac:spMkLst>
        </pc:spChg>
      </pc:sldChg>
      <pc:sldChg chg="modSp add mod modTransition">
        <pc:chgData name="Kim, Cat H" userId="7767e47b-0ad2-44cc-a770-f22a865ee24a" providerId="ADAL" clId="{F5C853D2-59B9-4DB4-B172-E58951D51C8B}" dt="2023-12-05T00:42:31.670" v="1848" actId="404"/>
        <pc:sldMkLst>
          <pc:docMk/>
          <pc:sldMk cId="3651440760" sldId="276"/>
        </pc:sldMkLst>
        <pc:spChg chg="mod">
          <ac:chgData name="Kim, Cat H" userId="7767e47b-0ad2-44cc-a770-f22a865ee24a" providerId="ADAL" clId="{F5C853D2-59B9-4DB4-B172-E58951D51C8B}" dt="2023-12-03T18:07:54.243" v="991" actId="20577"/>
          <ac:spMkLst>
            <pc:docMk/>
            <pc:sldMk cId="3651440760" sldId="276"/>
            <ac:spMk id="2" creationId="{930AE4D5-8B0C-C89E-5A3C-91C71CEA5FD8}"/>
          </ac:spMkLst>
        </pc:spChg>
        <pc:spChg chg="mod">
          <ac:chgData name="Kim, Cat H" userId="7767e47b-0ad2-44cc-a770-f22a865ee24a" providerId="ADAL" clId="{F5C853D2-59B9-4DB4-B172-E58951D51C8B}" dt="2023-12-05T00:42:31.670" v="1848" actId="404"/>
          <ac:spMkLst>
            <pc:docMk/>
            <pc:sldMk cId="3651440760" sldId="276"/>
            <ac:spMk id="18" creationId="{25FDE391-C320-39C5-AAC1-FDB2B3A64F96}"/>
          </ac:spMkLst>
        </pc:spChg>
      </pc:sldChg>
      <pc:sldChg chg="addSp delSp modSp add mod modTransition chgLayout modNotesTx">
        <pc:chgData name="Kim, Cat H" userId="7767e47b-0ad2-44cc-a770-f22a865ee24a" providerId="ADAL" clId="{F5C853D2-59B9-4DB4-B172-E58951D51C8B}" dt="2023-12-05T00:29:01.420" v="1814"/>
        <pc:sldMkLst>
          <pc:docMk/>
          <pc:sldMk cId="2331864041" sldId="277"/>
        </pc:sldMkLst>
        <pc:spChg chg="mod ord">
          <ac:chgData name="Kim, Cat H" userId="7767e47b-0ad2-44cc-a770-f22a865ee24a" providerId="ADAL" clId="{F5C853D2-59B9-4DB4-B172-E58951D51C8B}" dt="2023-12-04T01:01:01.408" v="1516" actId="700"/>
          <ac:spMkLst>
            <pc:docMk/>
            <pc:sldMk cId="2331864041" sldId="277"/>
            <ac:spMk id="2" creationId="{C6A03394-0C4D-43D9-A3F8-A1F1613566DC}"/>
          </ac:spMkLst>
        </pc:spChg>
        <pc:spChg chg="del mod">
          <ac:chgData name="Kim, Cat H" userId="7767e47b-0ad2-44cc-a770-f22a865ee24a" providerId="ADAL" clId="{F5C853D2-59B9-4DB4-B172-E58951D51C8B}" dt="2023-12-04T01:00:54.556" v="1515" actId="478"/>
          <ac:spMkLst>
            <pc:docMk/>
            <pc:sldMk cId="2331864041" sldId="277"/>
            <ac:spMk id="3" creationId="{D0A30346-B496-DA2D-4D44-B7B877262A9A}"/>
          </ac:spMkLst>
        </pc:spChg>
        <pc:spChg chg="mod ord">
          <ac:chgData name="Kim, Cat H" userId="7767e47b-0ad2-44cc-a770-f22a865ee24a" providerId="ADAL" clId="{F5C853D2-59B9-4DB4-B172-E58951D51C8B}" dt="2023-12-04T01:01:01.408" v="1516" actId="700"/>
          <ac:spMkLst>
            <pc:docMk/>
            <pc:sldMk cId="2331864041" sldId="277"/>
            <ac:spMk id="4" creationId="{80D73A3F-A0A7-9845-F30F-1D005F7D6DD6}"/>
          </ac:spMkLst>
        </pc:spChg>
        <pc:spChg chg="add del mod ord">
          <ac:chgData name="Kim, Cat H" userId="7767e47b-0ad2-44cc-a770-f22a865ee24a" providerId="ADAL" clId="{F5C853D2-59B9-4DB4-B172-E58951D51C8B}" dt="2023-12-04T01:01:10.304" v="1526" actId="478"/>
          <ac:spMkLst>
            <pc:docMk/>
            <pc:sldMk cId="2331864041" sldId="277"/>
            <ac:spMk id="5" creationId="{AFEF4268-AE44-F2EE-DD1C-29ED631D4078}"/>
          </ac:spMkLst>
        </pc:spChg>
        <pc:spChg chg="add mod">
          <ac:chgData name="Kim, Cat H" userId="7767e47b-0ad2-44cc-a770-f22a865ee24a" providerId="ADAL" clId="{F5C853D2-59B9-4DB4-B172-E58951D51C8B}" dt="2023-12-04T01:38:48.958" v="1636" actId="403"/>
          <ac:spMkLst>
            <pc:docMk/>
            <pc:sldMk cId="2331864041" sldId="277"/>
            <ac:spMk id="6" creationId="{F6EC0391-8C66-45DB-ED5D-07EBBE8E4EF3}"/>
          </ac:spMkLst>
        </pc:spChg>
      </pc:sldChg>
      <pc:sldMasterChg chg="modTransition modSldLayout">
        <pc:chgData name="Kim, Cat H" userId="7767e47b-0ad2-44cc-a770-f22a865ee24a" providerId="ADAL" clId="{F5C853D2-59B9-4DB4-B172-E58951D51C8B}" dt="2023-12-03T06:10:00.890" v="22"/>
        <pc:sldMasterMkLst>
          <pc:docMk/>
          <pc:sldMasterMk cId="2951463541" sldId="2147483719"/>
        </pc:sldMasterMkLst>
        <pc:sldLayoutChg chg="delSp">
          <pc:chgData name="Kim, Cat H" userId="7767e47b-0ad2-44cc-a770-f22a865ee24a" providerId="ADAL" clId="{F5C853D2-59B9-4DB4-B172-E58951D51C8B}" dt="2023-12-03T06:10:00.890" v="22"/>
          <pc:sldLayoutMkLst>
            <pc:docMk/>
            <pc:sldMasterMk cId="2951463541" sldId="2147483719"/>
            <pc:sldLayoutMk cId="150396583" sldId="2147483737"/>
          </pc:sldLayoutMkLst>
          <pc:grpChg chg="del">
            <ac:chgData name="Kim, Cat H" userId="7767e47b-0ad2-44cc-a770-f22a865ee24a" providerId="ADAL" clId="{F5C853D2-59B9-4DB4-B172-E58951D51C8B}" dt="2023-12-03T06:10:00.890" v="22"/>
            <ac:grpSpMkLst>
              <pc:docMk/>
              <pc:sldMasterMk cId="2951463541" sldId="2147483719"/>
              <pc:sldLayoutMk cId="150396583" sldId="2147483737"/>
              <ac:grpSpMk id="16" creationId="{14DB56B5-5DD7-95E3-52B2-EDC4B3F13058}"/>
            </ac:grpSpMkLst>
          </pc:grpChg>
        </pc:sldLayoutChg>
      </pc:sldMasterChg>
      <pc:sldMasterChg chg="modTransition">
        <pc:chgData name="Kim, Cat H" userId="7767e47b-0ad2-44cc-a770-f22a865ee24a" providerId="ADAL" clId="{F5C853D2-59B9-4DB4-B172-E58951D51C8B}" dt="2023-12-03T06:10:40.259" v="25"/>
        <pc:sldMasterMkLst>
          <pc:docMk/>
          <pc:sldMasterMk cId="1438215429" sldId="2147483738"/>
        </pc:sldMasterMkLst>
      </pc:sldMasterChg>
      <pc:sldMasterChg chg="modTransition">
        <pc:chgData name="Kim, Cat H" userId="7767e47b-0ad2-44cc-a770-f22a865ee24a" providerId="ADAL" clId="{F5C853D2-59B9-4DB4-B172-E58951D51C8B}" dt="2023-12-03T06:10:43.544" v="26"/>
        <pc:sldMasterMkLst>
          <pc:docMk/>
          <pc:sldMasterMk cId="1936505631" sldId="2147483757"/>
        </pc:sldMasterMkLst>
      </pc:sldMasterChg>
      <pc:sldMasterChg chg="modTransition">
        <pc:chgData name="Kim, Cat H" userId="7767e47b-0ad2-44cc-a770-f22a865ee24a" providerId="ADAL" clId="{F5C853D2-59B9-4DB4-B172-E58951D51C8B}" dt="2023-12-03T06:10:57.990" v="27"/>
        <pc:sldMasterMkLst>
          <pc:docMk/>
          <pc:sldMasterMk cId="1338025976" sldId="2147483773"/>
        </pc:sldMasterMkLst>
      </pc:sldMasterChg>
      <pc:sldMasterChg chg="modTransition">
        <pc:chgData name="Kim, Cat H" userId="7767e47b-0ad2-44cc-a770-f22a865ee24a" providerId="ADAL" clId="{F5C853D2-59B9-4DB4-B172-E58951D51C8B}" dt="2023-12-03T06:11:09.497" v="28"/>
        <pc:sldMasterMkLst>
          <pc:docMk/>
          <pc:sldMasterMk cId="1705065028" sldId="2147483786"/>
        </pc:sldMasterMkLst>
      </pc:sldMasterChg>
      <pc:sldMasterChg chg="modTransition">
        <pc:chgData name="Kim, Cat H" userId="7767e47b-0ad2-44cc-a770-f22a865ee24a" providerId="ADAL" clId="{F5C853D2-59B9-4DB4-B172-E58951D51C8B}" dt="2023-12-03T06:11:10.892" v="29"/>
        <pc:sldMasterMkLst>
          <pc:docMk/>
          <pc:sldMasterMk cId="3270026583" sldId="2147483799"/>
        </pc:sldMasterMkLst>
      </pc:sldMasterChg>
      <pc:sldMasterChg chg="modTransition modSldLayout">
        <pc:chgData name="Kim, Cat H" userId="7767e47b-0ad2-44cc-a770-f22a865ee24a" providerId="ADAL" clId="{F5C853D2-59B9-4DB4-B172-E58951D51C8B}" dt="2023-12-03T18:33:44.165" v="1203" actId="207"/>
        <pc:sldMasterMkLst>
          <pc:docMk/>
          <pc:sldMasterMk cId="206419119" sldId="2147483812"/>
        </pc:sldMasterMkLst>
        <pc:sldLayoutChg chg="modSp">
          <pc:chgData name="Kim, Cat H" userId="7767e47b-0ad2-44cc-a770-f22a865ee24a" providerId="ADAL" clId="{F5C853D2-59B9-4DB4-B172-E58951D51C8B}" dt="2023-12-03T18:33:39.350" v="1201" actId="207"/>
          <pc:sldLayoutMkLst>
            <pc:docMk/>
            <pc:sldMasterMk cId="206419119" sldId="2147483812"/>
            <pc:sldLayoutMk cId="3050345830" sldId="2147483813"/>
          </pc:sldLayoutMkLst>
          <pc:spChg chg="mod">
            <ac:chgData name="Kim, Cat H" userId="7767e47b-0ad2-44cc-a770-f22a865ee24a" providerId="ADAL" clId="{F5C853D2-59B9-4DB4-B172-E58951D51C8B}" dt="2023-12-03T18:33:39.350" v="1201" actId="207"/>
            <ac:spMkLst>
              <pc:docMk/>
              <pc:sldMasterMk cId="206419119" sldId="2147483812"/>
              <pc:sldLayoutMk cId="3050345830" sldId="2147483813"/>
              <ac:spMk id="2" creationId="{00000000-0000-0000-0000-000000000000}"/>
            </ac:spMkLst>
          </pc:spChg>
        </pc:sldLayoutChg>
        <pc:sldLayoutChg chg="modSp">
          <pc:chgData name="Kim, Cat H" userId="7767e47b-0ad2-44cc-a770-f22a865ee24a" providerId="ADAL" clId="{F5C853D2-59B9-4DB4-B172-E58951D51C8B}" dt="2023-12-03T18:33:44.165" v="1203" actId="207"/>
          <pc:sldLayoutMkLst>
            <pc:docMk/>
            <pc:sldMasterMk cId="206419119" sldId="2147483812"/>
            <pc:sldLayoutMk cId="2245679677" sldId="2147483814"/>
          </pc:sldLayoutMkLst>
          <pc:spChg chg="mod">
            <ac:chgData name="Kim, Cat H" userId="7767e47b-0ad2-44cc-a770-f22a865ee24a" providerId="ADAL" clId="{F5C853D2-59B9-4DB4-B172-E58951D51C8B}" dt="2023-12-03T18:33:42.202" v="1202" actId="207"/>
            <ac:spMkLst>
              <pc:docMk/>
              <pc:sldMasterMk cId="206419119" sldId="2147483812"/>
              <pc:sldLayoutMk cId="2245679677" sldId="2147483814"/>
              <ac:spMk id="2" creationId="{00000000-0000-0000-0000-000000000000}"/>
            </ac:spMkLst>
          </pc:spChg>
          <pc:spChg chg="mod">
            <ac:chgData name="Kim, Cat H" userId="7767e47b-0ad2-44cc-a770-f22a865ee24a" providerId="ADAL" clId="{F5C853D2-59B9-4DB4-B172-E58951D51C8B}" dt="2023-12-03T18:33:44.165" v="1203" actId="207"/>
            <ac:spMkLst>
              <pc:docMk/>
              <pc:sldMasterMk cId="206419119" sldId="2147483812"/>
              <pc:sldLayoutMk cId="2245679677" sldId="2147483814"/>
              <ac:spMk id="3" creationId="{00000000-0000-0000-0000-000000000000}"/>
            </ac:spMkLst>
          </pc:spChg>
        </pc:sldLayoutChg>
      </pc:sldMasterChg>
      <pc:sldMasterChg chg="modTransition">
        <pc:chgData name="Kim, Cat H" userId="7767e47b-0ad2-44cc-a770-f22a865ee24a" providerId="ADAL" clId="{F5C853D2-59B9-4DB4-B172-E58951D51C8B}" dt="2023-12-03T06:12:36.163" v="41"/>
        <pc:sldMasterMkLst>
          <pc:docMk/>
          <pc:sldMasterMk cId="1095946875" sldId="2147483812"/>
        </pc:sldMasterMkLst>
      </pc:sldMasterChg>
      <pc:sldMasterChg chg="modTransition">
        <pc:chgData name="Kim, Cat H" userId="7767e47b-0ad2-44cc-a770-f22a865ee24a" providerId="ADAL" clId="{F5C853D2-59B9-4DB4-B172-E58951D51C8B}" dt="2023-12-03T06:12:32.006" v="38"/>
        <pc:sldMasterMkLst>
          <pc:docMk/>
          <pc:sldMasterMk cId="3477642825" sldId="2147483812"/>
        </pc:sldMasterMkLst>
      </pc:sldMasterChg>
    </pc:docChg>
  </pc:docChgLst>
  <pc:docChgLst>
    <pc:chgData name="Chandnani, Gitika Ramesh" userId="8315bef5-bf09-486e-80fb-0fb17e45aec8" providerId="ADAL" clId="{CF690A6A-A3CF-D748-B1D0-AE4190B923F3}"/>
    <pc:docChg chg="undo custSel modSld">
      <pc:chgData name="Chandnani, Gitika Ramesh" userId="8315bef5-bf09-486e-80fb-0fb17e45aec8" providerId="ADAL" clId="{CF690A6A-A3CF-D748-B1D0-AE4190B923F3}" dt="2023-12-04T20:53:20.921" v="3572" actId="1076"/>
      <pc:docMkLst>
        <pc:docMk/>
      </pc:docMkLst>
      <pc:sldChg chg="modSp mod">
        <pc:chgData name="Chandnani, Gitika Ramesh" userId="8315bef5-bf09-486e-80fb-0fb17e45aec8" providerId="ADAL" clId="{CF690A6A-A3CF-D748-B1D0-AE4190B923F3}" dt="2023-12-04T00:38:07.893" v="235"/>
        <pc:sldMkLst>
          <pc:docMk/>
          <pc:sldMk cId="2020860930" sldId="256"/>
        </pc:sldMkLst>
        <pc:spChg chg="mod">
          <ac:chgData name="Chandnani, Gitika Ramesh" userId="8315bef5-bf09-486e-80fb-0fb17e45aec8" providerId="ADAL" clId="{CF690A6A-A3CF-D748-B1D0-AE4190B923F3}" dt="2023-12-04T00:38:07.893" v="235"/>
          <ac:spMkLst>
            <pc:docMk/>
            <pc:sldMk cId="2020860930" sldId="256"/>
            <ac:spMk id="3" creationId="{FBB24396-3BF0-CCC5-81B0-105A7AD0D7C9}"/>
          </ac:spMkLst>
        </pc:spChg>
      </pc:sldChg>
      <pc:sldChg chg="addSp delSp modSp mod modNotesTx">
        <pc:chgData name="Chandnani, Gitika Ramesh" userId="8315bef5-bf09-486e-80fb-0fb17e45aec8" providerId="ADAL" clId="{CF690A6A-A3CF-D748-B1D0-AE4190B923F3}" dt="2023-12-04T18:00:11.330" v="3529" actId="20577"/>
        <pc:sldMkLst>
          <pc:docMk/>
          <pc:sldMk cId="2420375271" sldId="259"/>
        </pc:sldMkLst>
        <pc:spChg chg="mod">
          <ac:chgData name="Chandnani, Gitika Ramesh" userId="8315bef5-bf09-486e-80fb-0fb17e45aec8" providerId="ADAL" clId="{CF690A6A-A3CF-D748-B1D0-AE4190B923F3}" dt="2023-12-04T16:42:11.059" v="2435" actId="20577"/>
          <ac:spMkLst>
            <pc:docMk/>
            <pc:sldMk cId="2420375271" sldId="259"/>
            <ac:spMk id="2" creationId="{C6A03394-0C4D-43D9-A3F8-A1F1613566DC}"/>
          </ac:spMkLst>
        </pc:spChg>
        <pc:spChg chg="add del mod">
          <ac:chgData name="Chandnani, Gitika Ramesh" userId="8315bef5-bf09-486e-80fb-0fb17e45aec8" providerId="ADAL" clId="{CF690A6A-A3CF-D748-B1D0-AE4190B923F3}" dt="2023-12-04T16:42:19.919" v="2438"/>
          <ac:spMkLst>
            <pc:docMk/>
            <pc:sldMk cId="2420375271" sldId="259"/>
            <ac:spMk id="5" creationId="{82EA7772-DEF2-10A8-558F-4416F2509476}"/>
          </ac:spMkLst>
        </pc:spChg>
        <pc:spChg chg="mod">
          <ac:chgData name="Chandnani, Gitika Ramesh" userId="8315bef5-bf09-486e-80fb-0fb17e45aec8" providerId="ADAL" clId="{CF690A6A-A3CF-D748-B1D0-AE4190B923F3}" dt="2023-12-04T18:00:11.330" v="3529" actId="20577"/>
          <ac:spMkLst>
            <pc:docMk/>
            <pc:sldMk cId="2420375271" sldId="259"/>
            <ac:spMk id="8" creationId="{3C8CAFB8-13F6-64A5-05DB-A8E87ED94823}"/>
          </ac:spMkLst>
        </pc:spChg>
      </pc:sldChg>
      <pc:sldChg chg="addSp delSp modSp mod setBg modNotesTx">
        <pc:chgData name="Chandnani, Gitika Ramesh" userId="8315bef5-bf09-486e-80fb-0fb17e45aec8" providerId="ADAL" clId="{CF690A6A-A3CF-D748-B1D0-AE4190B923F3}" dt="2023-12-04T20:53:20.921" v="3572" actId="1076"/>
        <pc:sldMkLst>
          <pc:docMk/>
          <pc:sldMk cId="2928575387" sldId="271"/>
        </pc:sldMkLst>
        <pc:spChg chg="mod">
          <ac:chgData name="Chandnani, Gitika Ramesh" userId="8315bef5-bf09-486e-80fb-0fb17e45aec8" providerId="ADAL" clId="{CF690A6A-A3CF-D748-B1D0-AE4190B923F3}" dt="2023-12-04T03:08:34.609" v="249" actId="26606"/>
          <ac:spMkLst>
            <pc:docMk/>
            <pc:sldMk cId="2928575387" sldId="271"/>
            <ac:spMk id="2" creationId="{930AE4D5-8B0C-C89E-5A3C-91C71CEA5FD8}"/>
          </ac:spMkLst>
        </pc:spChg>
        <pc:spChg chg="mod ord">
          <ac:chgData name="Chandnani, Gitika Ramesh" userId="8315bef5-bf09-486e-80fb-0fb17e45aec8" providerId="ADAL" clId="{CF690A6A-A3CF-D748-B1D0-AE4190B923F3}" dt="2023-12-04T03:08:34.609" v="249" actId="26606"/>
          <ac:spMkLst>
            <pc:docMk/>
            <pc:sldMk cId="2928575387" sldId="271"/>
            <ac:spMk id="4" creationId="{49AEA150-3EB9-6AF2-3700-2676813B5E21}"/>
          </ac:spMkLst>
        </pc:spChg>
        <pc:spChg chg="mod ord">
          <ac:chgData name="Chandnani, Gitika Ramesh" userId="8315bef5-bf09-486e-80fb-0fb17e45aec8" providerId="ADAL" clId="{CF690A6A-A3CF-D748-B1D0-AE4190B923F3}" dt="2023-12-04T18:33:25.801" v="3553" actId="20577"/>
          <ac:spMkLst>
            <pc:docMk/>
            <pc:sldMk cId="2928575387" sldId="271"/>
            <ac:spMk id="18" creationId="{25FDE391-C320-39C5-AAC1-FDB2B3A64F96}"/>
          </ac:spMkLst>
        </pc:spChg>
        <pc:spChg chg="add del">
          <ac:chgData name="Chandnani, Gitika Ramesh" userId="8315bef5-bf09-486e-80fb-0fb17e45aec8" providerId="ADAL" clId="{CF690A6A-A3CF-D748-B1D0-AE4190B923F3}" dt="2023-12-04T03:08:29.333" v="243" actId="26606"/>
          <ac:spMkLst>
            <pc:docMk/>
            <pc:sldMk cId="2928575387" sldId="271"/>
            <ac:spMk id="23" creationId="{8F834F50-341F-42A5-8C78-91B137699B0F}"/>
          </ac:spMkLst>
        </pc:spChg>
        <pc:spChg chg="add del">
          <ac:chgData name="Chandnani, Gitika Ramesh" userId="8315bef5-bf09-486e-80fb-0fb17e45aec8" providerId="ADAL" clId="{CF690A6A-A3CF-D748-B1D0-AE4190B923F3}" dt="2023-12-04T03:08:29.333" v="243" actId="26606"/>
          <ac:spMkLst>
            <pc:docMk/>
            <pc:sldMk cId="2928575387" sldId="271"/>
            <ac:spMk id="25" creationId="{333EC967-C9F3-4E15-95C7-C2E77A1E1690}"/>
          </ac:spMkLst>
        </pc:spChg>
        <pc:spChg chg="add del">
          <ac:chgData name="Chandnani, Gitika Ramesh" userId="8315bef5-bf09-486e-80fb-0fb17e45aec8" providerId="ADAL" clId="{CF690A6A-A3CF-D748-B1D0-AE4190B923F3}" dt="2023-12-04T03:08:29.333" v="243" actId="26606"/>
          <ac:spMkLst>
            <pc:docMk/>
            <pc:sldMk cId="2928575387" sldId="271"/>
            <ac:spMk id="29" creationId="{E36F1772-5B88-4687-974A-52C4564FFF24}"/>
          </ac:spMkLst>
        </pc:spChg>
        <pc:spChg chg="add del">
          <ac:chgData name="Chandnani, Gitika Ramesh" userId="8315bef5-bf09-486e-80fb-0fb17e45aec8" providerId="ADAL" clId="{CF690A6A-A3CF-D748-B1D0-AE4190B923F3}" dt="2023-12-04T03:08:29.333" v="243" actId="26606"/>
          <ac:spMkLst>
            <pc:docMk/>
            <pc:sldMk cId="2928575387" sldId="271"/>
            <ac:spMk id="33" creationId="{C7E8667B-49C4-4E47-AB3E-78AC18E95CB5}"/>
          </ac:spMkLst>
        </pc:spChg>
        <pc:spChg chg="add del">
          <ac:chgData name="Chandnani, Gitika Ramesh" userId="8315bef5-bf09-486e-80fb-0fb17e45aec8" providerId="ADAL" clId="{CF690A6A-A3CF-D748-B1D0-AE4190B923F3}" dt="2023-12-04T03:08:29.333" v="243" actId="26606"/>
          <ac:spMkLst>
            <pc:docMk/>
            <pc:sldMk cId="2928575387" sldId="271"/>
            <ac:spMk id="35" creationId="{8A1780B1-1435-4EBC-947B-9609953FD3FE}"/>
          </ac:spMkLst>
        </pc:spChg>
        <pc:spChg chg="add del">
          <ac:chgData name="Chandnani, Gitika Ramesh" userId="8315bef5-bf09-486e-80fb-0fb17e45aec8" providerId="ADAL" clId="{CF690A6A-A3CF-D748-B1D0-AE4190B923F3}" dt="2023-12-04T03:08:34.609" v="249" actId="26606"/>
          <ac:spMkLst>
            <pc:docMk/>
            <pc:sldMk cId="2928575387" sldId="271"/>
            <ac:spMk id="37" creationId="{8F834F50-341F-42A5-8C78-91B137699B0F}"/>
          </ac:spMkLst>
        </pc:spChg>
        <pc:spChg chg="add del">
          <ac:chgData name="Chandnani, Gitika Ramesh" userId="8315bef5-bf09-486e-80fb-0fb17e45aec8" providerId="ADAL" clId="{CF690A6A-A3CF-D748-B1D0-AE4190B923F3}" dt="2023-12-04T03:08:34.609" v="249" actId="26606"/>
          <ac:spMkLst>
            <pc:docMk/>
            <pc:sldMk cId="2928575387" sldId="271"/>
            <ac:spMk id="38" creationId="{333EC967-C9F3-4E15-95C7-C2E77A1E1690}"/>
          </ac:spMkLst>
        </pc:spChg>
        <pc:spChg chg="add del">
          <ac:chgData name="Chandnani, Gitika Ramesh" userId="8315bef5-bf09-486e-80fb-0fb17e45aec8" providerId="ADAL" clId="{CF690A6A-A3CF-D748-B1D0-AE4190B923F3}" dt="2023-12-04T03:08:34.609" v="249" actId="26606"/>
          <ac:spMkLst>
            <pc:docMk/>
            <pc:sldMk cId="2928575387" sldId="271"/>
            <ac:spMk id="40" creationId="{94837155-5FB8-4A96-864C-066D5C6556F6}"/>
          </ac:spMkLst>
        </pc:spChg>
        <pc:spChg chg="add del">
          <ac:chgData name="Chandnani, Gitika Ramesh" userId="8315bef5-bf09-486e-80fb-0fb17e45aec8" providerId="ADAL" clId="{CF690A6A-A3CF-D748-B1D0-AE4190B923F3}" dt="2023-12-04T03:08:34.609" v="249" actId="26606"/>
          <ac:spMkLst>
            <pc:docMk/>
            <pc:sldMk cId="2928575387" sldId="271"/>
            <ac:spMk id="41" creationId="{585918EE-77B5-4057-BB22-B9CE13905F73}"/>
          </ac:spMkLst>
        </pc:spChg>
        <pc:spChg chg="add del">
          <ac:chgData name="Chandnani, Gitika Ramesh" userId="8315bef5-bf09-486e-80fb-0fb17e45aec8" providerId="ADAL" clId="{CF690A6A-A3CF-D748-B1D0-AE4190B923F3}" dt="2023-12-04T03:08:34.609" v="249" actId="26606"/>
          <ac:spMkLst>
            <pc:docMk/>
            <pc:sldMk cId="2928575387" sldId="271"/>
            <ac:spMk id="42" creationId="{9DC7B070-A583-45C7-AF93-0E8F020EF61A}"/>
          </ac:spMkLst>
        </pc:spChg>
        <pc:picChg chg="add del mod">
          <ac:chgData name="Chandnani, Gitika Ramesh" userId="8315bef5-bf09-486e-80fb-0fb17e45aec8" providerId="ADAL" clId="{CF690A6A-A3CF-D748-B1D0-AE4190B923F3}" dt="2023-12-04T02:56:06.048" v="236" actId="478"/>
          <ac:picMkLst>
            <pc:docMk/>
            <pc:sldMk cId="2928575387" sldId="271"/>
            <ac:picMk id="3" creationId="{E6DACCE8-39C4-7D4C-09C9-B6B6A7822A22}"/>
          </ac:picMkLst>
        </pc:picChg>
        <pc:picChg chg="add del mod ord">
          <ac:chgData name="Chandnani, Gitika Ramesh" userId="8315bef5-bf09-486e-80fb-0fb17e45aec8" providerId="ADAL" clId="{CF690A6A-A3CF-D748-B1D0-AE4190B923F3}" dt="2023-12-04T04:51:42.446" v="316" actId="478"/>
          <ac:picMkLst>
            <pc:docMk/>
            <pc:sldMk cId="2928575387" sldId="271"/>
            <ac:picMk id="6" creationId="{FD44FB34-09D6-8EEE-B402-688FDD3DA185}"/>
          </ac:picMkLst>
        </pc:picChg>
        <pc:picChg chg="add mod">
          <ac:chgData name="Chandnani, Gitika Ramesh" userId="8315bef5-bf09-486e-80fb-0fb17e45aec8" providerId="ADAL" clId="{CF690A6A-A3CF-D748-B1D0-AE4190B923F3}" dt="2023-12-04T03:10:10.689" v="261" actId="14100"/>
          <ac:picMkLst>
            <pc:docMk/>
            <pc:sldMk cId="2928575387" sldId="271"/>
            <ac:picMk id="7" creationId="{93213358-DE55-345C-3F35-AC63252F3A67}"/>
          </ac:picMkLst>
        </pc:picChg>
        <pc:picChg chg="add del mod">
          <ac:chgData name="Chandnani, Gitika Ramesh" userId="8315bef5-bf09-486e-80fb-0fb17e45aec8" providerId="ADAL" clId="{CF690A6A-A3CF-D748-B1D0-AE4190B923F3}" dt="2023-12-04T20:53:01.235" v="3567" actId="478"/>
          <ac:picMkLst>
            <pc:docMk/>
            <pc:sldMk cId="2928575387" sldId="271"/>
            <ac:picMk id="8" creationId="{6B63CB34-FFFA-E5F9-7EBE-09A45C54002F}"/>
          </ac:picMkLst>
        </pc:picChg>
        <pc:picChg chg="add mod">
          <ac:chgData name="Chandnani, Gitika Ramesh" userId="8315bef5-bf09-486e-80fb-0fb17e45aec8" providerId="ADAL" clId="{CF690A6A-A3CF-D748-B1D0-AE4190B923F3}" dt="2023-12-04T20:53:20.921" v="3572" actId="1076"/>
          <ac:picMkLst>
            <pc:docMk/>
            <pc:sldMk cId="2928575387" sldId="271"/>
            <ac:picMk id="9" creationId="{0A79255A-2BCC-BF50-820D-23C5623B3DB7}"/>
          </ac:picMkLst>
        </pc:picChg>
        <pc:cxnChg chg="add del">
          <ac:chgData name="Chandnani, Gitika Ramesh" userId="8315bef5-bf09-486e-80fb-0fb17e45aec8" providerId="ADAL" clId="{CF690A6A-A3CF-D748-B1D0-AE4190B923F3}" dt="2023-12-04T03:08:29.333" v="243" actId="26606"/>
          <ac:cxnSpMkLst>
            <pc:docMk/>
            <pc:sldMk cId="2928575387" sldId="271"/>
            <ac:cxnSpMk id="27" creationId="{58A9D3D4-1F89-47F0-A597-FE1A004D9737}"/>
          </ac:cxnSpMkLst>
        </pc:cxnChg>
        <pc:cxnChg chg="add del">
          <ac:chgData name="Chandnani, Gitika Ramesh" userId="8315bef5-bf09-486e-80fb-0fb17e45aec8" providerId="ADAL" clId="{CF690A6A-A3CF-D748-B1D0-AE4190B923F3}" dt="2023-12-04T03:08:29.333" v="243" actId="26606"/>
          <ac:cxnSpMkLst>
            <pc:docMk/>
            <pc:sldMk cId="2928575387" sldId="271"/>
            <ac:cxnSpMk id="31" creationId="{FC2C99CD-8BCA-45F5-BA47-7A6D80CA8924}"/>
          </ac:cxnSpMkLst>
        </pc:cxnChg>
        <pc:cxnChg chg="add del">
          <ac:chgData name="Chandnani, Gitika Ramesh" userId="8315bef5-bf09-486e-80fb-0fb17e45aec8" providerId="ADAL" clId="{CF690A6A-A3CF-D748-B1D0-AE4190B923F3}" dt="2023-12-04T03:08:34.609" v="249" actId="26606"/>
          <ac:cxnSpMkLst>
            <pc:docMk/>
            <pc:sldMk cId="2928575387" sldId="271"/>
            <ac:cxnSpMk id="39" creationId="{58A9D3D4-1F89-47F0-A597-FE1A004D9737}"/>
          </ac:cxnSpMkLst>
        </pc:cxnChg>
      </pc:sldChg>
      <pc:sldChg chg="addSp delSp modSp mod setBg modNotesTx">
        <pc:chgData name="Chandnani, Gitika Ramesh" userId="8315bef5-bf09-486e-80fb-0fb17e45aec8" providerId="ADAL" clId="{CF690A6A-A3CF-D748-B1D0-AE4190B923F3}" dt="2023-12-04T18:41:16.373" v="3566" actId="20577"/>
        <pc:sldMkLst>
          <pc:docMk/>
          <pc:sldMk cId="3347716152" sldId="274"/>
        </pc:sldMkLst>
        <pc:spChg chg="mod">
          <ac:chgData name="Chandnani, Gitika Ramesh" userId="8315bef5-bf09-486e-80fb-0fb17e45aec8" providerId="ADAL" clId="{CF690A6A-A3CF-D748-B1D0-AE4190B923F3}" dt="2023-12-04T04:21:00.122" v="293" actId="26606"/>
          <ac:spMkLst>
            <pc:docMk/>
            <pc:sldMk cId="3347716152" sldId="274"/>
            <ac:spMk id="2" creationId="{930AE4D5-8B0C-C89E-5A3C-91C71CEA5FD8}"/>
          </ac:spMkLst>
        </pc:spChg>
        <pc:spChg chg="mod ord">
          <ac:chgData name="Chandnani, Gitika Ramesh" userId="8315bef5-bf09-486e-80fb-0fb17e45aec8" providerId="ADAL" clId="{CF690A6A-A3CF-D748-B1D0-AE4190B923F3}" dt="2023-12-04T04:21:00.122" v="293" actId="26606"/>
          <ac:spMkLst>
            <pc:docMk/>
            <pc:sldMk cId="3347716152" sldId="274"/>
            <ac:spMk id="4" creationId="{49AEA150-3EB9-6AF2-3700-2676813B5E21}"/>
          </ac:spMkLst>
        </pc:spChg>
        <pc:spChg chg="mod">
          <ac:chgData name="Chandnani, Gitika Ramesh" userId="8315bef5-bf09-486e-80fb-0fb17e45aec8" providerId="ADAL" clId="{CF690A6A-A3CF-D748-B1D0-AE4190B923F3}" dt="2023-12-04T18:41:16.373" v="3566" actId="20577"/>
          <ac:spMkLst>
            <pc:docMk/>
            <pc:sldMk cId="3347716152" sldId="274"/>
            <ac:spMk id="18" creationId="{25FDE391-C320-39C5-AAC1-FDB2B3A64F96}"/>
          </ac:spMkLst>
        </pc:spChg>
        <pc:spChg chg="add del">
          <ac:chgData name="Chandnani, Gitika Ramesh" userId="8315bef5-bf09-486e-80fb-0fb17e45aec8" providerId="ADAL" clId="{CF690A6A-A3CF-D748-B1D0-AE4190B923F3}" dt="2023-12-04T03:24:40.408" v="283" actId="26606"/>
          <ac:spMkLst>
            <pc:docMk/>
            <pc:sldMk cId="3347716152" sldId="274"/>
            <ac:spMk id="20" creationId="{58331D47-DE7A-4F51-9D59-FD68F3BDD20E}"/>
          </ac:spMkLst>
        </pc:spChg>
        <pc:spChg chg="add del">
          <ac:chgData name="Chandnani, Gitika Ramesh" userId="8315bef5-bf09-486e-80fb-0fb17e45aec8" providerId="ADAL" clId="{CF690A6A-A3CF-D748-B1D0-AE4190B923F3}" dt="2023-12-04T03:24:40.408" v="283" actId="26606"/>
          <ac:spMkLst>
            <pc:docMk/>
            <pc:sldMk cId="3347716152" sldId="274"/>
            <ac:spMk id="21" creationId="{99DEDC60-6312-4214-B219-E46479D7E137}"/>
          </ac:spMkLst>
        </pc:spChg>
        <pc:spChg chg="add del">
          <ac:chgData name="Chandnani, Gitika Ramesh" userId="8315bef5-bf09-486e-80fb-0fb17e45aec8" providerId="ADAL" clId="{CF690A6A-A3CF-D748-B1D0-AE4190B923F3}" dt="2023-12-04T03:16:56.199" v="270" actId="26606"/>
          <ac:spMkLst>
            <pc:docMk/>
            <pc:sldMk cId="3347716152" sldId="274"/>
            <ac:spMk id="23" creationId="{58331D47-DE7A-4F51-9D59-FD68F3BDD20E}"/>
          </ac:spMkLst>
        </pc:spChg>
        <pc:spChg chg="add del">
          <ac:chgData name="Chandnani, Gitika Ramesh" userId="8315bef5-bf09-486e-80fb-0fb17e45aec8" providerId="ADAL" clId="{CF690A6A-A3CF-D748-B1D0-AE4190B923F3}" dt="2023-12-04T03:24:40.408" v="283" actId="26606"/>
          <ac:spMkLst>
            <pc:docMk/>
            <pc:sldMk cId="3347716152" sldId="274"/>
            <ac:spMk id="24" creationId="{5901C5D3-5B98-436A-BE40-66FB400C0044}"/>
          </ac:spMkLst>
        </pc:spChg>
        <pc:spChg chg="add del">
          <ac:chgData name="Chandnani, Gitika Ramesh" userId="8315bef5-bf09-486e-80fb-0fb17e45aec8" providerId="ADAL" clId="{CF690A6A-A3CF-D748-B1D0-AE4190B923F3}" dt="2023-12-04T03:16:56.199" v="270" actId="26606"/>
          <ac:spMkLst>
            <pc:docMk/>
            <pc:sldMk cId="3347716152" sldId="274"/>
            <ac:spMk id="25" creationId="{99DEDC60-6312-4214-B219-E46479D7E137}"/>
          </ac:spMkLst>
        </pc:spChg>
        <pc:spChg chg="add del">
          <ac:chgData name="Chandnani, Gitika Ramesh" userId="8315bef5-bf09-486e-80fb-0fb17e45aec8" providerId="ADAL" clId="{CF690A6A-A3CF-D748-B1D0-AE4190B923F3}" dt="2023-12-04T03:24:40.408" v="283" actId="26606"/>
          <ac:spMkLst>
            <pc:docMk/>
            <pc:sldMk cId="3347716152" sldId="274"/>
            <ac:spMk id="26" creationId="{428B9F12-327F-4D6F-84F0-ED4AA16AB7D8}"/>
          </ac:spMkLst>
        </pc:spChg>
        <pc:spChg chg="add del">
          <ac:chgData name="Chandnani, Gitika Ramesh" userId="8315bef5-bf09-486e-80fb-0fb17e45aec8" providerId="ADAL" clId="{CF690A6A-A3CF-D748-B1D0-AE4190B923F3}" dt="2023-12-04T03:24:40.408" v="283" actId="26606"/>
          <ac:spMkLst>
            <pc:docMk/>
            <pc:sldMk cId="3347716152" sldId="274"/>
            <ac:spMk id="28" creationId="{C713D269-3174-4087-9EB5-F1628804D3B3}"/>
          </ac:spMkLst>
        </pc:spChg>
        <pc:spChg chg="add del">
          <ac:chgData name="Chandnani, Gitika Ramesh" userId="8315bef5-bf09-486e-80fb-0fb17e45aec8" providerId="ADAL" clId="{CF690A6A-A3CF-D748-B1D0-AE4190B923F3}" dt="2023-12-04T03:16:56.199" v="270" actId="26606"/>
          <ac:spMkLst>
            <pc:docMk/>
            <pc:sldMk cId="3347716152" sldId="274"/>
            <ac:spMk id="29" creationId="{5901C5D3-5B98-436A-BE40-66FB400C0044}"/>
          </ac:spMkLst>
        </pc:spChg>
        <pc:spChg chg="add del">
          <ac:chgData name="Chandnani, Gitika Ramesh" userId="8315bef5-bf09-486e-80fb-0fb17e45aec8" providerId="ADAL" clId="{CF690A6A-A3CF-D748-B1D0-AE4190B923F3}" dt="2023-12-04T03:24:40.408" v="283" actId="26606"/>
          <ac:spMkLst>
            <pc:docMk/>
            <pc:sldMk cId="3347716152" sldId="274"/>
            <ac:spMk id="30" creationId="{D5968ECF-1266-4C1C-B00A-F7C68CB27A42}"/>
          </ac:spMkLst>
        </pc:spChg>
        <pc:spChg chg="add del">
          <ac:chgData name="Chandnani, Gitika Ramesh" userId="8315bef5-bf09-486e-80fb-0fb17e45aec8" providerId="ADAL" clId="{CF690A6A-A3CF-D748-B1D0-AE4190B923F3}" dt="2023-12-04T03:16:56.199" v="270" actId="26606"/>
          <ac:spMkLst>
            <pc:docMk/>
            <pc:sldMk cId="3347716152" sldId="274"/>
            <ac:spMk id="31" creationId="{428B9F12-327F-4D6F-84F0-ED4AA16AB7D8}"/>
          </ac:spMkLst>
        </pc:spChg>
        <pc:spChg chg="add del">
          <ac:chgData name="Chandnani, Gitika Ramesh" userId="8315bef5-bf09-486e-80fb-0fb17e45aec8" providerId="ADAL" clId="{CF690A6A-A3CF-D748-B1D0-AE4190B923F3}" dt="2023-12-04T03:24:40.408" v="283" actId="26606"/>
          <ac:spMkLst>
            <pc:docMk/>
            <pc:sldMk cId="3347716152" sldId="274"/>
            <ac:spMk id="32" creationId="{0D665ACF-D601-48A1-BD9B-8F9F907BE429}"/>
          </ac:spMkLst>
        </pc:spChg>
        <pc:spChg chg="add del">
          <ac:chgData name="Chandnani, Gitika Ramesh" userId="8315bef5-bf09-486e-80fb-0fb17e45aec8" providerId="ADAL" clId="{CF690A6A-A3CF-D748-B1D0-AE4190B923F3}" dt="2023-12-04T03:16:56.199" v="270" actId="26606"/>
          <ac:spMkLst>
            <pc:docMk/>
            <pc:sldMk cId="3347716152" sldId="274"/>
            <ac:spMk id="33" creationId="{C713D269-3174-4087-9EB5-F1628804D3B3}"/>
          </ac:spMkLst>
        </pc:spChg>
        <pc:spChg chg="add del">
          <ac:chgData name="Chandnani, Gitika Ramesh" userId="8315bef5-bf09-486e-80fb-0fb17e45aec8" providerId="ADAL" clId="{CF690A6A-A3CF-D748-B1D0-AE4190B923F3}" dt="2023-12-04T03:24:40.408" v="283" actId="26606"/>
          <ac:spMkLst>
            <pc:docMk/>
            <pc:sldMk cId="3347716152" sldId="274"/>
            <ac:spMk id="34" creationId="{0F24B24C-75A9-407C-88CC-961F8EBB0E38}"/>
          </ac:spMkLst>
        </pc:spChg>
        <pc:spChg chg="add del">
          <ac:chgData name="Chandnani, Gitika Ramesh" userId="8315bef5-bf09-486e-80fb-0fb17e45aec8" providerId="ADAL" clId="{CF690A6A-A3CF-D748-B1D0-AE4190B923F3}" dt="2023-12-04T03:16:56.199" v="270" actId="26606"/>
          <ac:spMkLst>
            <pc:docMk/>
            <pc:sldMk cId="3347716152" sldId="274"/>
            <ac:spMk id="35" creationId="{D5968ECF-1266-4C1C-B00A-F7C68CB27A42}"/>
          </ac:spMkLst>
        </pc:spChg>
        <pc:spChg chg="add del">
          <ac:chgData name="Chandnani, Gitika Ramesh" userId="8315bef5-bf09-486e-80fb-0fb17e45aec8" providerId="ADAL" clId="{CF690A6A-A3CF-D748-B1D0-AE4190B923F3}" dt="2023-12-04T03:24:40.408" v="283" actId="26606"/>
          <ac:spMkLst>
            <pc:docMk/>
            <pc:sldMk cId="3347716152" sldId="274"/>
            <ac:spMk id="36" creationId="{8A0AB5C8-33C6-4C9D-A686-8F411743904D}"/>
          </ac:spMkLst>
        </pc:spChg>
        <pc:spChg chg="add del">
          <ac:chgData name="Chandnani, Gitika Ramesh" userId="8315bef5-bf09-486e-80fb-0fb17e45aec8" providerId="ADAL" clId="{CF690A6A-A3CF-D748-B1D0-AE4190B923F3}" dt="2023-12-04T03:16:56.199" v="270" actId="26606"/>
          <ac:spMkLst>
            <pc:docMk/>
            <pc:sldMk cId="3347716152" sldId="274"/>
            <ac:spMk id="37" creationId="{0D665ACF-D601-48A1-BD9B-8F9F907BE429}"/>
          </ac:spMkLst>
        </pc:spChg>
        <pc:spChg chg="add del">
          <ac:chgData name="Chandnani, Gitika Ramesh" userId="8315bef5-bf09-486e-80fb-0fb17e45aec8" providerId="ADAL" clId="{CF690A6A-A3CF-D748-B1D0-AE4190B923F3}" dt="2023-12-04T03:24:44.142" v="285" actId="26606"/>
          <ac:spMkLst>
            <pc:docMk/>
            <pc:sldMk cId="3347716152" sldId="274"/>
            <ac:spMk id="38" creationId="{58331D47-DE7A-4F51-9D59-FD68F3BDD20E}"/>
          </ac:spMkLst>
        </pc:spChg>
        <pc:spChg chg="add del">
          <ac:chgData name="Chandnani, Gitika Ramesh" userId="8315bef5-bf09-486e-80fb-0fb17e45aec8" providerId="ADAL" clId="{CF690A6A-A3CF-D748-B1D0-AE4190B923F3}" dt="2023-12-04T03:16:56.199" v="270" actId="26606"/>
          <ac:spMkLst>
            <pc:docMk/>
            <pc:sldMk cId="3347716152" sldId="274"/>
            <ac:spMk id="39" creationId="{0F24B24C-75A9-407C-88CC-961F8EBB0E38}"/>
          </ac:spMkLst>
        </pc:spChg>
        <pc:spChg chg="add del">
          <ac:chgData name="Chandnani, Gitika Ramesh" userId="8315bef5-bf09-486e-80fb-0fb17e45aec8" providerId="ADAL" clId="{CF690A6A-A3CF-D748-B1D0-AE4190B923F3}" dt="2023-12-04T03:24:44.142" v="285" actId="26606"/>
          <ac:spMkLst>
            <pc:docMk/>
            <pc:sldMk cId="3347716152" sldId="274"/>
            <ac:spMk id="40" creationId="{99DEDC60-6312-4214-B219-E46479D7E137}"/>
          </ac:spMkLst>
        </pc:spChg>
        <pc:spChg chg="add del">
          <ac:chgData name="Chandnani, Gitika Ramesh" userId="8315bef5-bf09-486e-80fb-0fb17e45aec8" providerId="ADAL" clId="{CF690A6A-A3CF-D748-B1D0-AE4190B923F3}" dt="2023-12-04T03:16:56.199" v="270" actId="26606"/>
          <ac:spMkLst>
            <pc:docMk/>
            <pc:sldMk cId="3347716152" sldId="274"/>
            <ac:spMk id="41" creationId="{8A0AB5C8-33C6-4C9D-A686-8F411743904D}"/>
          </ac:spMkLst>
        </pc:spChg>
        <pc:spChg chg="add del">
          <ac:chgData name="Chandnani, Gitika Ramesh" userId="8315bef5-bf09-486e-80fb-0fb17e45aec8" providerId="ADAL" clId="{CF690A6A-A3CF-D748-B1D0-AE4190B923F3}" dt="2023-12-04T03:16:57.922" v="272" actId="26606"/>
          <ac:spMkLst>
            <pc:docMk/>
            <pc:sldMk cId="3347716152" sldId="274"/>
            <ac:spMk id="43" creationId="{58331D47-DE7A-4F51-9D59-FD68F3BDD20E}"/>
          </ac:spMkLst>
        </pc:spChg>
        <pc:spChg chg="add del">
          <ac:chgData name="Chandnani, Gitika Ramesh" userId="8315bef5-bf09-486e-80fb-0fb17e45aec8" providerId="ADAL" clId="{CF690A6A-A3CF-D748-B1D0-AE4190B923F3}" dt="2023-12-04T03:16:57.922" v="272" actId="26606"/>
          <ac:spMkLst>
            <pc:docMk/>
            <pc:sldMk cId="3347716152" sldId="274"/>
            <ac:spMk id="44" creationId="{99DEDC60-6312-4214-B219-E46479D7E137}"/>
          </ac:spMkLst>
        </pc:spChg>
        <pc:spChg chg="add del">
          <ac:chgData name="Chandnani, Gitika Ramesh" userId="8315bef5-bf09-486e-80fb-0fb17e45aec8" providerId="ADAL" clId="{CF690A6A-A3CF-D748-B1D0-AE4190B923F3}" dt="2023-12-04T03:16:57.922" v="272" actId="26606"/>
          <ac:spMkLst>
            <pc:docMk/>
            <pc:sldMk cId="3347716152" sldId="274"/>
            <ac:spMk id="46" creationId="{66B8738D-6184-4200-93C8-A38B49E39D94}"/>
          </ac:spMkLst>
        </pc:spChg>
        <pc:spChg chg="add del">
          <ac:chgData name="Chandnani, Gitika Ramesh" userId="8315bef5-bf09-486e-80fb-0fb17e45aec8" providerId="ADAL" clId="{CF690A6A-A3CF-D748-B1D0-AE4190B923F3}" dt="2023-12-04T03:16:57.922" v="272" actId="26606"/>
          <ac:spMkLst>
            <pc:docMk/>
            <pc:sldMk cId="3347716152" sldId="274"/>
            <ac:spMk id="47" creationId="{5B73017D-B127-4D47-BB33-0DA52359F549}"/>
          </ac:spMkLst>
        </pc:spChg>
        <pc:spChg chg="add del">
          <ac:chgData name="Chandnani, Gitika Ramesh" userId="8315bef5-bf09-486e-80fb-0fb17e45aec8" providerId="ADAL" clId="{CF690A6A-A3CF-D748-B1D0-AE4190B923F3}" dt="2023-12-04T03:16:57.922" v="272" actId="26606"/>
          <ac:spMkLst>
            <pc:docMk/>
            <pc:sldMk cId="3347716152" sldId="274"/>
            <ac:spMk id="49" creationId="{C1AD70F9-2AA8-40AD-81F2-0D7BC881C9A9}"/>
          </ac:spMkLst>
        </pc:spChg>
        <pc:spChg chg="add del">
          <ac:chgData name="Chandnani, Gitika Ramesh" userId="8315bef5-bf09-486e-80fb-0fb17e45aec8" providerId="ADAL" clId="{CF690A6A-A3CF-D748-B1D0-AE4190B923F3}" dt="2023-12-04T03:16:57.922" v="272" actId="26606"/>
          <ac:spMkLst>
            <pc:docMk/>
            <pc:sldMk cId="3347716152" sldId="274"/>
            <ac:spMk id="50" creationId="{0A95E83E-3C35-4C05-B1FC-CBF86CCB7C21}"/>
          </ac:spMkLst>
        </pc:spChg>
        <pc:spChg chg="add del">
          <ac:chgData name="Chandnani, Gitika Ramesh" userId="8315bef5-bf09-486e-80fb-0fb17e45aec8" providerId="ADAL" clId="{CF690A6A-A3CF-D748-B1D0-AE4190B923F3}" dt="2023-12-04T03:24:44.142" v="285" actId="26606"/>
          <ac:spMkLst>
            <pc:docMk/>
            <pc:sldMk cId="3347716152" sldId="274"/>
            <ac:spMk id="51" creationId="{4C8A6700-138A-4B28-A602-3F593BB49E73}"/>
          </ac:spMkLst>
        </pc:spChg>
        <pc:spChg chg="add del">
          <ac:chgData name="Chandnani, Gitika Ramesh" userId="8315bef5-bf09-486e-80fb-0fb17e45aec8" providerId="ADAL" clId="{CF690A6A-A3CF-D748-B1D0-AE4190B923F3}" dt="2023-12-04T03:24:04.586" v="276" actId="26606"/>
          <ac:spMkLst>
            <pc:docMk/>
            <pc:sldMk cId="3347716152" sldId="274"/>
            <ac:spMk id="52" creationId="{58331D47-DE7A-4F51-9D59-FD68F3BDD20E}"/>
          </ac:spMkLst>
        </pc:spChg>
        <pc:spChg chg="add del">
          <ac:chgData name="Chandnani, Gitika Ramesh" userId="8315bef5-bf09-486e-80fb-0fb17e45aec8" providerId="ADAL" clId="{CF690A6A-A3CF-D748-B1D0-AE4190B923F3}" dt="2023-12-04T03:24:04.586" v="276" actId="26606"/>
          <ac:spMkLst>
            <pc:docMk/>
            <pc:sldMk cId="3347716152" sldId="274"/>
            <ac:spMk id="53" creationId="{99DEDC60-6312-4214-B219-E46479D7E137}"/>
          </ac:spMkLst>
        </pc:spChg>
        <pc:spChg chg="add del">
          <ac:chgData name="Chandnani, Gitika Ramesh" userId="8315bef5-bf09-486e-80fb-0fb17e45aec8" providerId="ADAL" clId="{CF690A6A-A3CF-D748-B1D0-AE4190B923F3}" dt="2023-12-04T03:24:04.586" v="276" actId="26606"/>
          <ac:spMkLst>
            <pc:docMk/>
            <pc:sldMk cId="3347716152" sldId="274"/>
            <ac:spMk id="55" creationId="{5901C5D3-5B98-436A-BE40-66FB400C0044}"/>
          </ac:spMkLst>
        </pc:spChg>
        <pc:spChg chg="add del">
          <ac:chgData name="Chandnani, Gitika Ramesh" userId="8315bef5-bf09-486e-80fb-0fb17e45aec8" providerId="ADAL" clId="{CF690A6A-A3CF-D748-B1D0-AE4190B923F3}" dt="2023-12-04T03:24:04.586" v="276" actId="26606"/>
          <ac:spMkLst>
            <pc:docMk/>
            <pc:sldMk cId="3347716152" sldId="274"/>
            <ac:spMk id="56" creationId="{428B9F12-327F-4D6F-84F0-ED4AA16AB7D8}"/>
          </ac:spMkLst>
        </pc:spChg>
        <pc:spChg chg="add del">
          <ac:chgData name="Chandnani, Gitika Ramesh" userId="8315bef5-bf09-486e-80fb-0fb17e45aec8" providerId="ADAL" clId="{CF690A6A-A3CF-D748-B1D0-AE4190B923F3}" dt="2023-12-04T03:24:04.586" v="276" actId="26606"/>
          <ac:spMkLst>
            <pc:docMk/>
            <pc:sldMk cId="3347716152" sldId="274"/>
            <ac:spMk id="57" creationId="{C713D269-3174-4087-9EB5-F1628804D3B3}"/>
          </ac:spMkLst>
        </pc:spChg>
        <pc:spChg chg="add del">
          <ac:chgData name="Chandnani, Gitika Ramesh" userId="8315bef5-bf09-486e-80fb-0fb17e45aec8" providerId="ADAL" clId="{CF690A6A-A3CF-D748-B1D0-AE4190B923F3}" dt="2023-12-04T03:24:04.586" v="276" actId="26606"/>
          <ac:spMkLst>
            <pc:docMk/>
            <pc:sldMk cId="3347716152" sldId="274"/>
            <ac:spMk id="58" creationId="{D5968ECF-1266-4C1C-B00A-F7C68CB27A42}"/>
          </ac:spMkLst>
        </pc:spChg>
        <pc:spChg chg="add del">
          <ac:chgData name="Chandnani, Gitika Ramesh" userId="8315bef5-bf09-486e-80fb-0fb17e45aec8" providerId="ADAL" clId="{CF690A6A-A3CF-D748-B1D0-AE4190B923F3}" dt="2023-12-04T03:24:04.586" v="276" actId="26606"/>
          <ac:spMkLst>
            <pc:docMk/>
            <pc:sldMk cId="3347716152" sldId="274"/>
            <ac:spMk id="59" creationId="{0D665ACF-D601-48A1-BD9B-8F9F907BE429}"/>
          </ac:spMkLst>
        </pc:spChg>
        <pc:spChg chg="add del">
          <ac:chgData name="Chandnani, Gitika Ramesh" userId="8315bef5-bf09-486e-80fb-0fb17e45aec8" providerId="ADAL" clId="{CF690A6A-A3CF-D748-B1D0-AE4190B923F3}" dt="2023-12-04T03:24:04.586" v="276" actId="26606"/>
          <ac:spMkLst>
            <pc:docMk/>
            <pc:sldMk cId="3347716152" sldId="274"/>
            <ac:spMk id="60" creationId="{0F24B24C-75A9-407C-88CC-961F8EBB0E38}"/>
          </ac:spMkLst>
        </pc:spChg>
        <pc:spChg chg="add del">
          <ac:chgData name="Chandnani, Gitika Ramesh" userId="8315bef5-bf09-486e-80fb-0fb17e45aec8" providerId="ADAL" clId="{CF690A6A-A3CF-D748-B1D0-AE4190B923F3}" dt="2023-12-04T03:24:04.586" v="276" actId="26606"/>
          <ac:spMkLst>
            <pc:docMk/>
            <pc:sldMk cId="3347716152" sldId="274"/>
            <ac:spMk id="61" creationId="{8A0AB5C8-33C6-4C9D-A686-8F411743904D}"/>
          </ac:spMkLst>
        </pc:spChg>
        <pc:spChg chg="add del">
          <ac:chgData name="Chandnani, Gitika Ramesh" userId="8315bef5-bf09-486e-80fb-0fb17e45aec8" providerId="ADAL" clId="{CF690A6A-A3CF-D748-B1D0-AE4190B923F3}" dt="2023-12-04T03:24:44.142" v="285" actId="26606"/>
          <ac:spMkLst>
            <pc:docMk/>
            <pc:sldMk cId="3347716152" sldId="274"/>
            <ac:spMk id="62" creationId="{148B253D-B2B5-4BE7-A40D-3382AACBB711}"/>
          </ac:spMkLst>
        </pc:spChg>
        <pc:spChg chg="add del">
          <ac:chgData name="Chandnani, Gitika Ramesh" userId="8315bef5-bf09-486e-80fb-0fb17e45aec8" providerId="ADAL" clId="{CF690A6A-A3CF-D748-B1D0-AE4190B923F3}" dt="2023-12-04T03:24:44.142" v="285" actId="26606"/>
          <ac:spMkLst>
            <pc:docMk/>
            <pc:sldMk cId="3347716152" sldId="274"/>
            <ac:spMk id="63" creationId="{24EEBE6E-D1AD-4689-87A2-E59CE55BF5D6}"/>
          </ac:spMkLst>
        </pc:spChg>
        <pc:spChg chg="add del">
          <ac:chgData name="Chandnani, Gitika Ramesh" userId="8315bef5-bf09-486e-80fb-0fb17e45aec8" providerId="ADAL" clId="{CF690A6A-A3CF-D748-B1D0-AE4190B923F3}" dt="2023-12-04T04:21:00.122" v="293" actId="26606"/>
          <ac:spMkLst>
            <pc:docMk/>
            <pc:sldMk cId="3347716152" sldId="274"/>
            <ac:spMk id="66" creationId="{58331D47-DE7A-4F51-9D59-FD68F3BDD20E}"/>
          </ac:spMkLst>
        </pc:spChg>
        <pc:spChg chg="add del">
          <ac:chgData name="Chandnani, Gitika Ramesh" userId="8315bef5-bf09-486e-80fb-0fb17e45aec8" providerId="ADAL" clId="{CF690A6A-A3CF-D748-B1D0-AE4190B923F3}" dt="2023-12-04T04:21:00.122" v="293" actId="26606"/>
          <ac:spMkLst>
            <pc:docMk/>
            <pc:sldMk cId="3347716152" sldId="274"/>
            <ac:spMk id="67" creationId="{99DEDC60-6312-4214-B219-E46479D7E137}"/>
          </ac:spMkLst>
        </pc:spChg>
        <pc:spChg chg="add del">
          <ac:chgData name="Chandnani, Gitika Ramesh" userId="8315bef5-bf09-486e-80fb-0fb17e45aec8" providerId="ADAL" clId="{CF690A6A-A3CF-D748-B1D0-AE4190B923F3}" dt="2023-12-04T04:21:00.122" v="293" actId="26606"/>
          <ac:spMkLst>
            <pc:docMk/>
            <pc:sldMk cId="3347716152" sldId="274"/>
            <ac:spMk id="69" creationId="{5901C5D3-5B98-436A-BE40-66FB400C0044}"/>
          </ac:spMkLst>
        </pc:spChg>
        <pc:spChg chg="add del">
          <ac:chgData name="Chandnani, Gitika Ramesh" userId="8315bef5-bf09-486e-80fb-0fb17e45aec8" providerId="ADAL" clId="{CF690A6A-A3CF-D748-B1D0-AE4190B923F3}" dt="2023-12-04T04:21:00.122" v="293" actId="26606"/>
          <ac:spMkLst>
            <pc:docMk/>
            <pc:sldMk cId="3347716152" sldId="274"/>
            <ac:spMk id="70" creationId="{428B9F12-327F-4D6F-84F0-ED4AA16AB7D8}"/>
          </ac:spMkLst>
        </pc:spChg>
        <pc:spChg chg="add del">
          <ac:chgData name="Chandnani, Gitika Ramesh" userId="8315bef5-bf09-486e-80fb-0fb17e45aec8" providerId="ADAL" clId="{CF690A6A-A3CF-D748-B1D0-AE4190B923F3}" dt="2023-12-04T04:21:00.122" v="293" actId="26606"/>
          <ac:spMkLst>
            <pc:docMk/>
            <pc:sldMk cId="3347716152" sldId="274"/>
            <ac:spMk id="71" creationId="{C713D269-3174-4087-9EB5-F1628804D3B3}"/>
          </ac:spMkLst>
        </pc:spChg>
        <pc:spChg chg="add del">
          <ac:chgData name="Chandnani, Gitika Ramesh" userId="8315bef5-bf09-486e-80fb-0fb17e45aec8" providerId="ADAL" clId="{CF690A6A-A3CF-D748-B1D0-AE4190B923F3}" dt="2023-12-04T04:21:00.122" v="293" actId="26606"/>
          <ac:spMkLst>
            <pc:docMk/>
            <pc:sldMk cId="3347716152" sldId="274"/>
            <ac:spMk id="72" creationId="{D5968ECF-1266-4C1C-B00A-F7C68CB27A42}"/>
          </ac:spMkLst>
        </pc:spChg>
        <pc:spChg chg="add del">
          <ac:chgData name="Chandnani, Gitika Ramesh" userId="8315bef5-bf09-486e-80fb-0fb17e45aec8" providerId="ADAL" clId="{CF690A6A-A3CF-D748-B1D0-AE4190B923F3}" dt="2023-12-04T04:21:00.122" v="293" actId="26606"/>
          <ac:spMkLst>
            <pc:docMk/>
            <pc:sldMk cId="3347716152" sldId="274"/>
            <ac:spMk id="73" creationId="{0D665ACF-D601-48A1-BD9B-8F9F907BE429}"/>
          </ac:spMkLst>
        </pc:spChg>
        <pc:spChg chg="add del">
          <ac:chgData name="Chandnani, Gitika Ramesh" userId="8315bef5-bf09-486e-80fb-0fb17e45aec8" providerId="ADAL" clId="{CF690A6A-A3CF-D748-B1D0-AE4190B923F3}" dt="2023-12-04T04:21:00.122" v="293" actId="26606"/>
          <ac:spMkLst>
            <pc:docMk/>
            <pc:sldMk cId="3347716152" sldId="274"/>
            <ac:spMk id="74" creationId="{0F24B24C-75A9-407C-88CC-961F8EBB0E38}"/>
          </ac:spMkLst>
        </pc:spChg>
        <pc:spChg chg="add del">
          <ac:chgData name="Chandnani, Gitika Ramesh" userId="8315bef5-bf09-486e-80fb-0fb17e45aec8" providerId="ADAL" clId="{CF690A6A-A3CF-D748-B1D0-AE4190B923F3}" dt="2023-12-04T04:21:00.122" v="293" actId="26606"/>
          <ac:spMkLst>
            <pc:docMk/>
            <pc:sldMk cId="3347716152" sldId="274"/>
            <ac:spMk id="75" creationId="{8A0AB5C8-33C6-4C9D-A686-8F411743904D}"/>
          </ac:spMkLst>
        </pc:spChg>
        <pc:picChg chg="add mod ord">
          <ac:chgData name="Chandnani, Gitika Ramesh" userId="8315bef5-bf09-486e-80fb-0fb17e45aec8" providerId="ADAL" clId="{CF690A6A-A3CF-D748-B1D0-AE4190B923F3}" dt="2023-12-04T04:22:24.183" v="314" actId="1076"/>
          <ac:picMkLst>
            <pc:docMk/>
            <pc:sldMk cId="3347716152" sldId="274"/>
            <ac:picMk id="3" creationId="{F8D3E098-07EC-0CEA-0090-CC9AACB65FCF}"/>
          </ac:picMkLst>
        </pc:picChg>
        <pc:picChg chg="add del mod">
          <ac:chgData name="Chandnani, Gitika Ramesh" userId="8315bef5-bf09-486e-80fb-0fb17e45aec8" providerId="ADAL" clId="{CF690A6A-A3CF-D748-B1D0-AE4190B923F3}" dt="2023-12-04T03:24:14.981" v="279" actId="478"/>
          <ac:picMkLst>
            <pc:docMk/>
            <pc:sldMk cId="3347716152" sldId="274"/>
            <ac:picMk id="5" creationId="{BE8112A9-7D27-6721-4F0E-04C40F3C148A}"/>
          </ac:picMkLst>
        </pc:picChg>
        <pc:picChg chg="add mod">
          <ac:chgData name="Chandnani, Gitika Ramesh" userId="8315bef5-bf09-486e-80fb-0fb17e45aec8" providerId="ADAL" clId="{CF690A6A-A3CF-D748-B1D0-AE4190B923F3}" dt="2023-12-04T04:22:16.154" v="312" actId="14100"/>
          <ac:picMkLst>
            <pc:docMk/>
            <pc:sldMk cId="3347716152" sldId="274"/>
            <ac:picMk id="7" creationId="{FDB07F03-EF47-79C6-0FD7-6DF22EF5CF01}"/>
          </ac:picMkLst>
        </pc:picChg>
        <pc:cxnChg chg="add del">
          <ac:chgData name="Chandnani, Gitika Ramesh" userId="8315bef5-bf09-486e-80fb-0fb17e45aec8" providerId="ADAL" clId="{CF690A6A-A3CF-D748-B1D0-AE4190B923F3}" dt="2023-12-04T03:24:40.408" v="283" actId="26606"/>
          <ac:cxnSpMkLst>
            <pc:docMk/>
            <pc:sldMk cId="3347716152" sldId="274"/>
            <ac:cxnSpMk id="22" creationId="{D92A1B31-DB63-435D-93E6-9712CDFB20FE}"/>
          </ac:cxnSpMkLst>
        </pc:cxnChg>
        <pc:cxnChg chg="add del">
          <ac:chgData name="Chandnani, Gitika Ramesh" userId="8315bef5-bf09-486e-80fb-0fb17e45aec8" providerId="ADAL" clId="{CF690A6A-A3CF-D748-B1D0-AE4190B923F3}" dt="2023-12-04T03:16:56.199" v="270" actId="26606"/>
          <ac:cxnSpMkLst>
            <pc:docMk/>
            <pc:sldMk cId="3347716152" sldId="274"/>
            <ac:cxnSpMk id="27" creationId="{D92A1B31-DB63-435D-93E6-9712CDFB20FE}"/>
          </ac:cxnSpMkLst>
        </pc:cxnChg>
        <pc:cxnChg chg="add del">
          <ac:chgData name="Chandnani, Gitika Ramesh" userId="8315bef5-bf09-486e-80fb-0fb17e45aec8" providerId="ADAL" clId="{CF690A6A-A3CF-D748-B1D0-AE4190B923F3}" dt="2023-12-04T03:24:44.142" v="285" actId="26606"/>
          <ac:cxnSpMkLst>
            <pc:docMk/>
            <pc:sldMk cId="3347716152" sldId="274"/>
            <ac:cxnSpMk id="42" creationId="{D92A1B31-DB63-435D-93E6-9712CDFB20FE}"/>
          </ac:cxnSpMkLst>
        </pc:cxnChg>
        <pc:cxnChg chg="add del">
          <ac:chgData name="Chandnani, Gitika Ramesh" userId="8315bef5-bf09-486e-80fb-0fb17e45aec8" providerId="ADAL" clId="{CF690A6A-A3CF-D748-B1D0-AE4190B923F3}" dt="2023-12-04T03:16:57.922" v="272" actId="26606"/>
          <ac:cxnSpMkLst>
            <pc:docMk/>
            <pc:sldMk cId="3347716152" sldId="274"/>
            <ac:cxnSpMk id="45" creationId="{D92A1B31-DB63-435D-93E6-9712CDFB20FE}"/>
          </ac:cxnSpMkLst>
        </pc:cxnChg>
        <pc:cxnChg chg="add del">
          <ac:chgData name="Chandnani, Gitika Ramesh" userId="8315bef5-bf09-486e-80fb-0fb17e45aec8" providerId="ADAL" clId="{CF690A6A-A3CF-D748-B1D0-AE4190B923F3}" dt="2023-12-04T03:16:57.922" v="272" actId="26606"/>
          <ac:cxnSpMkLst>
            <pc:docMk/>
            <pc:sldMk cId="3347716152" sldId="274"/>
            <ac:cxnSpMk id="48" creationId="{C2B7B8EB-0638-43BD-9A64-62F95F505484}"/>
          </ac:cxnSpMkLst>
        </pc:cxnChg>
        <pc:cxnChg chg="add del">
          <ac:chgData name="Chandnani, Gitika Ramesh" userId="8315bef5-bf09-486e-80fb-0fb17e45aec8" providerId="ADAL" clId="{CF690A6A-A3CF-D748-B1D0-AE4190B923F3}" dt="2023-12-04T03:24:04.586" v="276" actId="26606"/>
          <ac:cxnSpMkLst>
            <pc:docMk/>
            <pc:sldMk cId="3347716152" sldId="274"/>
            <ac:cxnSpMk id="54" creationId="{D92A1B31-DB63-435D-93E6-9712CDFB20FE}"/>
          </ac:cxnSpMkLst>
        </pc:cxnChg>
        <pc:cxnChg chg="add del">
          <ac:chgData name="Chandnani, Gitika Ramesh" userId="8315bef5-bf09-486e-80fb-0fb17e45aec8" providerId="ADAL" clId="{CF690A6A-A3CF-D748-B1D0-AE4190B923F3}" dt="2023-12-04T03:24:44.142" v="285" actId="26606"/>
          <ac:cxnSpMkLst>
            <pc:docMk/>
            <pc:sldMk cId="3347716152" sldId="274"/>
            <ac:cxnSpMk id="64" creationId="{90978E81-48A2-4933-975D-7091DDCBCA1A}"/>
          </ac:cxnSpMkLst>
        </pc:cxnChg>
        <pc:cxnChg chg="add del">
          <ac:chgData name="Chandnani, Gitika Ramesh" userId="8315bef5-bf09-486e-80fb-0fb17e45aec8" providerId="ADAL" clId="{CF690A6A-A3CF-D748-B1D0-AE4190B923F3}" dt="2023-12-04T04:21:00.122" v="293" actId="26606"/>
          <ac:cxnSpMkLst>
            <pc:docMk/>
            <pc:sldMk cId="3347716152" sldId="274"/>
            <ac:cxnSpMk id="68" creationId="{D92A1B31-DB63-435D-93E6-9712CDFB20FE}"/>
          </ac:cxnSpMkLst>
        </pc:cxnChg>
      </pc:sldChg>
    </pc:docChg>
  </pc:docChgLst>
  <pc:docChgLst>
    <pc:chgData name="Kim, Cat H" userId="7767e47b-0ad2-44cc-a770-f22a865ee24a" providerId="ADAL" clId="{6B10A0CF-2A90-4F7D-AD28-CFCD944E9F6F}"/>
    <pc:docChg chg="undo custSel addSld delSld modSld sldOrd modMainMaster">
      <pc:chgData name="Kim, Cat H" userId="7767e47b-0ad2-44cc-a770-f22a865ee24a" providerId="ADAL" clId="{6B10A0CF-2A90-4F7D-AD28-CFCD944E9F6F}" dt="2023-11-05T23:09:19.965" v="506" actId="14100"/>
      <pc:docMkLst>
        <pc:docMk/>
      </pc:docMkLst>
      <pc:sldChg chg="modSp new mod modClrScheme chgLayout">
        <pc:chgData name="Kim, Cat H" userId="7767e47b-0ad2-44cc-a770-f22a865ee24a" providerId="ADAL" clId="{6B10A0CF-2A90-4F7D-AD28-CFCD944E9F6F}" dt="2023-11-05T23:09:19.965" v="506" actId="14100"/>
        <pc:sldMkLst>
          <pc:docMk/>
          <pc:sldMk cId="2020860930" sldId="256"/>
        </pc:sldMkLst>
        <pc:spChg chg="mod ord">
          <ac:chgData name="Kim, Cat H" userId="7767e47b-0ad2-44cc-a770-f22a865ee24a" providerId="ADAL" clId="{6B10A0CF-2A90-4F7D-AD28-CFCD944E9F6F}" dt="2023-11-05T23:08:43.467" v="493" actId="404"/>
          <ac:spMkLst>
            <pc:docMk/>
            <pc:sldMk cId="2020860930" sldId="256"/>
            <ac:spMk id="2" creationId="{639C7815-A867-2C27-B28F-C523909AD7EF}"/>
          </ac:spMkLst>
        </pc:spChg>
        <pc:spChg chg="mod ord">
          <ac:chgData name="Kim, Cat H" userId="7767e47b-0ad2-44cc-a770-f22a865ee24a" providerId="ADAL" clId="{6B10A0CF-2A90-4F7D-AD28-CFCD944E9F6F}" dt="2023-11-05T23:09:19.965" v="506" actId="14100"/>
          <ac:spMkLst>
            <pc:docMk/>
            <pc:sldMk cId="2020860930" sldId="256"/>
            <ac:spMk id="3" creationId="{FBB24396-3BF0-CCC5-81B0-105A7AD0D7C9}"/>
          </ac:spMkLst>
        </pc:spChg>
      </pc:sldChg>
      <pc:sldChg chg="modSp new mod modClrScheme chgLayout">
        <pc:chgData name="Kim, Cat H" userId="7767e47b-0ad2-44cc-a770-f22a865ee24a" providerId="ADAL" clId="{6B10A0CF-2A90-4F7D-AD28-CFCD944E9F6F}" dt="2023-11-05T22:57:16.878" v="236"/>
        <pc:sldMkLst>
          <pc:docMk/>
          <pc:sldMk cId="1810996113" sldId="257"/>
        </pc:sldMkLst>
        <pc:spChg chg="mod">
          <ac:chgData name="Kim, Cat H" userId="7767e47b-0ad2-44cc-a770-f22a865ee24a" providerId="ADAL" clId="{6B10A0CF-2A90-4F7D-AD28-CFCD944E9F6F}" dt="2023-11-05T22:57:16.878" v="236"/>
          <ac:spMkLst>
            <pc:docMk/>
            <pc:sldMk cId="1810996113" sldId="257"/>
            <ac:spMk id="2" creationId="{D0A28578-A271-4A44-BF21-04E684B2F396}"/>
          </ac:spMkLst>
        </pc:spChg>
        <pc:spChg chg="mod">
          <ac:chgData name="Kim, Cat H" userId="7767e47b-0ad2-44cc-a770-f22a865ee24a" providerId="ADAL" clId="{6B10A0CF-2A90-4F7D-AD28-CFCD944E9F6F}" dt="2023-11-05T22:57:16.878" v="236"/>
          <ac:spMkLst>
            <pc:docMk/>
            <pc:sldMk cId="1810996113" sldId="257"/>
            <ac:spMk id="3" creationId="{8AEE4364-343A-AD7E-F250-9E854A1B1B99}"/>
          </ac:spMkLst>
        </pc:spChg>
      </pc:sldChg>
      <pc:sldChg chg="addSp delSp modSp new del mod modClrScheme chgLayout">
        <pc:chgData name="Kim, Cat H" userId="7767e47b-0ad2-44cc-a770-f22a865ee24a" providerId="ADAL" clId="{6B10A0CF-2A90-4F7D-AD28-CFCD944E9F6F}" dt="2023-11-05T23:04:59.369" v="448" actId="2696"/>
        <pc:sldMkLst>
          <pc:docMk/>
          <pc:sldMk cId="2798495157" sldId="258"/>
        </pc:sldMkLst>
        <pc:spChg chg="mod ord">
          <ac:chgData name="Kim, Cat H" userId="7767e47b-0ad2-44cc-a770-f22a865ee24a" providerId="ADAL" clId="{6B10A0CF-2A90-4F7D-AD28-CFCD944E9F6F}" dt="2023-11-05T22:58:53.316" v="240" actId="700"/>
          <ac:spMkLst>
            <pc:docMk/>
            <pc:sldMk cId="2798495157" sldId="258"/>
            <ac:spMk id="2" creationId="{D0B2D74B-D435-8761-3139-E3AF8B98867B}"/>
          </ac:spMkLst>
        </pc:spChg>
        <pc:spChg chg="del">
          <ac:chgData name="Kim, Cat H" userId="7767e47b-0ad2-44cc-a770-f22a865ee24a" providerId="ADAL" clId="{6B10A0CF-2A90-4F7D-AD28-CFCD944E9F6F}" dt="2023-11-05T22:09:31.114" v="120" actId="22"/>
          <ac:spMkLst>
            <pc:docMk/>
            <pc:sldMk cId="2798495157" sldId="258"/>
            <ac:spMk id="3" creationId="{56ECB7E1-8F26-5C35-4BFC-43597D633FD7}"/>
          </ac:spMkLst>
        </pc:spChg>
        <pc:spChg chg="mod ord">
          <ac:chgData name="Kim, Cat H" userId="7767e47b-0ad2-44cc-a770-f22a865ee24a" providerId="ADAL" clId="{6B10A0CF-2A90-4F7D-AD28-CFCD944E9F6F}" dt="2023-11-05T22:58:53.316" v="240" actId="700"/>
          <ac:spMkLst>
            <pc:docMk/>
            <pc:sldMk cId="2798495157" sldId="258"/>
            <ac:spMk id="6" creationId="{160A74C4-12AC-908E-8738-C770F02D8821}"/>
          </ac:spMkLst>
        </pc:spChg>
        <pc:spChg chg="add mod ord">
          <ac:chgData name="Kim, Cat H" userId="7767e47b-0ad2-44cc-a770-f22a865ee24a" providerId="ADAL" clId="{6B10A0CF-2A90-4F7D-AD28-CFCD944E9F6F}" dt="2023-11-05T22:58:53.316" v="240" actId="700"/>
          <ac:spMkLst>
            <pc:docMk/>
            <pc:sldMk cId="2798495157" sldId="258"/>
            <ac:spMk id="7" creationId="{A1729E1D-8484-AD68-CFFD-800104A760BD}"/>
          </ac:spMkLst>
        </pc:spChg>
        <pc:spChg chg="add mod ord">
          <ac:chgData name="Kim, Cat H" userId="7767e47b-0ad2-44cc-a770-f22a865ee24a" providerId="ADAL" clId="{6B10A0CF-2A90-4F7D-AD28-CFCD944E9F6F}" dt="2023-11-05T22:58:53.316" v="240" actId="700"/>
          <ac:spMkLst>
            <pc:docMk/>
            <pc:sldMk cId="2798495157" sldId="258"/>
            <ac:spMk id="8" creationId="{B9662A6A-D433-20A4-8DD3-F70810FF1B6B}"/>
          </ac:spMkLst>
        </pc:spChg>
        <pc:spChg chg="add mod ord">
          <ac:chgData name="Kim, Cat H" userId="7767e47b-0ad2-44cc-a770-f22a865ee24a" providerId="ADAL" clId="{6B10A0CF-2A90-4F7D-AD28-CFCD944E9F6F}" dt="2023-11-05T22:58:53.316" v="240" actId="700"/>
          <ac:spMkLst>
            <pc:docMk/>
            <pc:sldMk cId="2798495157" sldId="258"/>
            <ac:spMk id="9" creationId="{79E6FAD1-4B49-102B-3A0C-5F9C0E42BE65}"/>
          </ac:spMkLst>
        </pc:spChg>
        <pc:picChg chg="add mod ord">
          <ac:chgData name="Kim, Cat H" userId="7767e47b-0ad2-44cc-a770-f22a865ee24a" providerId="ADAL" clId="{6B10A0CF-2A90-4F7D-AD28-CFCD944E9F6F}" dt="2023-11-05T22:58:57.441" v="241" actId="14100"/>
          <ac:picMkLst>
            <pc:docMk/>
            <pc:sldMk cId="2798495157" sldId="258"/>
            <ac:picMk id="5" creationId="{A52862A7-EF3E-CEEE-52DD-832DDB23825E}"/>
          </ac:picMkLst>
        </pc:picChg>
      </pc:sldChg>
      <pc:sldChg chg="modSp new mod ord">
        <pc:chgData name="Kim, Cat H" userId="7767e47b-0ad2-44cc-a770-f22a865ee24a" providerId="ADAL" clId="{6B10A0CF-2A90-4F7D-AD28-CFCD944E9F6F}" dt="2023-11-05T22:59:14.225" v="261" actId="20577"/>
        <pc:sldMkLst>
          <pc:docMk/>
          <pc:sldMk cId="2420375271" sldId="259"/>
        </pc:sldMkLst>
        <pc:spChg chg="mod">
          <ac:chgData name="Kim, Cat H" userId="7767e47b-0ad2-44cc-a770-f22a865ee24a" providerId="ADAL" clId="{6B10A0CF-2A90-4F7D-AD28-CFCD944E9F6F}" dt="2023-11-05T22:59:14.225" v="261" actId="20577"/>
          <ac:spMkLst>
            <pc:docMk/>
            <pc:sldMk cId="2420375271" sldId="259"/>
            <ac:spMk id="2" creationId="{C6A03394-0C4D-43D9-A3F8-A1F1613566DC}"/>
          </ac:spMkLst>
        </pc:spChg>
        <pc:spChg chg="mod">
          <ac:chgData name="Kim, Cat H" userId="7767e47b-0ad2-44cc-a770-f22a865ee24a" providerId="ADAL" clId="{6B10A0CF-2A90-4F7D-AD28-CFCD944E9F6F}" dt="2023-11-05T22:57:16.878" v="236"/>
          <ac:spMkLst>
            <pc:docMk/>
            <pc:sldMk cId="2420375271" sldId="259"/>
            <ac:spMk id="3" creationId="{D0A30346-B496-DA2D-4D44-B7B877262A9A}"/>
          </ac:spMkLst>
        </pc:spChg>
      </pc:sldChg>
      <pc:sldChg chg="new del">
        <pc:chgData name="Kim, Cat H" userId="7767e47b-0ad2-44cc-a770-f22a865ee24a" providerId="ADAL" clId="{6B10A0CF-2A90-4F7D-AD28-CFCD944E9F6F}" dt="2023-11-05T22:59:34.430" v="263" actId="680"/>
        <pc:sldMkLst>
          <pc:docMk/>
          <pc:sldMk cId="125283073" sldId="260"/>
        </pc:sldMkLst>
      </pc:sldChg>
      <pc:sldChg chg="addSp delSp modSp add mod ord modClrScheme chgLayout">
        <pc:chgData name="Kim, Cat H" userId="7767e47b-0ad2-44cc-a770-f22a865ee24a" providerId="ADAL" clId="{6B10A0CF-2A90-4F7D-AD28-CFCD944E9F6F}" dt="2023-11-05T23:04:35.430" v="446" actId="1076"/>
        <pc:sldMkLst>
          <pc:docMk/>
          <pc:sldMk cId="1926124200" sldId="260"/>
        </pc:sldMkLst>
        <pc:spChg chg="mod ord">
          <ac:chgData name="Kim, Cat H" userId="7767e47b-0ad2-44cc-a770-f22a865ee24a" providerId="ADAL" clId="{6B10A0CF-2A90-4F7D-AD28-CFCD944E9F6F}" dt="2023-11-05T23:04:35.430" v="446" actId="1076"/>
          <ac:spMkLst>
            <pc:docMk/>
            <pc:sldMk cId="1926124200" sldId="260"/>
            <ac:spMk id="2" creationId="{C6A03394-0C4D-43D9-A3F8-A1F1613566DC}"/>
          </ac:spMkLst>
        </pc:spChg>
        <pc:spChg chg="del mod ord">
          <ac:chgData name="Kim, Cat H" userId="7767e47b-0ad2-44cc-a770-f22a865ee24a" providerId="ADAL" clId="{6B10A0CF-2A90-4F7D-AD28-CFCD944E9F6F}" dt="2023-11-05T23:00:12.024" v="291" actId="700"/>
          <ac:spMkLst>
            <pc:docMk/>
            <pc:sldMk cId="1926124200" sldId="260"/>
            <ac:spMk id="3" creationId="{D0A30346-B496-DA2D-4D44-B7B877262A9A}"/>
          </ac:spMkLst>
        </pc:spChg>
        <pc:spChg chg="mod ord">
          <ac:chgData name="Kim, Cat H" userId="7767e47b-0ad2-44cc-a770-f22a865ee24a" providerId="ADAL" clId="{6B10A0CF-2A90-4F7D-AD28-CFCD944E9F6F}" dt="2023-11-05T23:00:25.895" v="293" actId="700"/>
          <ac:spMkLst>
            <pc:docMk/>
            <pc:sldMk cId="1926124200" sldId="260"/>
            <ac:spMk id="4" creationId="{80D73A3F-A0A7-9845-F30F-1D005F7D6DD6}"/>
          </ac:spMkLst>
        </pc:spChg>
        <pc:spChg chg="add del mod ord">
          <ac:chgData name="Kim, Cat H" userId="7767e47b-0ad2-44cc-a770-f22a865ee24a" providerId="ADAL" clId="{6B10A0CF-2A90-4F7D-AD28-CFCD944E9F6F}" dt="2023-11-05T23:00:30.079" v="294" actId="478"/>
          <ac:spMkLst>
            <pc:docMk/>
            <pc:sldMk cId="1926124200" sldId="260"/>
            <ac:spMk id="5" creationId="{EF9177E7-0443-FEA7-1B7E-F4A67BAEBB93}"/>
          </ac:spMkLst>
        </pc:spChg>
        <pc:spChg chg="add del mod ord">
          <ac:chgData name="Kim, Cat H" userId="7767e47b-0ad2-44cc-a770-f22a865ee24a" providerId="ADAL" clId="{6B10A0CF-2A90-4F7D-AD28-CFCD944E9F6F}" dt="2023-11-05T23:00:25.895" v="293" actId="700"/>
          <ac:spMkLst>
            <pc:docMk/>
            <pc:sldMk cId="1926124200" sldId="260"/>
            <ac:spMk id="6" creationId="{CC8BB20B-0172-C1B9-587A-963A16095C73}"/>
          </ac:spMkLst>
        </pc:spChg>
      </pc:sldChg>
      <pc:sldChg chg="modSp new mod">
        <pc:chgData name="Kim, Cat H" userId="7767e47b-0ad2-44cc-a770-f22a865ee24a" providerId="ADAL" clId="{6B10A0CF-2A90-4F7D-AD28-CFCD944E9F6F}" dt="2023-11-05T23:02:44.171" v="347" actId="20577"/>
        <pc:sldMkLst>
          <pc:docMk/>
          <pc:sldMk cId="3389083186" sldId="261"/>
        </pc:sldMkLst>
        <pc:spChg chg="mod">
          <ac:chgData name="Kim, Cat H" userId="7767e47b-0ad2-44cc-a770-f22a865ee24a" providerId="ADAL" clId="{6B10A0CF-2A90-4F7D-AD28-CFCD944E9F6F}" dt="2023-11-05T23:02:44.171" v="347" actId="20577"/>
          <ac:spMkLst>
            <pc:docMk/>
            <pc:sldMk cId="3389083186" sldId="261"/>
            <ac:spMk id="2" creationId="{930AE4D5-8B0C-C89E-5A3C-91C71CEA5FD8}"/>
          </ac:spMkLst>
        </pc:spChg>
      </pc:sldChg>
      <pc:sldChg chg="modSp add mod ord">
        <pc:chgData name="Kim, Cat H" userId="7767e47b-0ad2-44cc-a770-f22a865ee24a" providerId="ADAL" clId="{6B10A0CF-2A90-4F7D-AD28-CFCD944E9F6F}" dt="2023-11-05T23:01:32.638" v="318" actId="20577"/>
        <pc:sldMkLst>
          <pc:docMk/>
          <pc:sldMk cId="2246144332" sldId="262"/>
        </pc:sldMkLst>
        <pc:spChg chg="mod">
          <ac:chgData name="Kim, Cat H" userId="7767e47b-0ad2-44cc-a770-f22a865ee24a" providerId="ADAL" clId="{6B10A0CF-2A90-4F7D-AD28-CFCD944E9F6F}" dt="2023-11-05T23:01:32.638" v="318" actId="20577"/>
          <ac:spMkLst>
            <pc:docMk/>
            <pc:sldMk cId="2246144332" sldId="262"/>
            <ac:spMk id="2" creationId="{C6A03394-0C4D-43D9-A3F8-A1F1613566DC}"/>
          </ac:spMkLst>
        </pc:spChg>
      </pc:sldChg>
      <pc:sldChg chg="add del">
        <pc:chgData name="Kim, Cat H" userId="7767e47b-0ad2-44cc-a770-f22a865ee24a" providerId="ADAL" clId="{6B10A0CF-2A90-4F7D-AD28-CFCD944E9F6F}" dt="2023-11-05T23:04:45.580" v="447" actId="47"/>
        <pc:sldMkLst>
          <pc:docMk/>
          <pc:sldMk cId="3623304410" sldId="263"/>
        </pc:sldMkLst>
      </pc:sldChg>
      <pc:sldChg chg="addSp delSp modSp add mod ord modClrScheme chgLayout">
        <pc:chgData name="Kim, Cat H" userId="7767e47b-0ad2-44cc-a770-f22a865ee24a" providerId="ADAL" clId="{6B10A0CF-2A90-4F7D-AD28-CFCD944E9F6F}" dt="2023-11-05T23:02:28.600" v="337" actId="478"/>
        <pc:sldMkLst>
          <pc:docMk/>
          <pc:sldMk cId="3323794386" sldId="264"/>
        </pc:sldMkLst>
        <pc:spChg chg="mod ord">
          <ac:chgData name="Kim, Cat H" userId="7767e47b-0ad2-44cc-a770-f22a865ee24a" providerId="ADAL" clId="{6B10A0CF-2A90-4F7D-AD28-CFCD944E9F6F}" dt="2023-11-05T23:02:15.784" v="336" actId="26606"/>
          <ac:spMkLst>
            <pc:docMk/>
            <pc:sldMk cId="3323794386" sldId="264"/>
            <ac:spMk id="2" creationId="{C6A03394-0C4D-43D9-A3F8-A1F1613566DC}"/>
          </ac:spMkLst>
        </pc:spChg>
        <pc:spChg chg="add del mod ord">
          <ac:chgData name="Kim, Cat H" userId="7767e47b-0ad2-44cc-a770-f22a865ee24a" providerId="ADAL" clId="{6B10A0CF-2A90-4F7D-AD28-CFCD944E9F6F}" dt="2023-11-05T23:02:03.563" v="335" actId="700"/>
          <ac:spMkLst>
            <pc:docMk/>
            <pc:sldMk cId="3323794386" sldId="264"/>
            <ac:spMk id="3" creationId="{2C5AA75D-F397-B007-5038-8531E11FC56E}"/>
          </ac:spMkLst>
        </pc:spChg>
        <pc:spChg chg="mod ord modVis">
          <ac:chgData name="Kim, Cat H" userId="7767e47b-0ad2-44cc-a770-f22a865ee24a" providerId="ADAL" clId="{6B10A0CF-2A90-4F7D-AD28-CFCD944E9F6F}" dt="2023-11-05T23:02:15.784" v="336" actId="26606"/>
          <ac:spMkLst>
            <pc:docMk/>
            <pc:sldMk cId="3323794386" sldId="264"/>
            <ac:spMk id="4" creationId="{80D73A3F-A0A7-9845-F30F-1D005F7D6DD6}"/>
          </ac:spMkLst>
        </pc:spChg>
        <pc:spChg chg="add del mod ord">
          <ac:chgData name="Kim, Cat H" userId="7767e47b-0ad2-44cc-a770-f22a865ee24a" providerId="ADAL" clId="{6B10A0CF-2A90-4F7D-AD28-CFCD944E9F6F}" dt="2023-11-05T23:02:15.784" v="336" actId="26606"/>
          <ac:spMkLst>
            <pc:docMk/>
            <pc:sldMk cId="3323794386" sldId="264"/>
            <ac:spMk id="5" creationId="{E5816831-5E60-1ED7-3E9B-C7A6492DBED6}"/>
          </ac:spMkLst>
        </pc:spChg>
        <pc:spChg chg="add del mod">
          <ac:chgData name="Kim, Cat H" userId="7767e47b-0ad2-44cc-a770-f22a865ee24a" providerId="ADAL" clId="{6B10A0CF-2A90-4F7D-AD28-CFCD944E9F6F}" dt="2023-11-05T23:02:28.600" v="337" actId="478"/>
          <ac:spMkLst>
            <pc:docMk/>
            <pc:sldMk cId="3323794386" sldId="264"/>
            <ac:spMk id="10" creationId="{BFD60954-0B80-7D9D-7F99-3265BE948C58}"/>
          </ac:spMkLst>
        </pc:spChg>
      </pc:sldChg>
      <pc:sldChg chg="modSp add mod">
        <pc:chgData name="Kim, Cat H" userId="7767e47b-0ad2-44cc-a770-f22a865ee24a" providerId="ADAL" clId="{6B10A0CF-2A90-4F7D-AD28-CFCD944E9F6F}" dt="2023-11-05T23:02:58.429" v="356" actId="20577"/>
        <pc:sldMkLst>
          <pc:docMk/>
          <pc:sldMk cId="1975226418" sldId="265"/>
        </pc:sldMkLst>
        <pc:spChg chg="mod">
          <ac:chgData name="Kim, Cat H" userId="7767e47b-0ad2-44cc-a770-f22a865ee24a" providerId="ADAL" clId="{6B10A0CF-2A90-4F7D-AD28-CFCD944E9F6F}" dt="2023-11-05T23:02:58.429" v="356" actId="20577"/>
          <ac:spMkLst>
            <pc:docMk/>
            <pc:sldMk cId="1975226418" sldId="265"/>
            <ac:spMk id="2" creationId="{930AE4D5-8B0C-C89E-5A3C-91C71CEA5FD8}"/>
          </ac:spMkLst>
        </pc:spChg>
      </pc:sldChg>
      <pc:sldChg chg="modSp add mod">
        <pc:chgData name="Kim, Cat H" userId="7767e47b-0ad2-44cc-a770-f22a865ee24a" providerId="ADAL" clId="{6B10A0CF-2A90-4F7D-AD28-CFCD944E9F6F}" dt="2023-11-05T23:03:05.774" v="369" actId="20577"/>
        <pc:sldMkLst>
          <pc:docMk/>
          <pc:sldMk cId="1814254614" sldId="266"/>
        </pc:sldMkLst>
        <pc:spChg chg="mod">
          <ac:chgData name="Kim, Cat H" userId="7767e47b-0ad2-44cc-a770-f22a865ee24a" providerId="ADAL" clId="{6B10A0CF-2A90-4F7D-AD28-CFCD944E9F6F}" dt="2023-11-05T23:03:05.774" v="369" actId="20577"/>
          <ac:spMkLst>
            <pc:docMk/>
            <pc:sldMk cId="1814254614" sldId="266"/>
            <ac:spMk id="2" creationId="{930AE4D5-8B0C-C89E-5A3C-91C71CEA5FD8}"/>
          </ac:spMkLst>
        </pc:spChg>
      </pc:sldChg>
      <pc:sldChg chg="modSp add mod">
        <pc:chgData name="Kim, Cat H" userId="7767e47b-0ad2-44cc-a770-f22a865ee24a" providerId="ADAL" clId="{6B10A0CF-2A90-4F7D-AD28-CFCD944E9F6F}" dt="2023-11-05T23:03:13.286" v="383" actId="20577"/>
        <pc:sldMkLst>
          <pc:docMk/>
          <pc:sldMk cId="3112084387" sldId="267"/>
        </pc:sldMkLst>
        <pc:spChg chg="mod">
          <ac:chgData name="Kim, Cat H" userId="7767e47b-0ad2-44cc-a770-f22a865ee24a" providerId="ADAL" clId="{6B10A0CF-2A90-4F7D-AD28-CFCD944E9F6F}" dt="2023-11-05T23:03:13.286" v="383" actId="20577"/>
          <ac:spMkLst>
            <pc:docMk/>
            <pc:sldMk cId="3112084387" sldId="267"/>
            <ac:spMk id="2" creationId="{930AE4D5-8B0C-C89E-5A3C-91C71CEA5FD8}"/>
          </ac:spMkLst>
        </pc:spChg>
      </pc:sldChg>
      <pc:sldChg chg="modSp add mod">
        <pc:chgData name="Kim, Cat H" userId="7767e47b-0ad2-44cc-a770-f22a865ee24a" providerId="ADAL" clId="{6B10A0CF-2A90-4F7D-AD28-CFCD944E9F6F}" dt="2023-11-05T23:03:18.553" v="394" actId="20577"/>
        <pc:sldMkLst>
          <pc:docMk/>
          <pc:sldMk cId="796861777" sldId="268"/>
        </pc:sldMkLst>
        <pc:spChg chg="mod">
          <ac:chgData name="Kim, Cat H" userId="7767e47b-0ad2-44cc-a770-f22a865ee24a" providerId="ADAL" clId="{6B10A0CF-2A90-4F7D-AD28-CFCD944E9F6F}" dt="2023-11-05T23:03:18.553" v="394" actId="20577"/>
          <ac:spMkLst>
            <pc:docMk/>
            <pc:sldMk cId="796861777" sldId="268"/>
            <ac:spMk id="2" creationId="{930AE4D5-8B0C-C89E-5A3C-91C71CEA5FD8}"/>
          </ac:spMkLst>
        </pc:spChg>
      </pc:sldChg>
      <pc:sldChg chg="modSp add mod">
        <pc:chgData name="Kim, Cat H" userId="7767e47b-0ad2-44cc-a770-f22a865ee24a" providerId="ADAL" clId="{6B10A0CF-2A90-4F7D-AD28-CFCD944E9F6F}" dt="2023-11-05T23:03:26.912" v="405" actId="20577"/>
        <pc:sldMkLst>
          <pc:docMk/>
          <pc:sldMk cId="1656930019" sldId="269"/>
        </pc:sldMkLst>
        <pc:spChg chg="mod">
          <ac:chgData name="Kim, Cat H" userId="7767e47b-0ad2-44cc-a770-f22a865ee24a" providerId="ADAL" clId="{6B10A0CF-2A90-4F7D-AD28-CFCD944E9F6F}" dt="2023-11-05T23:03:26.912" v="405" actId="20577"/>
          <ac:spMkLst>
            <pc:docMk/>
            <pc:sldMk cId="1656930019" sldId="269"/>
            <ac:spMk id="2" creationId="{930AE4D5-8B0C-C89E-5A3C-91C71CEA5FD8}"/>
          </ac:spMkLst>
        </pc:spChg>
      </pc:sldChg>
      <pc:sldChg chg="modSp add mod">
        <pc:chgData name="Kim, Cat H" userId="7767e47b-0ad2-44cc-a770-f22a865ee24a" providerId="ADAL" clId="{6B10A0CF-2A90-4F7D-AD28-CFCD944E9F6F}" dt="2023-11-05T23:03:32.237" v="415" actId="20577"/>
        <pc:sldMkLst>
          <pc:docMk/>
          <pc:sldMk cId="4176955253" sldId="270"/>
        </pc:sldMkLst>
        <pc:spChg chg="mod">
          <ac:chgData name="Kim, Cat H" userId="7767e47b-0ad2-44cc-a770-f22a865ee24a" providerId="ADAL" clId="{6B10A0CF-2A90-4F7D-AD28-CFCD944E9F6F}" dt="2023-11-05T23:03:32.237" v="415" actId="20577"/>
          <ac:spMkLst>
            <pc:docMk/>
            <pc:sldMk cId="4176955253" sldId="270"/>
            <ac:spMk id="2" creationId="{930AE4D5-8B0C-C89E-5A3C-91C71CEA5FD8}"/>
          </ac:spMkLst>
        </pc:spChg>
      </pc:sldChg>
      <pc:sldMasterChg chg="modSldLayout">
        <pc:chgData name="Kim, Cat H" userId="7767e47b-0ad2-44cc-a770-f22a865ee24a" providerId="ADAL" clId="{6B10A0CF-2A90-4F7D-AD28-CFCD944E9F6F}" dt="2023-11-05T22:49:25.204" v="204"/>
        <pc:sldMasterMkLst>
          <pc:docMk/>
          <pc:sldMasterMk cId="708039959" sldId="2147483673"/>
        </pc:sldMasterMkLst>
        <pc:sldLayoutChg chg="delSp">
          <pc:chgData name="Kim, Cat H" userId="7767e47b-0ad2-44cc-a770-f22a865ee24a" providerId="ADAL" clId="{6B10A0CF-2A90-4F7D-AD28-CFCD944E9F6F}" dt="2023-11-05T22:49:25.204" v="204"/>
          <pc:sldLayoutMkLst>
            <pc:docMk/>
            <pc:sldMasterMk cId="708039959" sldId="2147483673"/>
            <pc:sldLayoutMk cId="804683888" sldId="2147483684"/>
          </pc:sldLayoutMkLst>
          <pc:spChg chg="del">
            <ac:chgData name="Kim, Cat H" userId="7767e47b-0ad2-44cc-a770-f22a865ee24a" providerId="ADAL" clId="{6B10A0CF-2A90-4F7D-AD28-CFCD944E9F6F}" dt="2023-11-05T22:49:25.204" v="204"/>
            <ac:spMkLst>
              <pc:docMk/>
              <pc:sldMasterMk cId="708039959" sldId="2147483673"/>
              <pc:sldLayoutMk cId="804683888" sldId="2147483684"/>
              <ac:spMk id="10" creationId="{F1947BE1-D586-49AE-B2E6-EE426AA239B3}"/>
            </ac:spMkLst>
          </pc:spChg>
        </pc:sldLayoutChg>
      </pc:sldMasterChg>
      <pc:sldMasterChg chg="modSp mod modSldLayout">
        <pc:chgData name="Kim, Cat H" userId="7767e47b-0ad2-44cc-a770-f22a865ee24a" providerId="ADAL" clId="{6B10A0CF-2A90-4F7D-AD28-CFCD944E9F6F}" dt="2023-11-05T22:52:00.859" v="211" actId="14100"/>
        <pc:sldMasterMkLst>
          <pc:docMk/>
          <pc:sldMasterMk cId="2823013205" sldId="2147483686"/>
        </pc:sldMasterMkLst>
        <pc:spChg chg="mod">
          <ac:chgData name="Kim, Cat H" userId="7767e47b-0ad2-44cc-a770-f22a865ee24a" providerId="ADAL" clId="{6B10A0CF-2A90-4F7D-AD28-CFCD944E9F6F}" dt="2023-11-05T22:52:00.859" v="211" actId="14100"/>
          <ac:spMkLst>
            <pc:docMk/>
            <pc:sldMasterMk cId="2823013205" sldId="2147483686"/>
            <ac:spMk id="6" creationId="{00000000-0000-0000-0000-000000000000}"/>
          </ac:spMkLst>
        </pc:spChg>
        <pc:sldLayoutChg chg="modSp mod">
          <pc:chgData name="Kim, Cat H" userId="7767e47b-0ad2-44cc-a770-f22a865ee24a" providerId="ADAL" clId="{6B10A0CF-2A90-4F7D-AD28-CFCD944E9F6F}" dt="2023-11-05T22:51:47.326" v="210" actId="14100"/>
          <pc:sldLayoutMkLst>
            <pc:docMk/>
            <pc:sldMasterMk cId="2823013205" sldId="2147483686"/>
            <pc:sldLayoutMk cId="152644109" sldId="2147483690"/>
          </pc:sldLayoutMkLst>
          <pc:spChg chg="mod">
            <ac:chgData name="Kim, Cat H" userId="7767e47b-0ad2-44cc-a770-f22a865ee24a" providerId="ADAL" clId="{6B10A0CF-2A90-4F7D-AD28-CFCD944E9F6F}" dt="2023-11-05T22:51:47.326" v="210" actId="14100"/>
            <ac:spMkLst>
              <pc:docMk/>
              <pc:sldMasterMk cId="2823013205" sldId="2147483686"/>
              <pc:sldLayoutMk cId="152644109" sldId="2147483690"/>
              <ac:spMk id="23" creationId="{00000000-0000-0000-0000-000000000000}"/>
            </ac:spMkLst>
          </pc:spChg>
        </pc:sldLayoutChg>
      </pc:sldMasterChg>
      <pc:sldMasterChg chg="modTransition modSldLayout">
        <pc:chgData name="Kim, Cat H" userId="7767e47b-0ad2-44cc-a770-f22a865ee24a" providerId="ADAL" clId="{6B10A0CF-2A90-4F7D-AD28-CFCD944E9F6F}" dt="2023-11-05T22:55:09.182" v="212"/>
        <pc:sldMasterMkLst>
          <pc:docMk/>
          <pc:sldMasterMk cId="3500054334" sldId="2147483703"/>
        </pc:sldMasterMkLst>
        <pc:sldLayoutChg chg="delSp">
          <pc:chgData name="Kim, Cat H" userId="7767e47b-0ad2-44cc-a770-f22a865ee24a" providerId="ADAL" clId="{6B10A0CF-2A90-4F7D-AD28-CFCD944E9F6F}" dt="2023-11-05T22:55:09.182" v="212"/>
          <pc:sldLayoutMkLst>
            <pc:docMk/>
            <pc:sldMasterMk cId="3500054334" sldId="2147483703"/>
            <pc:sldLayoutMk cId="1929438627" sldId="2147483718"/>
          </pc:sldLayoutMkLst>
          <pc:spChg chg="del">
            <ac:chgData name="Kim, Cat H" userId="7767e47b-0ad2-44cc-a770-f22a865ee24a" providerId="ADAL" clId="{6B10A0CF-2A90-4F7D-AD28-CFCD944E9F6F}" dt="2023-11-05T22:55:09.182" v="212"/>
            <ac:spMkLst>
              <pc:docMk/>
              <pc:sldMasterMk cId="3500054334" sldId="2147483703"/>
              <pc:sldLayoutMk cId="1929438627" sldId="2147483718"/>
              <ac:spMk id="22" creationId="{00000000-0000-0000-0000-000000000000}"/>
            </ac:spMkLst>
          </pc:spChg>
        </pc:sldLayoutChg>
      </pc:sldMasterChg>
    </pc:docChg>
  </pc:docChgLst>
  <pc:docChgLst>
    <pc:chgData name="Ganesan, Ritvik" userId="bdfee8ea-9958-4d01-9f35-e9be1cafaf3e" providerId="ADAL" clId="{8A902C68-D2E4-5542-A641-CC93F6E587F0}"/>
    <pc:docChg chg="undo custSel modSld">
      <pc:chgData name="Ganesan, Ritvik" userId="bdfee8ea-9958-4d01-9f35-e9be1cafaf3e" providerId="ADAL" clId="{8A902C68-D2E4-5542-A641-CC93F6E587F0}" dt="2023-12-04T01:27:35.390" v="768" actId="20577"/>
      <pc:docMkLst>
        <pc:docMk/>
      </pc:docMkLst>
      <pc:sldChg chg="modSp mod">
        <pc:chgData name="Ganesan, Ritvik" userId="bdfee8ea-9958-4d01-9f35-e9be1cafaf3e" providerId="ADAL" clId="{8A902C68-D2E4-5542-A641-CC93F6E587F0}" dt="2023-12-03T18:56:05.251" v="0"/>
        <pc:sldMkLst>
          <pc:docMk/>
          <pc:sldMk cId="2246144332" sldId="262"/>
        </pc:sldMkLst>
        <pc:spChg chg="mod">
          <ac:chgData name="Ganesan, Ritvik" userId="bdfee8ea-9958-4d01-9f35-e9be1cafaf3e" providerId="ADAL" clId="{8A902C68-D2E4-5542-A641-CC93F6E587F0}" dt="2023-12-03T18:56:05.251" v="0"/>
          <ac:spMkLst>
            <pc:docMk/>
            <pc:sldMk cId="2246144332" sldId="262"/>
            <ac:spMk id="3" creationId="{D0A30346-B496-DA2D-4D44-B7B877262A9A}"/>
          </ac:spMkLst>
        </pc:spChg>
      </pc:sldChg>
      <pc:sldChg chg="addSp delSp modSp mod">
        <pc:chgData name="Ganesan, Ritvik" userId="bdfee8ea-9958-4d01-9f35-e9be1cafaf3e" providerId="ADAL" clId="{8A902C68-D2E4-5542-A641-CC93F6E587F0}" dt="2023-12-03T23:47:17.414" v="371" actId="20577"/>
        <pc:sldMkLst>
          <pc:docMk/>
          <pc:sldMk cId="201841885" sldId="275"/>
        </pc:sldMkLst>
        <pc:spChg chg="del mod">
          <ac:chgData name="Ganesan, Ritvik" userId="bdfee8ea-9958-4d01-9f35-e9be1cafaf3e" providerId="ADAL" clId="{8A902C68-D2E4-5542-A641-CC93F6E587F0}" dt="2023-12-03T18:57:53.975" v="7" actId="478"/>
          <ac:spMkLst>
            <pc:docMk/>
            <pc:sldMk cId="201841885" sldId="275"/>
            <ac:spMk id="5" creationId="{0D682D76-7A63-32C9-F1A2-03258F14AC31}"/>
          </ac:spMkLst>
        </pc:spChg>
        <pc:spChg chg="mod">
          <ac:chgData name="Ganesan, Ritvik" userId="bdfee8ea-9958-4d01-9f35-e9be1cafaf3e" providerId="ADAL" clId="{8A902C68-D2E4-5542-A641-CC93F6E587F0}" dt="2023-12-03T23:47:17.414" v="371" actId="20577"/>
          <ac:spMkLst>
            <pc:docMk/>
            <pc:sldMk cId="201841885" sldId="275"/>
            <ac:spMk id="18" creationId="{25FDE391-C320-39C5-AAC1-FDB2B3A64F96}"/>
          </ac:spMkLst>
        </pc:spChg>
        <pc:picChg chg="add mod">
          <ac:chgData name="Ganesan, Ritvik" userId="bdfee8ea-9958-4d01-9f35-e9be1cafaf3e" providerId="ADAL" clId="{8A902C68-D2E4-5542-A641-CC93F6E587F0}" dt="2023-12-03T18:57:45.844" v="5" actId="1076"/>
          <ac:picMkLst>
            <pc:docMk/>
            <pc:sldMk cId="201841885" sldId="275"/>
            <ac:picMk id="3" creationId="{3DD6B45D-2244-7806-DE5A-376184CDE142}"/>
          </ac:picMkLst>
        </pc:picChg>
      </pc:sldChg>
      <pc:sldChg chg="addSp delSp modSp mod">
        <pc:chgData name="Ganesan, Ritvik" userId="bdfee8ea-9958-4d01-9f35-e9be1cafaf3e" providerId="ADAL" clId="{8A902C68-D2E4-5542-A641-CC93F6E587F0}" dt="2023-12-03T23:51:36.965" v="751" actId="20577"/>
        <pc:sldMkLst>
          <pc:docMk/>
          <pc:sldMk cId="3651440760" sldId="276"/>
        </pc:sldMkLst>
        <pc:spChg chg="del mod">
          <ac:chgData name="Ganesan, Ritvik" userId="bdfee8ea-9958-4d01-9f35-e9be1cafaf3e" providerId="ADAL" clId="{8A902C68-D2E4-5542-A641-CC93F6E587F0}" dt="2023-12-03T18:58:15.159" v="11" actId="478"/>
          <ac:spMkLst>
            <pc:docMk/>
            <pc:sldMk cId="3651440760" sldId="276"/>
            <ac:spMk id="5" creationId="{0D682D76-7A63-32C9-F1A2-03258F14AC31}"/>
          </ac:spMkLst>
        </pc:spChg>
        <pc:spChg chg="mod">
          <ac:chgData name="Ganesan, Ritvik" userId="bdfee8ea-9958-4d01-9f35-e9be1cafaf3e" providerId="ADAL" clId="{8A902C68-D2E4-5542-A641-CC93F6E587F0}" dt="2023-12-03T23:51:36.965" v="751" actId="20577"/>
          <ac:spMkLst>
            <pc:docMk/>
            <pc:sldMk cId="3651440760" sldId="276"/>
            <ac:spMk id="18" creationId="{25FDE391-C320-39C5-AAC1-FDB2B3A64F96}"/>
          </ac:spMkLst>
        </pc:spChg>
        <pc:picChg chg="add mod">
          <ac:chgData name="Ganesan, Ritvik" userId="bdfee8ea-9958-4d01-9f35-e9be1cafaf3e" providerId="ADAL" clId="{8A902C68-D2E4-5542-A641-CC93F6E587F0}" dt="2023-12-03T18:58:27.802" v="13" actId="1076"/>
          <ac:picMkLst>
            <pc:docMk/>
            <pc:sldMk cId="3651440760" sldId="276"/>
            <ac:picMk id="3" creationId="{44F4DC7C-C90A-2E2E-807D-9FEDD451D897}"/>
          </ac:picMkLst>
        </pc:picChg>
      </pc:sldChg>
      <pc:sldChg chg="modSp mod">
        <pc:chgData name="Ganesan, Ritvik" userId="bdfee8ea-9958-4d01-9f35-e9be1cafaf3e" providerId="ADAL" clId="{8A902C68-D2E4-5542-A641-CC93F6E587F0}" dt="2023-12-04T01:27:35.390" v="768" actId="20577"/>
        <pc:sldMkLst>
          <pc:docMk/>
          <pc:sldMk cId="2331864041" sldId="277"/>
        </pc:sldMkLst>
        <pc:spChg chg="mod">
          <ac:chgData name="Ganesan, Ritvik" userId="bdfee8ea-9958-4d01-9f35-e9be1cafaf3e" providerId="ADAL" clId="{8A902C68-D2E4-5542-A641-CC93F6E587F0}" dt="2023-12-04T01:27:35.390" v="768" actId="20577"/>
          <ac:spMkLst>
            <pc:docMk/>
            <pc:sldMk cId="2331864041" sldId="277"/>
            <ac:spMk id="6" creationId="{F6EC0391-8C66-45DB-ED5D-07EBBE8E4EF3}"/>
          </ac:spMkLst>
        </pc:spChg>
      </pc:sldChg>
    </pc:docChg>
  </pc:docChgLst>
  <pc:docChgLst>
    <pc:chgData name="Bhadane, Amol Sanjay" userId="S::asb220006@utdallas.edu::09ea2e3d-ccee-46aa-a2ee-7f352eddf070" providerId="AD" clId="Web-{1A8F9245-E6D4-E2BB-C118-A6D07296B911}"/>
    <pc:docChg chg="modSld">
      <pc:chgData name="Bhadane, Amol Sanjay" userId="S::asb220006@utdallas.edu::09ea2e3d-ccee-46aa-a2ee-7f352eddf070" providerId="AD" clId="Web-{1A8F9245-E6D4-E2BB-C118-A6D07296B911}" dt="2023-12-04T06:58:50.274" v="115" actId="20577"/>
      <pc:docMkLst>
        <pc:docMk/>
      </pc:docMkLst>
      <pc:sldChg chg="delSp modSp">
        <pc:chgData name="Bhadane, Amol Sanjay" userId="S::asb220006@utdallas.edu::09ea2e3d-ccee-46aa-a2ee-7f352eddf070" providerId="AD" clId="Web-{1A8F9245-E6D4-E2BB-C118-A6D07296B911}" dt="2023-12-04T06:57:52.585" v="111" actId="20577"/>
        <pc:sldMkLst>
          <pc:docMk/>
          <pc:sldMk cId="1858972355" sldId="272"/>
        </pc:sldMkLst>
        <pc:spChg chg="mod">
          <ac:chgData name="Bhadane, Amol Sanjay" userId="S::asb220006@utdallas.edu::09ea2e3d-ccee-46aa-a2ee-7f352eddf070" providerId="AD" clId="Web-{1A8F9245-E6D4-E2BB-C118-A6D07296B911}" dt="2023-12-04T06:57:52.585" v="111" actId="20577"/>
          <ac:spMkLst>
            <pc:docMk/>
            <pc:sldMk cId="1858972355" sldId="272"/>
            <ac:spMk id="18" creationId="{25FDE391-C320-39C5-AAC1-FDB2B3A64F96}"/>
          </ac:spMkLst>
        </pc:spChg>
        <pc:picChg chg="mod">
          <ac:chgData name="Bhadane, Amol Sanjay" userId="S::asb220006@utdallas.edu::09ea2e3d-ccee-46aa-a2ee-7f352eddf070" providerId="AD" clId="Web-{1A8F9245-E6D4-E2BB-C118-A6D07296B911}" dt="2023-12-04T06:56:04.441" v="76" actId="1076"/>
          <ac:picMkLst>
            <pc:docMk/>
            <pc:sldMk cId="1858972355" sldId="272"/>
            <ac:picMk id="6" creationId="{AC39C7EC-A2CE-48B6-544A-80B31D92DC89}"/>
          </ac:picMkLst>
        </pc:picChg>
        <pc:picChg chg="del">
          <ac:chgData name="Bhadane, Amol Sanjay" userId="S::asb220006@utdallas.edu::09ea2e3d-ccee-46aa-a2ee-7f352eddf070" providerId="AD" clId="Web-{1A8F9245-E6D4-E2BB-C118-A6D07296B911}" dt="2023-12-04T06:55:54.644" v="72"/>
          <ac:picMkLst>
            <pc:docMk/>
            <pc:sldMk cId="1858972355" sldId="272"/>
            <ac:picMk id="10" creationId="{ACA694BD-A131-EA09-7E93-A6D44979E56D}"/>
          </ac:picMkLst>
        </pc:picChg>
      </pc:sldChg>
      <pc:sldChg chg="addSp delSp modSp mod setBg">
        <pc:chgData name="Bhadane, Amol Sanjay" userId="S::asb220006@utdallas.edu::09ea2e3d-ccee-46aa-a2ee-7f352eddf070" providerId="AD" clId="Web-{1A8F9245-E6D4-E2BB-C118-A6D07296B911}" dt="2023-12-04T06:58:50.274" v="115" actId="20577"/>
        <pc:sldMkLst>
          <pc:docMk/>
          <pc:sldMk cId="1681388823" sldId="273"/>
        </pc:sldMkLst>
        <pc:spChg chg="mod">
          <ac:chgData name="Bhadane, Amol Sanjay" userId="S::asb220006@utdallas.edu::09ea2e3d-ccee-46aa-a2ee-7f352eddf070" providerId="AD" clId="Web-{1A8F9245-E6D4-E2BB-C118-A6D07296B911}" dt="2023-12-04T06:28:53.366" v="20" actId="14100"/>
          <ac:spMkLst>
            <pc:docMk/>
            <pc:sldMk cId="1681388823" sldId="273"/>
            <ac:spMk id="2" creationId="{930AE4D5-8B0C-C89E-5A3C-91C71CEA5FD8}"/>
          </ac:spMkLst>
        </pc:spChg>
        <pc:spChg chg="mod ord">
          <ac:chgData name="Bhadane, Amol Sanjay" userId="S::asb220006@utdallas.edu::09ea2e3d-ccee-46aa-a2ee-7f352eddf070" providerId="AD" clId="Web-{1A8F9245-E6D4-E2BB-C118-A6D07296B911}" dt="2023-12-04T06:26:52.793" v="12"/>
          <ac:spMkLst>
            <pc:docMk/>
            <pc:sldMk cId="1681388823" sldId="273"/>
            <ac:spMk id="4" creationId="{49AEA150-3EB9-6AF2-3700-2676813B5E21}"/>
          </ac:spMkLst>
        </pc:spChg>
        <pc:spChg chg="mod">
          <ac:chgData name="Bhadane, Amol Sanjay" userId="S::asb220006@utdallas.edu::09ea2e3d-ccee-46aa-a2ee-7f352eddf070" providerId="AD" clId="Web-{1A8F9245-E6D4-E2BB-C118-A6D07296B911}" dt="2023-12-04T06:58:50.274" v="115" actId="20577"/>
          <ac:spMkLst>
            <pc:docMk/>
            <pc:sldMk cId="1681388823" sldId="273"/>
            <ac:spMk id="18" creationId="{25FDE391-C320-39C5-AAC1-FDB2B3A64F96}"/>
          </ac:spMkLst>
        </pc:spChg>
        <pc:spChg chg="add del">
          <ac:chgData name="Bhadane, Amol Sanjay" userId="S::asb220006@utdallas.edu::09ea2e3d-ccee-46aa-a2ee-7f352eddf070" providerId="AD" clId="Web-{1A8F9245-E6D4-E2BB-C118-A6D07296B911}" dt="2023-12-04T06:26:52.778" v="11"/>
          <ac:spMkLst>
            <pc:docMk/>
            <pc:sldMk cId="1681388823" sldId="273"/>
            <ac:spMk id="23" creationId="{7DE3B1B8-DC38-48E8-8C31-EF790659B582}"/>
          </ac:spMkLst>
        </pc:spChg>
        <pc:spChg chg="add del">
          <ac:chgData name="Bhadane, Amol Sanjay" userId="S::asb220006@utdallas.edu::09ea2e3d-ccee-46aa-a2ee-7f352eddf070" providerId="AD" clId="Web-{1A8F9245-E6D4-E2BB-C118-A6D07296B911}" dt="2023-12-04T06:26:52.778" v="11"/>
          <ac:spMkLst>
            <pc:docMk/>
            <pc:sldMk cId="1681388823" sldId="273"/>
            <ac:spMk id="25" creationId="{9E63FFFE-1DB2-4A0F-B495-35782F162299}"/>
          </ac:spMkLst>
        </pc:spChg>
        <pc:spChg chg="add del">
          <ac:chgData name="Bhadane, Amol Sanjay" userId="S::asb220006@utdallas.edu::09ea2e3d-ccee-46aa-a2ee-7f352eddf070" providerId="AD" clId="Web-{1A8F9245-E6D4-E2BB-C118-A6D07296B911}" dt="2023-12-04T06:26:52.778" v="11"/>
          <ac:spMkLst>
            <pc:docMk/>
            <pc:sldMk cId="1681388823" sldId="273"/>
            <ac:spMk id="29" creationId="{39B4056F-1959-4627-A683-77F6C0603FCD}"/>
          </ac:spMkLst>
        </pc:spChg>
        <pc:spChg chg="add del">
          <ac:chgData name="Bhadane, Amol Sanjay" userId="S::asb220006@utdallas.edu::09ea2e3d-ccee-46aa-a2ee-7f352eddf070" providerId="AD" clId="Web-{1A8F9245-E6D4-E2BB-C118-A6D07296B911}" dt="2023-12-04T06:26:52.778" v="11"/>
          <ac:spMkLst>
            <pc:docMk/>
            <pc:sldMk cId="1681388823" sldId="273"/>
            <ac:spMk id="31" creationId="{D8D7349B-C9FA-4FCE-A1FF-948F460A3A9A}"/>
          </ac:spMkLst>
        </pc:spChg>
        <pc:spChg chg="add del">
          <ac:chgData name="Bhadane, Amol Sanjay" userId="S::asb220006@utdallas.edu::09ea2e3d-ccee-46aa-a2ee-7f352eddf070" providerId="AD" clId="Web-{1A8F9245-E6D4-E2BB-C118-A6D07296B911}" dt="2023-12-04T06:26:52.778" v="11"/>
          <ac:spMkLst>
            <pc:docMk/>
            <pc:sldMk cId="1681388823" sldId="273"/>
            <ac:spMk id="33" creationId="{4AF746F9-E85F-4BED-9D7E-562262E8B3D2}"/>
          </ac:spMkLst>
        </pc:spChg>
        <pc:spChg chg="add">
          <ac:chgData name="Bhadane, Amol Sanjay" userId="S::asb220006@utdallas.edu::09ea2e3d-ccee-46aa-a2ee-7f352eddf070" providerId="AD" clId="Web-{1A8F9245-E6D4-E2BB-C118-A6D07296B911}" dt="2023-12-04T06:26:52.793" v="12"/>
          <ac:spMkLst>
            <pc:docMk/>
            <pc:sldMk cId="1681388823" sldId="273"/>
            <ac:spMk id="37" creationId="{7DE3B1B8-DC38-48E8-8C31-EF790659B582}"/>
          </ac:spMkLst>
        </pc:spChg>
        <pc:spChg chg="add">
          <ac:chgData name="Bhadane, Amol Sanjay" userId="S::asb220006@utdallas.edu::09ea2e3d-ccee-46aa-a2ee-7f352eddf070" providerId="AD" clId="Web-{1A8F9245-E6D4-E2BB-C118-A6D07296B911}" dt="2023-12-04T06:26:52.793" v="12"/>
          <ac:spMkLst>
            <pc:docMk/>
            <pc:sldMk cId="1681388823" sldId="273"/>
            <ac:spMk id="38" creationId="{9E63FFFE-1DB2-4A0F-B495-35782F162299}"/>
          </ac:spMkLst>
        </pc:spChg>
        <pc:spChg chg="add">
          <ac:chgData name="Bhadane, Amol Sanjay" userId="S::asb220006@utdallas.edu::09ea2e3d-ccee-46aa-a2ee-7f352eddf070" providerId="AD" clId="Web-{1A8F9245-E6D4-E2BB-C118-A6D07296B911}" dt="2023-12-04T06:26:52.793" v="12"/>
          <ac:spMkLst>
            <pc:docMk/>
            <pc:sldMk cId="1681388823" sldId="273"/>
            <ac:spMk id="40" creationId="{0AB6E427-3F73-4C06-A5D5-AE52C3883B50}"/>
          </ac:spMkLst>
        </pc:spChg>
        <pc:spChg chg="add">
          <ac:chgData name="Bhadane, Amol Sanjay" userId="S::asb220006@utdallas.edu::09ea2e3d-ccee-46aa-a2ee-7f352eddf070" providerId="AD" clId="Web-{1A8F9245-E6D4-E2BB-C118-A6D07296B911}" dt="2023-12-04T06:26:52.793" v="12"/>
          <ac:spMkLst>
            <pc:docMk/>
            <pc:sldMk cId="1681388823" sldId="273"/>
            <ac:spMk id="41" creationId="{D8C9BDAA-0390-4B39-9B5C-BC95E5120DA4}"/>
          </ac:spMkLst>
        </pc:spChg>
        <pc:spChg chg="add">
          <ac:chgData name="Bhadane, Amol Sanjay" userId="S::asb220006@utdallas.edu::09ea2e3d-ccee-46aa-a2ee-7f352eddf070" providerId="AD" clId="Web-{1A8F9245-E6D4-E2BB-C118-A6D07296B911}" dt="2023-12-04T06:26:52.793" v="12"/>
          <ac:spMkLst>
            <pc:docMk/>
            <pc:sldMk cId="1681388823" sldId="273"/>
            <ac:spMk id="42" creationId="{F9DB1FE5-9D46-433B-99D1-2F1B8DC79855}"/>
          </ac:spMkLst>
        </pc:spChg>
        <pc:picChg chg="add mod">
          <ac:chgData name="Bhadane, Amol Sanjay" userId="S::asb220006@utdallas.edu::09ea2e3d-ccee-46aa-a2ee-7f352eddf070" providerId="AD" clId="Web-{1A8F9245-E6D4-E2BB-C118-A6D07296B911}" dt="2023-12-04T06:27:52.833" v="18" actId="14100"/>
          <ac:picMkLst>
            <pc:docMk/>
            <pc:sldMk cId="1681388823" sldId="273"/>
            <ac:picMk id="3" creationId="{591FE740-B012-74C6-817C-8BB619434016}"/>
          </ac:picMkLst>
        </pc:picChg>
        <pc:picChg chg="del mod ord">
          <ac:chgData name="Bhadane, Amol Sanjay" userId="S::asb220006@utdallas.edu::09ea2e3d-ccee-46aa-a2ee-7f352eddf070" providerId="AD" clId="Web-{1A8F9245-E6D4-E2BB-C118-A6D07296B911}" dt="2023-12-04T06:26:59.059" v="13"/>
          <ac:picMkLst>
            <pc:docMk/>
            <pc:sldMk cId="1681388823" sldId="273"/>
            <ac:picMk id="6" creationId="{45A4FF86-1E8C-27C4-1C91-B1026CE281C2}"/>
          </ac:picMkLst>
        </pc:picChg>
        <pc:cxnChg chg="add del">
          <ac:chgData name="Bhadane, Amol Sanjay" userId="S::asb220006@utdallas.edu::09ea2e3d-ccee-46aa-a2ee-7f352eddf070" providerId="AD" clId="Web-{1A8F9245-E6D4-E2BB-C118-A6D07296B911}" dt="2023-12-04T06:26:52.778" v="11"/>
          <ac:cxnSpMkLst>
            <pc:docMk/>
            <pc:sldMk cId="1681388823" sldId="273"/>
            <ac:cxnSpMk id="27" creationId="{32BB9A07-8AB8-4D82-B3BC-B500DDEC79A1}"/>
          </ac:cxnSpMkLst>
        </pc:cxnChg>
        <pc:cxnChg chg="add del">
          <ac:chgData name="Bhadane, Amol Sanjay" userId="S::asb220006@utdallas.edu::09ea2e3d-ccee-46aa-a2ee-7f352eddf070" providerId="AD" clId="Web-{1A8F9245-E6D4-E2BB-C118-A6D07296B911}" dt="2023-12-04T06:26:52.778" v="11"/>
          <ac:cxnSpMkLst>
            <pc:docMk/>
            <pc:sldMk cId="1681388823" sldId="273"/>
            <ac:cxnSpMk id="35" creationId="{55646586-8E5D-4A2B-BDA9-01CE28AC89A1}"/>
          </ac:cxnSpMkLst>
        </pc:cxnChg>
        <pc:cxnChg chg="add">
          <ac:chgData name="Bhadane, Amol Sanjay" userId="S::asb220006@utdallas.edu::09ea2e3d-ccee-46aa-a2ee-7f352eddf070" providerId="AD" clId="Web-{1A8F9245-E6D4-E2BB-C118-A6D07296B911}" dt="2023-12-04T06:26:52.793" v="12"/>
          <ac:cxnSpMkLst>
            <pc:docMk/>
            <pc:sldMk cId="1681388823" sldId="273"/>
            <ac:cxnSpMk id="39" creationId="{32BB9A07-8AB8-4D82-B3BC-B500DDEC79A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EE103-9B49-4E08-A778-F41DDD21A769}"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6F245-8499-4BDC-9167-26432F994F08}" type="slidenum">
              <a:rPr lang="en-US" smtClean="0"/>
              <a:t>‹#›</a:t>
            </a:fld>
            <a:endParaRPr lang="en-US"/>
          </a:p>
        </p:txBody>
      </p:sp>
    </p:spTree>
    <p:extLst>
      <p:ext uri="{BB962C8B-B14F-4D97-AF65-F5344CB8AC3E}">
        <p14:creationId xmlns:p14="http://schemas.microsoft.com/office/powerpoint/2010/main" val="781257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C6F245-8499-4BDC-9167-26432F994F08}" type="slidenum">
              <a:rPr lang="en-US" smtClean="0"/>
              <a:t>1</a:t>
            </a:fld>
            <a:endParaRPr lang="en-US"/>
          </a:p>
        </p:txBody>
      </p:sp>
    </p:spTree>
    <p:extLst>
      <p:ext uri="{BB962C8B-B14F-4D97-AF65-F5344CB8AC3E}">
        <p14:creationId xmlns:p14="http://schemas.microsoft.com/office/powerpoint/2010/main" val="412725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C6F245-8499-4BDC-9167-26432F994F08}" type="slidenum">
              <a:rPr lang="en-US" smtClean="0"/>
              <a:t>10</a:t>
            </a:fld>
            <a:endParaRPr lang="en-US"/>
          </a:p>
        </p:txBody>
      </p:sp>
    </p:spTree>
    <p:extLst>
      <p:ext uri="{BB962C8B-B14F-4D97-AF65-F5344CB8AC3E}">
        <p14:creationId xmlns:p14="http://schemas.microsoft.com/office/powerpoint/2010/main" val="155646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C6F245-8499-4BDC-9167-26432F994F08}" type="slidenum">
              <a:rPr lang="en-US" smtClean="0"/>
              <a:t>11</a:t>
            </a:fld>
            <a:endParaRPr lang="en-US"/>
          </a:p>
        </p:txBody>
      </p:sp>
    </p:spTree>
    <p:extLst>
      <p:ext uri="{BB962C8B-B14F-4D97-AF65-F5344CB8AC3E}">
        <p14:creationId xmlns:p14="http://schemas.microsoft.com/office/powerpoint/2010/main" val="1349519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From looking at all the data, we can tell that the number of entries for Apple, Boeing, and Siemens are similar. </a:t>
            </a:r>
          </a:p>
          <a:p>
            <a:endParaRPr lang="en-US"/>
          </a:p>
        </p:txBody>
      </p:sp>
      <p:sp>
        <p:nvSpPr>
          <p:cNvPr id="4" name="Slide Number Placeholder 3"/>
          <p:cNvSpPr>
            <a:spLocks noGrp="1"/>
          </p:cNvSpPr>
          <p:nvPr>
            <p:ph type="sldNum" sz="quarter" idx="5"/>
          </p:nvPr>
        </p:nvSpPr>
        <p:spPr/>
        <p:txBody>
          <a:bodyPr/>
          <a:lstStyle/>
          <a:p>
            <a:fld id="{89C6F245-8499-4BDC-9167-26432F994F08}" type="slidenum">
              <a:rPr lang="en-US" smtClean="0"/>
              <a:t>12</a:t>
            </a:fld>
            <a:endParaRPr lang="en-US"/>
          </a:p>
        </p:txBody>
      </p:sp>
    </p:spTree>
    <p:extLst>
      <p:ext uri="{BB962C8B-B14F-4D97-AF65-F5344CB8AC3E}">
        <p14:creationId xmlns:p14="http://schemas.microsoft.com/office/powerpoint/2010/main" val="215525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C6F245-8499-4BDC-9167-26432F994F08}" type="slidenum">
              <a:rPr lang="en-US" smtClean="0"/>
              <a:t>2</a:t>
            </a:fld>
            <a:endParaRPr lang="en-US"/>
          </a:p>
        </p:txBody>
      </p:sp>
    </p:spTree>
    <p:extLst>
      <p:ext uri="{BB962C8B-B14F-4D97-AF65-F5344CB8AC3E}">
        <p14:creationId xmlns:p14="http://schemas.microsoft.com/office/powerpoint/2010/main" val="2539161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latin typeface="Helvetica Neue" panose="02000503000000020004" pitchFamily="2" charset="0"/>
              </a:rPr>
              <a:t>In the dynamic landscape of job applications sourced from an aggregator website, our data encapsulates a wealth of information about various employment opportunities. Each entry in our dataset represents a unique job application, meticulously recorded with essential details such as application date, job title, company, job type, required experience, salary, and the perceived interview difficulty. To enhance the organization and analysis of this diverse dataset, we've implemented a structured class hierarchy. The foundation is laid by the </a:t>
            </a:r>
            <a:r>
              <a:rPr lang="en-IN" dirty="0" err="1">
                <a:effectLst/>
                <a:latin typeface="Helvetica Neue" panose="02000503000000020004" pitchFamily="2" charset="0"/>
              </a:rPr>
              <a:t>JobApplication</a:t>
            </a:r>
            <a:r>
              <a:rPr lang="en-IN" dirty="0">
                <a:effectLst/>
                <a:latin typeface="Helvetica Neue" panose="02000503000000020004" pitchFamily="2" charset="0"/>
              </a:rPr>
              <a:t> class, equipped with a unique identifier for each instance and a string representation method for easy readability.</a:t>
            </a:r>
          </a:p>
          <a:p>
            <a:r>
              <a:rPr lang="en-IN" dirty="0">
                <a:effectLst/>
                <a:latin typeface="Helvetica Neue" panose="02000503000000020004" pitchFamily="2" charset="0"/>
              </a:rPr>
              <a:t>To cater to the distinct characteristics of STEM and non-STEM job applications, we extend our class hierarchy with subclasses, namely </a:t>
            </a:r>
            <a:r>
              <a:rPr lang="en-IN" dirty="0" err="1">
                <a:effectLst/>
                <a:latin typeface="Helvetica Neue" panose="02000503000000020004" pitchFamily="2" charset="0"/>
              </a:rPr>
              <a:t>StemJobApplication</a:t>
            </a:r>
            <a:r>
              <a:rPr lang="en-IN" dirty="0">
                <a:effectLst/>
                <a:latin typeface="Helvetica Neue" panose="02000503000000020004" pitchFamily="2" charset="0"/>
              </a:rPr>
              <a:t> and </a:t>
            </a:r>
            <a:r>
              <a:rPr lang="en-IN" dirty="0" err="1">
                <a:effectLst/>
                <a:latin typeface="Helvetica Neue" panose="02000503000000020004" pitchFamily="2" charset="0"/>
              </a:rPr>
              <a:t>NonStemJobApplication</a:t>
            </a:r>
            <a:r>
              <a:rPr lang="en-IN" dirty="0">
                <a:effectLst/>
                <a:latin typeface="Helvetica Neue" panose="02000503000000020004" pitchFamily="2" charset="0"/>
              </a:rPr>
              <a:t>. Furthermore, we delve into specifics by introducing subclasses tailored to renowned companies such as Apple, Siemens, and Boeing. Each company class inherits attributes from its parent class, maintaining consistency while accommodating unique details pertinent to the respective organization.</a:t>
            </a:r>
          </a:p>
          <a:p>
            <a:r>
              <a:rPr lang="en-IN" dirty="0">
                <a:effectLst/>
                <a:latin typeface="Helvetica Neue" panose="02000503000000020004" pitchFamily="2" charset="0"/>
              </a:rPr>
              <a:t>In the subsequent steps, we put our classes to the test, generating instances like </a:t>
            </a:r>
            <a:r>
              <a:rPr lang="en-IN" dirty="0" err="1">
                <a:effectLst/>
                <a:latin typeface="Helvetica Neue" panose="02000503000000020004" pitchFamily="2" charset="0"/>
              </a:rPr>
              <a:t>SiemensJobApplication</a:t>
            </a:r>
            <a:r>
              <a:rPr lang="en-IN" dirty="0">
                <a:effectLst/>
                <a:latin typeface="Helvetica Neue" panose="02000503000000020004" pitchFamily="2" charset="0"/>
              </a:rPr>
              <a:t> and utilizing a pickle file to retrieve a curated set of objects. Additionally, we leverage the data to construct a CSV file, facilitating comprehensive insights into the aggregated job application data. Armed with this enriched dataset, we embark on a visual journey, creating insightful visualizations that shed light on the distribution and characteristics of job applications within our diverse and dynamic dataset.</a:t>
            </a:r>
          </a:p>
          <a:p>
            <a:endParaRPr lang="en-US" dirty="0"/>
          </a:p>
        </p:txBody>
      </p:sp>
      <p:sp>
        <p:nvSpPr>
          <p:cNvPr id="4" name="Slide Number Placeholder 3"/>
          <p:cNvSpPr>
            <a:spLocks noGrp="1"/>
          </p:cNvSpPr>
          <p:nvPr>
            <p:ph type="sldNum" sz="quarter" idx="5"/>
          </p:nvPr>
        </p:nvSpPr>
        <p:spPr/>
        <p:txBody>
          <a:bodyPr/>
          <a:lstStyle/>
          <a:p>
            <a:fld id="{89C6F245-8499-4BDC-9167-26432F994F08}" type="slidenum">
              <a:rPr lang="en-US" smtClean="0"/>
              <a:t>3</a:t>
            </a:fld>
            <a:endParaRPr lang="en-US"/>
          </a:p>
        </p:txBody>
      </p:sp>
    </p:spTree>
    <p:extLst>
      <p:ext uri="{BB962C8B-B14F-4D97-AF65-F5344CB8AC3E}">
        <p14:creationId xmlns:p14="http://schemas.microsoft.com/office/powerpoint/2010/main" val="401248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C6F245-8499-4BDC-9167-26432F994F08}" type="slidenum">
              <a:rPr lang="en-US" smtClean="0"/>
              <a:t>4</a:t>
            </a:fld>
            <a:endParaRPr lang="en-US"/>
          </a:p>
        </p:txBody>
      </p:sp>
    </p:spTree>
    <p:extLst>
      <p:ext uri="{BB962C8B-B14F-4D97-AF65-F5344CB8AC3E}">
        <p14:creationId xmlns:p14="http://schemas.microsoft.com/office/powerpoint/2010/main" val="1490961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Experience Distribution by Company:</a:t>
            </a:r>
            <a:br>
              <a:rPr lang="en-US" sz="1200" dirty="0"/>
            </a:br>
            <a:r>
              <a:rPr lang="en-US" sz="1200" dirty="0"/>
              <a:t>We can see a stacked histogram where each bar represents frequency of job applications received based on the required years of experience with 3 companies differentiated by colors.</a:t>
            </a:r>
            <a:br>
              <a:rPr lang="en-US" sz="1200" dirty="0"/>
            </a:br>
            <a:br>
              <a:rPr lang="en-US" sz="1200" dirty="0"/>
            </a:br>
            <a:r>
              <a:rPr lang="en-US" sz="1200" dirty="0"/>
              <a:t>Salary Distribution by Company: </a:t>
            </a:r>
            <a:br>
              <a:rPr lang="en-US" sz="1200" dirty="0"/>
            </a:br>
            <a:r>
              <a:rPr lang="en-IN" b="0" i="0" dirty="0">
                <a:solidFill>
                  <a:srgbClr val="000000"/>
                </a:solidFill>
                <a:effectLst/>
                <a:latin typeface="Söhne"/>
              </a:rPr>
              <a:t>x-axis represents the 'Salary(USD)' variable, indicating the different salary values within the dataset. Each bin on the x-axis corresponds to a specific range of salary values. The y-axis represents the 'Frequency,' indicating the count or frequency of job applications falling within each salary range. The histogram is further enhanced by stacking bars for each company, visualized using different </a:t>
            </a:r>
            <a:r>
              <a:rPr lang="en-IN" b="0" i="0" dirty="0" err="1">
                <a:solidFill>
                  <a:srgbClr val="000000"/>
                </a:solidFill>
                <a:effectLst/>
                <a:latin typeface="Söhne"/>
              </a:rPr>
              <a:t>colors</a:t>
            </a:r>
            <a:r>
              <a:rPr lang="en-IN" b="0" i="0" dirty="0">
                <a:solidFill>
                  <a:srgbClr val="000000"/>
                </a:solidFill>
                <a:effectLst/>
                <a:latin typeface="Söhne"/>
              </a:rPr>
              <a:t>, offering insights into the distribution of salaries across various companies. The kernel density estimate (KDE) line provides a smooth representation of the overall distribution pattern, complementing the histogram bars.</a:t>
            </a:r>
          </a:p>
          <a:p>
            <a:pPr algn="l"/>
            <a:br>
              <a:rPr lang="en-IN" b="0" i="0" dirty="0">
                <a:solidFill>
                  <a:srgbClr val="000000"/>
                </a:solidFill>
                <a:effectLst/>
                <a:latin typeface="Inter"/>
              </a:rPr>
            </a:br>
            <a:endParaRPr lang="en-IN" b="0" i="0" dirty="0">
              <a:solidFill>
                <a:srgbClr val="000000"/>
              </a:solidFill>
              <a:effectLst/>
              <a:latin typeface="Inter"/>
            </a:endParaRPr>
          </a:p>
          <a:p>
            <a:br>
              <a:rPr lang="en-US" sz="1200" dirty="0"/>
            </a:br>
            <a:endParaRPr lang="en-US" dirty="0"/>
          </a:p>
        </p:txBody>
      </p:sp>
      <p:sp>
        <p:nvSpPr>
          <p:cNvPr id="4" name="Slide Number Placeholder 3"/>
          <p:cNvSpPr>
            <a:spLocks noGrp="1"/>
          </p:cNvSpPr>
          <p:nvPr>
            <p:ph type="sldNum" sz="quarter" idx="5"/>
          </p:nvPr>
        </p:nvSpPr>
        <p:spPr/>
        <p:txBody>
          <a:bodyPr/>
          <a:lstStyle/>
          <a:p>
            <a:fld id="{89C6F245-8499-4BDC-9167-26432F994F08}" type="slidenum">
              <a:rPr lang="en-US" smtClean="0"/>
              <a:t>5</a:t>
            </a:fld>
            <a:endParaRPr lang="en-US"/>
          </a:p>
        </p:txBody>
      </p:sp>
    </p:spTree>
    <p:extLst>
      <p:ext uri="{BB962C8B-B14F-4D97-AF65-F5344CB8AC3E}">
        <p14:creationId xmlns:p14="http://schemas.microsoft.com/office/powerpoint/2010/main" val="3369164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Number of job titles:</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distribution of job titles within a dataset is clearly communicated via the bar chart presented. The height of each bar on the chart represents the frequency or count of that specific job title in the dataset. Each bar on the chart refers to a single job title. The different work titles are shown on the x-axis, while the count of each job title is shown on the y-axis. The job titles that are more common or appear more frequently in the dataset may be identified by looking at the chart; they will have higher bars. Understanding the relative abundance of various occupations and the makeup of job titles within a certain context, like an </a:t>
            </a:r>
            <a:r>
              <a:rPr lang="en-US" b="0" dirty="0" err="1">
                <a:solidFill>
                  <a:srgbClr val="D4D4D4"/>
                </a:solidFill>
                <a:effectLst/>
                <a:latin typeface="Consolas" panose="020B0609020204030204" pitchFamily="49" charset="0"/>
              </a:rPr>
              <a:t>organisation</a:t>
            </a:r>
            <a:r>
              <a:rPr lang="en-US" b="0" dirty="0">
                <a:solidFill>
                  <a:srgbClr val="D4D4D4"/>
                </a:solidFill>
                <a:effectLst/>
                <a:latin typeface="Consolas" panose="020B0609020204030204" pitchFamily="49" charset="0"/>
              </a:rPr>
              <a:t> or sector, are two benefits of this kind of </a:t>
            </a:r>
            <a:r>
              <a:rPr lang="en-US" b="0" dirty="0" err="1">
                <a:solidFill>
                  <a:srgbClr val="D4D4D4"/>
                </a:solidFill>
                <a:effectLst/>
                <a:latin typeface="Consolas" panose="020B0609020204030204" pitchFamily="49" charset="0"/>
              </a:rPr>
              <a:t>visualisation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Number of Entries per company:</a:t>
            </a:r>
            <a:br>
              <a:rPr lang="en-US" b="0" dirty="0">
                <a:solidFill>
                  <a:srgbClr val="D4D4D4"/>
                </a:solidFill>
                <a:effectLst/>
                <a:latin typeface="Consolas" panose="020B0609020204030204" pitchFamily="49" charset="0"/>
              </a:rPr>
            </a:br>
            <a:r>
              <a:rPr lang="en-IN" dirty="0">
                <a:effectLst/>
                <a:latin typeface="Helvetica Neue" panose="02000503000000020004" pitchFamily="2" charset="0"/>
              </a:rPr>
              <a:t>The bar chart effectively communicates the variation in the number of job applications across 3 companies, offering insights into the popularity or demand for positions within each company. among 3 companies. Each bar along the x-axis represents the company, while the height of the bar indicates the count of job entries for that company this shows that apple has got the highest job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9C6F245-8499-4BDC-9167-26432F994F08}" type="slidenum">
              <a:rPr lang="en-US" smtClean="0"/>
              <a:t>6</a:t>
            </a:fld>
            <a:endParaRPr lang="en-US"/>
          </a:p>
        </p:txBody>
      </p:sp>
    </p:spTree>
    <p:extLst>
      <p:ext uri="{BB962C8B-B14F-4D97-AF65-F5344CB8AC3E}">
        <p14:creationId xmlns:p14="http://schemas.microsoft.com/office/powerpoint/2010/main" val="188099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D4D4D4"/>
                </a:solidFill>
                <a:effectLst/>
                <a:latin typeface="Consolas" panose="020B0609020204030204" pitchFamily="49" charset="0"/>
              </a:rPr>
              <a:t>The trend in salaries is graphically expressed by a line plot. Every position in the line shows the salary at a specified moment. Time is depicted on the x-axis while the salary amount is indicated in the y-axis. The line joining the points represents an overall trend of salary change throughout the time span represented by the data set.</a:t>
            </a:r>
          </a:p>
        </p:txBody>
      </p:sp>
      <p:sp>
        <p:nvSpPr>
          <p:cNvPr id="4" name="Slide Number Placeholder 3"/>
          <p:cNvSpPr>
            <a:spLocks noGrp="1"/>
          </p:cNvSpPr>
          <p:nvPr>
            <p:ph type="sldNum" sz="quarter" idx="5"/>
          </p:nvPr>
        </p:nvSpPr>
        <p:spPr/>
        <p:txBody>
          <a:bodyPr/>
          <a:lstStyle/>
          <a:p>
            <a:fld id="{89C6F245-8499-4BDC-9167-26432F994F08}" type="slidenum">
              <a:rPr lang="en-US" smtClean="0"/>
              <a:t>7</a:t>
            </a:fld>
            <a:endParaRPr lang="en-US"/>
          </a:p>
        </p:txBody>
      </p:sp>
    </p:spTree>
    <p:extLst>
      <p:ext uri="{BB962C8B-B14F-4D97-AF65-F5344CB8AC3E}">
        <p14:creationId xmlns:p14="http://schemas.microsoft.com/office/powerpoint/2010/main" val="398937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pie chart depicts the distribution of job categories in the dataset. The different slices of pie represent different job types, and the size of each slice shows the percentage of that type of job in the dataset. In this particular issue, ‘Non-Tech’ jobs have been recorded more at about 6625 occurrences, which account for 66.25%, whereas ‘Tech’ jobs have been noted as being slightly lower at about 3375 occurrences the chart also indicates the percentages involved.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representation of the distribution of job applicants, which is presented by the pie chart. The size of the slices of the pie represents the number of applications sent by each company. Here, ‘Apple’ contributes to about 33.75%, ‘Boeing’ accounts for around 33.67% and ‘Siemens’ stands at about 32.58%. In addition, the chart shows the percentages also.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 pie chart graphically reflects the proportion of job titles in the dataset. The pie chart has slices that represent job titles and the size of each slice shows the number of job applications for this title. In this particular instance, trainee takes up around 22.40%, mechanic approximately 21.98%, </a:t>
            </a:r>
            <a:r>
              <a:rPr lang="en-US" b="0" dirty="0" err="1">
                <a:solidFill>
                  <a:srgbClr val="D4D4D4"/>
                </a:solidFill>
                <a:effectLst/>
                <a:latin typeface="Consolas" panose="020B0609020204030204" pitchFamily="49" charset="0"/>
              </a:rPr>
              <a:t>devops</a:t>
            </a:r>
            <a:r>
              <a:rPr lang="en-US" b="0" dirty="0">
                <a:solidFill>
                  <a:srgbClr val="D4D4D4"/>
                </a:solidFill>
                <a:effectLst/>
                <a:latin typeface="Consolas" panose="020B0609020204030204" pitchFamily="49" charset="0"/>
              </a:rPr>
              <a:t> engineer roughly 11.52%, platform engineer about 11.38%, designer roughly 11.23%, database engineer almost These percentages are also shown on a chart.</a:t>
            </a:r>
          </a:p>
          <a:p>
            <a:endParaRPr lang="en-US" dirty="0"/>
          </a:p>
        </p:txBody>
      </p:sp>
      <p:sp>
        <p:nvSpPr>
          <p:cNvPr id="4" name="Slide Number Placeholder 3"/>
          <p:cNvSpPr>
            <a:spLocks noGrp="1"/>
          </p:cNvSpPr>
          <p:nvPr>
            <p:ph type="sldNum" sz="quarter" idx="5"/>
          </p:nvPr>
        </p:nvSpPr>
        <p:spPr/>
        <p:txBody>
          <a:bodyPr/>
          <a:lstStyle/>
          <a:p>
            <a:fld id="{89C6F245-8499-4BDC-9167-26432F994F08}" type="slidenum">
              <a:rPr lang="en-US" smtClean="0"/>
              <a:t>8</a:t>
            </a:fld>
            <a:endParaRPr lang="en-US"/>
          </a:p>
        </p:txBody>
      </p:sp>
    </p:spTree>
    <p:extLst>
      <p:ext uri="{BB962C8B-B14F-4D97-AF65-F5344CB8AC3E}">
        <p14:creationId xmlns:p14="http://schemas.microsoft.com/office/powerpoint/2010/main" val="1046396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569CD6"/>
                </a:solidFill>
                <a:effectLst/>
                <a:latin typeface="Consolas" panose="020B0609020204030204" pitchFamily="49" charset="0"/>
              </a:rPr>
              <a:t>**Highest Salary**</a:t>
            </a:r>
            <a:endParaRPr lang="en-US" b="0">
              <a:solidFill>
                <a:srgbClr val="D4D4D4"/>
              </a:solidFill>
              <a:effectLst/>
              <a:latin typeface="Consolas" panose="020B0609020204030204" pitchFamily="49" charset="0"/>
            </a:endParaRP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Apple pays their </a:t>
            </a:r>
            <a:r>
              <a:rPr lang="en-US" b="0" err="1">
                <a:solidFill>
                  <a:srgbClr val="D4D4D4"/>
                </a:solidFill>
                <a:effectLst/>
                <a:latin typeface="Consolas" panose="020B0609020204030204" pitchFamily="49" charset="0"/>
              </a:rPr>
              <a:t>devops</a:t>
            </a:r>
            <a:r>
              <a:rPr lang="en-US" b="0">
                <a:solidFill>
                  <a:srgbClr val="D4D4D4"/>
                </a:solidFill>
                <a:effectLst/>
                <a:latin typeface="Consolas" panose="020B0609020204030204" pitchFamily="49" charset="0"/>
              </a:rPr>
              <a:t> engineers the highest salary $93,189.00 between the three companies.</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Designers at Boeing make the highest salary in the company.</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At Siemens, mechanics have the highest salary. In fact, its the second highest between the companies.</a:t>
            </a:r>
          </a:p>
          <a:p>
            <a:br>
              <a:rPr lang="en-US" b="0">
                <a:solidFill>
                  <a:srgbClr val="D4D4D4"/>
                </a:solidFill>
                <a:effectLst/>
                <a:latin typeface="Consolas" panose="020B0609020204030204" pitchFamily="49" charset="0"/>
              </a:rPr>
            </a:br>
            <a:r>
              <a:rPr lang="en-US" b="1">
                <a:solidFill>
                  <a:srgbClr val="569CD6"/>
                </a:solidFill>
                <a:effectLst/>
                <a:latin typeface="Consolas" panose="020B0609020204030204" pitchFamily="49" charset="0"/>
              </a:rPr>
              <a:t>**Lowest Salary**</a:t>
            </a:r>
            <a:endParaRPr lang="en-US" b="0">
              <a:solidFill>
                <a:srgbClr val="D4D4D4"/>
              </a:solidFill>
              <a:effectLst/>
              <a:latin typeface="Consolas" panose="020B0609020204030204" pitchFamily="49" charset="0"/>
            </a:endParaRP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Apple also had the lowest salary between the three companies. They pay their database engineers $67,669.00</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At Boeing there's only a $2,000 difference between a mechanic and trainee.</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Whereas at Siemens, trainees made the second lowest salary between the companies.</a:t>
            </a:r>
          </a:p>
          <a:p>
            <a:br>
              <a:rPr lang="en-US" b="0">
                <a:solidFill>
                  <a:srgbClr val="D4D4D4"/>
                </a:solidFill>
                <a:effectLst/>
                <a:latin typeface="Consolas" panose="020B0609020204030204" pitchFamily="49" charset="0"/>
              </a:rPr>
            </a:br>
            <a:r>
              <a:rPr lang="en-US" b="1">
                <a:solidFill>
                  <a:srgbClr val="569CD6"/>
                </a:solidFill>
                <a:effectLst/>
                <a:latin typeface="Consolas" panose="020B0609020204030204" pitchFamily="49" charset="0"/>
              </a:rPr>
              <a:t>**Type of Employees**</a:t>
            </a:r>
            <a:endParaRPr lang="en-US" b="0">
              <a:solidFill>
                <a:srgbClr val="D4D4D4"/>
              </a:solidFill>
              <a:effectLst/>
              <a:latin typeface="Consolas" panose="020B0609020204030204" pitchFamily="49" charset="0"/>
            </a:endParaRP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Apple mainly has mainly technical positions, which is not surprising since they are an electronics and software company.</a:t>
            </a:r>
          </a:p>
          <a:p>
            <a:r>
              <a:rPr lang="en-US" b="0">
                <a:solidFill>
                  <a:srgbClr val="6796E6"/>
                </a:solidFill>
                <a:effectLst/>
                <a:latin typeface="Consolas" panose="020B0609020204030204" pitchFamily="49" charset="0"/>
              </a:rPr>
              <a:t>*</a:t>
            </a:r>
            <a:r>
              <a:rPr lang="en-US" b="0">
                <a:solidFill>
                  <a:srgbClr val="D4D4D4"/>
                </a:solidFill>
                <a:effectLst/>
                <a:latin typeface="Consolas" panose="020B0609020204030204" pitchFamily="49" charset="0"/>
              </a:rPr>
              <a:t> Boeing and Siemens both have mechanics and trainees due to the work with aerospace, aircraft engines and industrial manufacturing.</a:t>
            </a:r>
          </a:p>
          <a:p>
            <a:endParaRPr lang="en-US"/>
          </a:p>
        </p:txBody>
      </p:sp>
      <p:sp>
        <p:nvSpPr>
          <p:cNvPr id="4" name="Slide Number Placeholder 3"/>
          <p:cNvSpPr>
            <a:spLocks noGrp="1"/>
          </p:cNvSpPr>
          <p:nvPr>
            <p:ph type="sldNum" sz="quarter" idx="5"/>
          </p:nvPr>
        </p:nvSpPr>
        <p:spPr/>
        <p:txBody>
          <a:bodyPr/>
          <a:lstStyle/>
          <a:p>
            <a:fld id="{89C6F245-8499-4BDC-9167-26432F994F08}" type="slidenum">
              <a:rPr lang="en-US" smtClean="0"/>
              <a:t>9</a:t>
            </a:fld>
            <a:endParaRPr lang="en-US"/>
          </a:p>
        </p:txBody>
      </p:sp>
    </p:spTree>
    <p:extLst>
      <p:ext uri="{BB962C8B-B14F-4D97-AF65-F5344CB8AC3E}">
        <p14:creationId xmlns:p14="http://schemas.microsoft.com/office/powerpoint/2010/main" val="390834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34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6278-948D-45CC-8F69-FB7435664F6D}" type="slidenum">
              <a:rPr lang="en-US" smtClean="0"/>
              <a:t>‹#›</a:t>
            </a:fld>
            <a:endParaRPr lang="en-US"/>
          </a:p>
        </p:txBody>
      </p:sp>
    </p:spTree>
    <p:extLst>
      <p:ext uri="{BB962C8B-B14F-4D97-AF65-F5344CB8AC3E}">
        <p14:creationId xmlns:p14="http://schemas.microsoft.com/office/powerpoint/2010/main" val="24784904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6278-948D-45CC-8F69-FB7435664F6D}" type="slidenum">
              <a:rPr lang="en-US" smtClean="0"/>
              <a:t>‹#›</a:t>
            </a:fld>
            <a:endParaRPr lang="en-US"/>
          </a:p>
        </p:txBody>
      </p:sp>
    </p:spTree>
    <p:extLst>
      <p:ext uri="{BB962C8B-B14F-4D97-AF65-F5344CB8AC3E}">
        <p14:creationId xmlns:p14="http://schemas.microsoft.com/office/powerpoint/2010/main" val="412262200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6278-948D-45CC-8F69-FB7435664F6D}" type="slidenum">
              <a:rPr lang="en-US" smtClean="0"/>
              <a:t>‹#›</a:t>
            </a:fld>
            <a:endParaRPr lang="en-US"/>
          </a:p>
        </p:txBody>
      </p:sp>
    </p:spTree>
    <p:extLst>
      <p:ext uri="{BB962C8B-B14F-4D97-AF65-F5344CB8AC3E}">
        <p14:creationId xmlns:p14="http://schemas.microsoft.com/office/powerpoint/2010/main" val="224567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E6278-948D-45CC-8F69-FB7435664F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9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E6278-948D-45CC-8F69-FB7435664F6D}" type="slidenum">
              <a:rPr lang="en-US" smtClean="0"/>
              <a:t>‹#›</a:t>
            </a:fld>
            <a:endParaRPr lang="en-US"/>
          </a:p>
        </p:txBody>
      </p:sp>
    </p:spTree>
    <p:extLst>
      <p:ext uri="{BB962C8B-B14F-4D97-AF65-F5344CB8AC3E}">
        <p14:creationId xmlns:p14="http://schemas.microsoft.com/office/powerpoint/2010/main" val="28882279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E6278-948D-45CC-8F69-FB7435664F6D}" type="slidenum">
              <a:rPr lang="en-US" smtClean="0"/>
              <a:t>‹#›</a:t>
            </a:fld>
            <a:endParaRPr lang="en-US"/>
          </a:p>
        </p:txBody>
      </p:sp>
    </p:spTree>
    <p:extLst>
      <p:ext uri="{BB962C8B-B14F-4D97-AF65-F5344CB8AC3E}">
        <p14:creationId xmlns:p14="http://schemas.microsoft.com/office/powerpoint/2010/main" val="931768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E6278-948D-45CC-8F69-FB7435664F6D}" type="slidenum">
              <a:rPr lang="en-US" smtClean="0"/>
              <a:t>‹#›</a:t>
            </a:fld>
            <a:endParaRPr lang="en-US"/>
          </a:p>
        </p:txBody>
      </p:sp>
    </p:spTree>
    <p:extLst>
      <p:ext uri="{BB962C8B-B14F-4D97-AF65-F5344CB8AC3E}">
        <p14:creationId xmlns:p14="http://schemas.microsoft.com/office/powerpoint/2010/main" val="14068333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CDE6278-948D-45CC-8F69-FB7435664F6D}" type="slidenum">
              <a:rPr lang="en-US" smtClean="0"/>
              <a:t>‹#›</a:t>
            </a:fld>
            <a:endParaRPr lang="en-US"/>
          </a:p>
        </p:txBody>
      </p:sp>
    </p:spTree>
    <p:extLst>
      <p:ext uri="{BB962C8B-B14F-4D97-AF65-F5344CB8AC3E}">
        <p14:creationId xmlns:p14="http://schemas.microsoft.com/office/powerpoint/2010/main" val="139290434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DE6278-948D-45CC-8F69-FB7435664F6D}" type="slidenum">
              <a:rPr lang="en-US" smtClean="0"/>
              <a:t>‹#›</a:t>
            </a:fld>
            <a:endParaRPr lang="en-US"/>
          </a:p>
        </p:txBody>
      </p:sp>
    </p:spTree>
    <p:extLst>
      <p:ext uri="{BB962C8B-B14F-4D97-AF65-F5344CB8AC3E}">
        <p14:creationId xmlns:p14="http://schemas.microsoft.com/office/powerpoint/2010/main" val="33810574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E6278-948D-45CC-8F69-FB7435664F6D}" type="slidenum">
              <a:rPr lang="en-US" smtClean="0"/>
              <a:t>‹#›</a:t>
            </a:fld>
            <a:endParaRPr lang="en-US"/>
          </a:p>
        </p:txBody>
      </p:sp>
    </p:spTree>
    <p:extLst>
      <p:ext uri="{BB962C8B-B14F-4D97-AF65-F5344CB8AC3E}">
        <p14:creationId xmlns:p14="http://schemas.microsoft.com/office/powerpoint/2010/main" val="3747573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DE6278-948D-45CC-8F69-FB7435664F6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1911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ransition>
    <p:fade thruBlk="1"/>
  </p:transition>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7815-A867-2C27-B28F-C523909AD7EF}"/>
              </a:ext>
            </a:extLst>
          </p:cNvPr>
          <p:cNvSpPr>
            <a:spLocks noGrp="1"/>
          </p:cNvSpPr>
          <p:nvPr>
            <p:ph type="ctrTitle"/>
          </p:nvPr>
        </p:nvSpPr>
        <p:spPr/>
        <p:txBody>
          <a:bodyPr anchor="b">
            <a:normAutofit/>
          </a:bodyPr>
          <a:lstStyle/>
          <a:p>
            <a:r>
              <a:rPr lang="en-US" sz="6000">
                <a:solidFill>
                  <a:schemeClr val="tx2"/>
                </a:solidFill>
              </a:rPr>
              <a:t>Job Application Data Trends</a:t>
            </a:r>
          </a:p>
        </p:txBody>
      </p:sp>
      <p:sp>
        <p:nvSpPr>
          <p:cNvPr id="3" name="Subtitle 2">
            <a:extLst>
              <a:ext uri="{FF2B5EF4-FFF2-40B4-BE49-F238E27FC236}">
                <a16:creationId xmlns:a16="http://schemas.microsoft.com/office/drawing/2014/main" id="{FBB24396-3BF0-CCC5-81B0-105A7AD0D7C9}"/>
              </a:ext>
            </a:extLst>
          </p:cNvPr>
          <p:cNvSpPr>
            <a:spLocks noGrp="1"/>
          </p:cNvSpPr>
          <p:nvPr>
            <p:ph type="subTitle" idx="1"/>
          </p:nvPr>
        </p:nvSpPr>
        <p:spPr>
          <a:xfrm>
            <a:off x="972152" y="4331775"/>
            <a:ext cx="10183527" cy="2273675"/>
          </a:xfrm>
        </p:spPr>
        <p:txBody>
          <a:bodyPr anchor="t">
            <a:normAutofit/>
          </a:bodyPr>
          <a:lstStyle/>
          <a:p>
            <a:pPr marL="169329"/>
            <a:r>
              <a:rPr lang="en-US" sz="1600" b="1">
                <a:latin typeface="+mn-lt"/>
              </a:rPr>
              <a:t>Group 4: </a:t>
            </a:r>
            <a:r>
              <a:rPr lang="en-US" sz="1600">
                <a:latin typeface="+mn-lt"/>
              </a:rPr>
              <a:t>Amol Sanjay Bhadane, Cat Kim, Gitika Ramesh Chandnani, Ritvik </a:t>
            </a:r>
            <a:r>
              <a:rPr lang="en-US" sz="1600" err="1">
                <a:latin typeface="+mn-lt"/>
              </a:rPr>
              <a:t>ganesan</a:t>
            </a:r>
            <a:r>
              <a:rPr lang="en-US" sz="1600">
                <a:latin typeface="+mn-lt"/>
              </a:rPr>
              <a:t> </a:t>
            </a:r>
          </a:p>
          <a:p>
            <a:pPr marL="169329" indent="0">
              <a:buNone/>
            </a:pPr>
            <a:fld id="{994DAE88-35E6-4D5A-AD85-D58B6ED61D54}" type="datetime4">
              <a:rPr lang="en-US" sz="1600" smtClean="0">
                <a:latin typeface="+mn-lt"/>
              </a:rPr>
              <a:pPr marL="169329" indent="0">
                <a:buNone/>
              </a:pPr>
              <a:t>December 4, 2023</a:t>
            </a:fld>
            <a:endParaRPr lang="en-US" sz="1600">
              <a:latin typeface="+mn-lt"/>
            </a:endParaRPr>
          </a:p>
          <a:p>
            <a:pPr marL="169329" indent="0">
              <a:buNone/>
            </a:pPr>
            <a:r>
              <a:rPr lang="en-US" sz="1600">
                <a:latin typeface="+mn-lt"/>
              </a:rPr>
              <a:t>MIS 6382.501: Fall 2023</a:t>
            </a:r>
          </a:p>
        </p:txBody>
      </p:sp>
    </p:spTree>
    <p:extLst>
      <p:ext uri="{BB962C8B-B14F-4D97-AF65-F5344CB8AC3E}">
        <p14:creationId xmlns:p14="http://schemas.microsoft.com/office/powerpoint/2010/main" val="2020860930"/>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E4D5-8B0C-C89E-5A3C-91C71CEA5FD8}"/>
              </a:ext>
            </a:extLst>
          </p:cNvPr>
          <p:cNvSpPr>
            <a:spLocks noGrp="1"/>
          </p:cNvSpPr>
          <p:nvPr>
            <p:ph type="title"/>
          </p:nvPr>
        </p:nvSpPr>
        <p:spPr>
          <a:xfrm>
            <a:off x="492370" y="516835"/>
            <a:ext cx="3084844" cy="2103875"/>
          </a:xfrm>
        </p:spPr>
        <p:txBody>
          <a:bodyPr vert="horz" lIns="91440" tIns="45720" rIns="91440" bIns="45720" rtlCol="0" anchor="t">
            <a:normAutofit/>
          </a:bodyPr>
          <a:lstStyle/>
          <a:p>
            <a:r>
              <a:rPr lang="en-US" sz="4800" b="1"/>
              <a:t>Box Plot</a:t>
            </a:r>
          </a:p>
        </p:txBody>
      </p:sp>
      <p:sp>
        <p:nvSpPr>
          <p:cNvPr id="18" name="Text Placeholder 17">
            <a:extLst>
              <a:ext uri="{FF2B5EF4-FFF2-40B4-BE49-F238E27FC236}">
                <a16:creationId xmlns:a16="http://schemas.microsoft.com/office/drawing/2014/main" id="{25FDE391-C320-39C5-AAC1-FDB2B3A64F96}"/>
              </a:ext>
            </a:extLst>
          </p:cNvPr>
          <p:cNvSpPr>
            <a:spLocks noGrp="1"/>
          </p:cNvSpPr>
          <p:nvPr>
            <p:ph type="body" sz="half" idx="2"/>
          </p:nvPr>
        </p:nvSpPr>
        <p:spPr>
          <a:xfrm>
            <a:off x="568651" y="1649692"/>
            <a:ext cx="3220924" cy="4339628"/>
          </a:xfrm>
        </p:spPr>
        <p:txBody>
          <a:bodyPr vert="horz" lIns="0" tIns="45720" rIns="0" bIns="45720" rtlCol="0">
            <a:normAutofit/>
          </a:bodyPr>
          <a:lstStyle/>
          <a:p>
            <a:pPr marL="342900" indent="-342900">
              <a:buFont typeface="Arial" panose="020B0604020202020204" pitchFamily="34" charset="0"/>
              <a:buChar char="•"/>
            </a:pPr>
            <a:r>
              <a:rPr lang="en-US" sz="1800" dirty="0"/>
              <a:t>Median salary of employees is $80,000</a:t>
            </a:r>
          </a:p>
          <a:p>
            <a:pPr marL="342900" indent="-342900">
              <a:buFont typeface="Arial" panose="020B0604020202020204" pitchFamily="34" charset="0"/>
              <a:buChar char="•"/>
            </a:pPr>
            <a:r>
              <a:rPr lang="en-US" sz="1800" dirty="0"/>
              <a:t>IQR is between $73,000 and $86,500</a:t>
            </a:r>
          </a:p>
          <a:p>
            <a:pPr marL="342900" indent="-342900">
              <a:buFont typeface="Arial" panose="020B0604020202020204" pitchFamily="34" charset="0"/>
              <a:buChar char="•"/>
            </a:pPr>
            <a:r>
              <a:rPr lang="en-US" sz="1800" dirty="0"/>
              <a:t>Not much variability in salaries for the middle 50%</a:t>
            </a:r>
          </a:p>
          <a:p>
            <a:pPr marL="342900" indent="-342900">
              <a:buFont typeface="Arial" panose="020B0604020202020204" pitchFamily="34" charset="0"/>
              <a:buChar char="•"/>
            </a:pPr>
            <a:r>
              <a:rPr lang="en-US" sz="1800" dirty="0"/>
              <a:t>Long whiskers which represent great variabilities in the salaries</a:t>
            </a:r>
          </a:p>
          <a:p>
            <a:pPr marL="342900" indent="-342900">
              <a:buFont typeface="Arial" panose="020B0604020202020204" pitchFamily="34" charset="0"/>
              <a:buChar char="•"/>
            </a:pPr>
            <a:r>
              <a:rPr lang="en-US" sz="1800" dirty="0"/>
              <a:t>Central median and a balanced distribution </a:t>
            </a:r>
          </a:p>
        </p:txBody>
      </p:sp>
      <p:sp>
        <p:nvSpPr>
          <p:cNvPr id="4" name="Slide Number Placeholder 3">
            <a:extLst>
              <a:ext uri="{FF2B5EF4-FFF2-40B4-BE49-F238E27FC236}">
                <a16:creationId xmlns:a16="http://schemas.microsoft.com/office/drawing/2014/main" id="{49AEA150-3EB9-6AF2-3700-2676813B5E21}"/>
              </a:ext>
            </a:extLst>
          </p:cNvPr>
          <p:cNvSpPr>
            <a:spLocks noGrp="1"/>
          </p:cNvSpPr>
          <p:nvPr>
            <p:ph type="sldNum" sz="quarter" idx="12"/>
          </p:nvPr>
        </p:nvSpPr>
        <p:spPr>
          <a:xfrm>
            <a:off x="10370127" y="6459785"/>
            <a:ext cx="842356" cy="365125"/>
          </a:xfrm>
        </p:spPr>
        <p:txBody>
          <a:bodyPr vert="horz" lIns="91440" tIns="45720" rIns="91440" bIns="45720" rtlCol="0" anchor="ctr">
            <a:normAutofit/>
          </a:bodyPr>
          <a:lstStyle/>
          <a:p>
            <a:pPr defTabSz="914400">
              <a:spcAft>
                <a:spcPts val="600"/>
              </a:spcAft>
            </a:pPr>
            <a:fld id="{4CDE6278-948D-45CC-8F69-FB7435664F6D}" type="slidenum">
              <a:rPr lang="en-US" smtClean="0"/>
              <a:pPr defTabSz="914400">
                <a:spcAft>
                  <a:spcPts val="600"/>
                </a:spcAft>
              </a:pPr>
              <a:t>10</a:t>
            </a:fld>
            <a:endParaRPr lang="en-US"/>
          </a:p>
        </p:txBody>
      </p:sp>
      <p:pic>
        <p:nvPicPr>
          <p:cNvPr id="3" name="Picture 2">
            <a:extLst>
              <a:ext uri="{FF2B5EF4-FFF2-40B4-BE49-F238E27FC236}">
                <a16:creationId xmlns:a16="http://schemas.microsoft.com/office/drawing/2014/main" id="{3DD6B45D-2244-7806-DE5A-376184CDE142}"/>
              </a:ext>
            </a:extLst>
          </p:cNvPr>
          <p:cNvPicPr>
            <a:picLocks noChangeAspect="1"/>
          </p:cNvPicPr>
          <p:nvPr/>
        </p:nvPicPr>
        <p:blipFill>
          <a:blip r:embed="rId3"/>
          <a:stretch>
            <a:fillRect/>
          </a:stretch>
        </p:blipFill>
        <p:spPr>
          <a:xfrm>
            <a:off x="4426619" y="731520"/>
            <a:ext cx="7429500" cy="4978400"/>
          </a:xfrm>
          <a:prstGeom prst="rect">
            <a:avLst/>
          </a:prstGeom>
        </p:spPr>
      </p:pic>
    </p:spTree>
    <p:extLst>
      <p:ext uri="{BB962C8B-B14F-4D97-AF65-F5344CB8AC3E}">
        <p14:creationId xmlns:p14="http://schemas.microsoft.com/office/powerpoint/2010/main" val="2018418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E4D5-8B0C-C89E-5A3C-91C71CEA5FD8}"/>
              </a:ext>
            </a:extLst>
          </p:cNvPr>
          <p:cNvSpPr>
            <a:spLocks noGrp="1"/>
          </p:cNvSpPr>
          <p:nvPr>
            <p:ph type="title"/>
          </p:nvPr>
        </p:nvSpPr>
        <p:spPr>
          <a:xfrm>
            <a:off x="492370" y="516835"/>
            <a:ext cx="3084844" cy="2103875"/>
          </a:xfrm>
        </p:spPr>
        <p:txBody>
          <a:bodyPr vert="horz" lIns="91440" tIns="45720" rIns="91440" bIns="45720" rtlCol="0" anchor="t">
            <a:normAutofit/>
          </a:bodyPr>
          <a:lstStyle/>
          <a:p>
            <a:r>
              <a:rPr lang="en-US" sz="4800" b="1"/>
              <a:t>Scatter Plot</a:t>
            </a:r>
          </a:p>
        </p:txBody>
      </p:sp>
      <p:sp>
        <p:nvSpPr>
          <p:cNvPr id="18" name="Text Placeholder 17">
            <a:extLst>
              <a:ext uri="{FF2B5EF4-FFF2-40B4-BE49-F238E27FC236}">
                <a16:creationId xmlns:a16="http://schemas.microsoft.com/office/drawing/2014/main" id="{25FDE391-C320-39C5-AAC1-FDB2B3A64F96}"/>
              </a:ext>
            </a:extLst>
          </p:cNvPr>
          <p:cNvSpPr>
            <a:spLocks noGrp="1"/>
          </p:cNvSpPr>
          <p:nvPr>
            <p:ph type="body" sz="half" idx="2"/>
          </p:nvPr>
        </p:nvSpPr>
        <p:spPr>
          <a:xfrm>
            <a:off x="568651" y="1649692"/>
            <a:ext cx="3220924" cy="4339628"/>
          </a:xfrm>
        </p:spPr>
        <p:txBody>
          <a:bodyPr vert="horz" lIns="0" tIns="45720" rIns="0" bIns="45720" rtlCol="0">
            <a:normAutofit/>
          </a:bodyPr>
          <a:lstStyle/>
          <a:p>
            <a:pPr marL="342900" indent="-342900">
              <a:buFont typeface="Arial" panose="020B0604020202020204" pitchFamily="34" charset="0"/>
              <a:buChar char="•"/>
            </a:pPr>
            <a:r>
              <a:rPr lang="en-US" sz="1800" dirty="0"/>
              <a:t>1-4 years of experience have wide range of salaries</a:t>
            </a:r>
          </a:p>
          <a:p>
            <a:pPr marL="342900" indent="-342900">
              <a:buFont typeface="Arial" panose="020B0604020202020204" pitchFamily="34" charset="0"/>
              <a:buChar char="•"/>
            </a:pPr>
            <a:r>
              <a:rPr lang="en-US" sz="1800" dirty="0"/>
              <a:t>Opportunities to improve for entry level employees</a:t>
            </a:r>
          </a:p>
          <a:p>
            <a:pPr marL="342900" indent="-342900">
              <a:buFont typeface="Arial" panose="020B0604020202020204" pitchFamily="34" charset="0"/>
              <a:buChar char="•"/>
            </a:pPr>
            <a:r>
              <a:rPr lang="en-US" sz="1800" dirty="0"/>
              <a:t>Most salaries for 5 years experience is more than $75,000</a:t>
            </a:r>
          </a:p>
          <a:p>
            <a:pPr marL="342900" indent="-342900">
              <a:buFont typeface="Arial" panose="020B0604020202020204" pitchFamily="34" charset="0"/>
              <a:buChar char="•"/>
            </a:pPr>
            <a:r>
              <a:rPr lang="en-US" sz="1800" dirty="0"/>
              <a:t>As years of experience increases, the variability of salaries decreases</a:t>
            </a:r>
          </a:p>
        </p:txBody>
      </p:sp>
      <p:sp>
        <p:nvSpPr>
          <p:cNvPr id="4" name="Slide Number Placeholder 3">
            <a:extLst>
              <a:ext uri="{FF2B5EF4-FFF2-40B4-BE49-F238E27FC236}">
                <a16:creationId xmlns:a16="http://schemas.microsoft.com/office/drawing/2014/main" id="{49AEA150-3EB9-6AF2-3700-2676813B5E21}"/>
              </a:ext>
            </a:extLst>
          </p:cNvPr>
          <p:cNvSpPr>
            <a:spLocks noGrp="1"/>
          </p:cNvSpPr>
          <p:nvPr>
            <p:ph type="sldNum" sz="quarter" idx="12"/>
          </p:nvPr>
        </p:nvSpPr>
        <p:spPr>
          <a:xfrm>
            <a:off x="10370127" y="6459785"/>
            <a:ext cx="842356" cy="365125"/>
          </a:xfrm>
        </p:spPr>
        <p:txBody>
          <a:bodyPr vert="horz" lIns="91440" tIns="45720" rIns="91440" bIns="45720" rtlCol="0" anchor="ctr">
            <a:normAutofit/>
          </a:bodyPr>
          <a:lstStyle/>
          <a:p>
            <a:pPr defTabSz="914400">
              <a:spcAft>
                <a:spcPts val="600"/>
              </a:spcAft>
            </a:pPr>
            <a:fld id="{4CDE6278-948D-45CC-8F69-FB7435664F6D}" type="slidenum">
              <a:rPr lang="en-US" smtClean="0"/>
              <a:pPr defTabSz="914400">
                <a:spcAft>
                  <a:spcPts val="600"/>
                </a:spcAft>
              </a:pPr>
              <a:t>11</a:t>
            </a:fld>
            <a:endParaRPr lang="en-US"/>
          </a:p>
        </p:txBody>
      </p:sp>
      <p:pic>
        <p:nvPicPr>
          <p:cNvPr id="3" name="Picture 2">
            <a:extLst>
              <a:ext uri="{FF2B5EF4-FFF2-40B4-BE49-F238E27FC236}">
                <a16:creationId xmlns:a16="http://schemas.microsoft.com/office/drawing/2014/main" id="{44F4DC7C-C90A-2E2E-807D-9FEDD451D897}"/>
              </a:ext>
            </a:extLst>
          </p:cNvPr>
          <p:cNvPicPr>
            <a:picLocks noChangeAspect="1"/>
          </p:cNvPicPr>
          <p:nvPr/>
        </p:nvPicPr>
        <p:blipFill>
          <a:blip r:embed="rId3"/>
          <a:stretch>
            <a:fillRect/>
          </a:stretch>
        </p:blipFill>
        <p:spPr>
          <a:xfrm>
            <a:off x="4228019" y="825857"/>
            <a:ext cx="7772400" cy="4828495"/>
          </a:xfrm>
          <a:prstGeom prst="rect">
            <a:avLst/>
          </a:prstGeom>
        </p:spPr>
      </p:pic>
    </p:spTree>
    <p:extLst>
      <p:ext uri="{BB962C8B-B14F-4D97-AF65-F5344CB8AC3E}">
        <p14:creationId xmlns:p14="http://schemas.microsoft.com/office/powerpoint/2010/main" val="365144076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3394-0C4D-43D9-A3F8-A1F1613566DC}"/>
              </a:ext>
            </a:extLst>
          </p:cNvPr>
          <p:cNvSpPr>
            <a:spLocks noGrp="1"/>
          </p:cNvSpPr>
          <p:nvPr>
            <p:ph type="title"/>
          </p:nvPr>
        </p:nvSpPr>
        <p:spPr/>
        <p:txBody>
          <a:bodyPr/>
          <a:lstStyle/>
          <a:p>
            <a:r>
              <a:rPr lang="en-US"/>
              <a:t>Conclusion</a:t>
            </a:r>
          </a:p>
        </p:txBody>
      </p:sp>
      <p:sp>
        <p:nvSpPr>
          <p:cNvPr id="4" name="Slide Number Placeholder 3">
            <a:extLst>
              <a:ext uri="{FF2B5EF4-FFF2-40B4-BE49-F238E27FC236}">
                <a16:creationId xmlns:a16="http://schemas.microsoft.com/office/drawing/2014/main" id="{80D73A3F-A0A7-9845-F30F-1D005F7D6DD6}"/>
              </a:ext>
            </a:extLst>
          </p:cNvPr>
          <p:cNvSpPr>
            <a:spLocks noGrp="1"/>
          </p:cNvSpPr>
          <p:nvPr>
            <p:ph type="sldNum" sz="quarter" idx="12"/>
          </p:nvPr>
        </p:nvSpPr>
        <p:spPr/>
        <p:txBody>
          <a:bodyPr/>
          <a:lstStyle/>
          <a:p>
            <a:fld id="{4CDE6278-948D-45CC-8F69-FB7435664F6D}" type="slidenum">
              <a:rPr lang="en-US" smtClean="0"/>
              <a:t>12</a:t>
            </a:fld>
            <a:endParaRPr lang="en-US"/>
          </a:p>
        </p:txBody>
      </p:sp>
      <p:sp>
        <p:nvSpPr>
          <p:cNvPr id="6" name="Text Placeholder 17">
            <a:extLst>
              <a:ext uri="{FF2B5EF4-FFF2-40B4-BE49-F238E27FC236}">
                <a16:creationId xmlns:a16="http://schemas.microsoft.com/office/drawing/2014/main" id="{F6EC0391-8C66-45DB-ED5D-07EBBE8E4EF3}"/>
              </a:ext>
            </a:extLst>
          </p:cNvPr>
          <p:cNvSpPr txBox="1">
            <a:spLocks/>
          </p:cNvSpPr>
          <p:nvPr/>
        </p:nvSpPr>
        <p:spPr>
          <a:xfrm>
            <a:off x="1097279" y="1928758"/>
            <a:ext cx="10115203" cy="43396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2"/>
              </a:buClr>
              <a:buFont typeface="Arial" panose="020B0604020202020204" pitchFamily="34" charset="0"/>
              <a:buChar char="•"/>
            </a:pPr>
            <a:r>
              <a:rPr lang="en-US" dirty="0"/>
              <a:t>Average salary among all these job applications is $80,000.</a:t>
            </a:r>
          </a:p>
          <a:p>
            <a:pPr>
              <a:buClr>
                <a:schemeClr val="tx2"/>
              </a:buClr>
              <a:buFont typeface="Arial" panose="020B0604020202020204" pitchFamily="34" charset="0"/>
              <a:buChar char="•"/>
            </a:pPr>
            <a:r>
              <a:rPr lang="en-US" dirty="0"/>
              <a:t>Most job applications have 2 years of work experience and are in a non-tech field.</a:t>
            </a:r>
          </a:p>
          <a:p>
            <a:pPr>
              <a:buClr>
                <a:schemeClr val="tx2"/>
              </a:buClr>
              <a:buFont typeface="Arial" panose="020B0604020202020204" pitchFamily="34" charset="0"/>
              <a:buChar char="•"/>
            </a:pPr>
            <a:r>
              <a:rPr lang="en-US" dirty="0"/>
              <a:t> We can tell that the salaries are very unstable throughout the year, which means that there might be uncertainty in the job market. </a:t>
            </a:r>
          </a:p>
          <a:p>
            <a:pPr>
              <a:buClr>
                <a:schemeClr val="tx2"/>
              </a:buClr>
              <a:buFont typeface="Arial" panose="020B0604020202020204" pitchFamily="34" charset="0"/>
              <a:buChar char="•"/>
            </a:pPr>
            <a:r>
              <a:rPr lang="en-US" dirty="0"/>
              <a:t>There is a lot of competition for entry level jobs and not a lot of job applicants have significant experience.</a:t>
            </a:r>
          </a:p>
          <a:p>
            <a:pPr>
              <a:buClr>
                <a:schemeClr val="tx2"/>
              </a:buClr>
              <a:buFont typeface="Arial" panose="020B0604020202020204" pitchFamily="34" charset="0"/>
              <a:buChar char="•"/>
            </a:pPr>
            <a:r>
              <a:rPr lang="en-US" dirty="0"/>
              <a:t>There are not many people that are applying for jobs that require a lot of experience versus just one year of work experience.</a:t>
            </a:r>
          </a:p>
        </p:txBody>
      </p:sp>
    </p:spTree>
    <p:extLst>
      <p:ext uri="{BB962C8B-B14F-4D97-AF65-F5344CB8AC3E}">
        <p14:creationId xmlns:p14="http://schemas.microsoft.com/office/powerpoint/2010/main" val="23318640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3394-0C4D-43D9-A3F8-A1F1613566DC}"/>
              </a:ext>
            </a:extLst>
          </p:cNvPr>
          <p:cNvSpPr>
            <a:spLocks noGrp="1"/>
          </p:cNvSpPr>
          <p:nvPr>
            <p:ph type="title"/>
          </p:nvPr>
        </p:nvSpPr>
        <p:spPr/>
        <p:txBody>
          <a:bodyPr anchor="b">
            <a:normAutofit/>
          </a:bodyPr>
          <a:lstStyle/>
          <a:p>
            <a:r>
              <a:rPr lang="en-US"/>
              <a:t>Q &amp; A</a:t>
            </a:r>
          </a:p>
        </p:txBody>
      </p:sp>
      <p:sp>
        <p:nvSpPr>
          <p:cNvPr id="7" name="Content Placeholder 6">
            <a:extLst>
              <a:ext uri="{FF2B5EF4-FFF2-40B4-BE49-F238E27FC236}">
                <a16:creationId xmlns:a16="http://schemas.microsoft.com/office/drawing/2014/main" id="{E62B9E11-D71B-61A6-346E-11809C3E1FB3}"/>
              </a:ext>
            </a:extLst>
          </p:cNvPr>
          <p:cNvSpPr>
            <a:spLocks noGrp="1"/>
          </p:cNvSpPr>
          <p:nvPr>
            <p:ph sz="half" idx="1"/>
          </p:nvPr>
        </p:nvSpPr>
        <p:spPr/>
        <p:txBody>
          <a:bodyPr anchor="ctr">
            <a:normAutofit/>
          </a:bodyPr>
          <a:lstStyle/>
          <a:p>
            <a:r>
              <a:rPr lang="en-US" sz="4400" b="1"/>
              <a:t>Questions?</a:t>
            </a:r>
          </a:p>
        </p:txBody>
      </p:sp>
      <p:pic>
        <p:nvPicPr>
          <p:cNvPr id="1038" name="Picture 14" descr="Question transparent GIF on GIFER - by Androthis">
            <a:extLst>
              <a:ext uri="{FF2B5EF4-FFF2-40B4-BE49-F238E27FC236}">
                <a16:creationId xmlns:a16="http://schemas.microsoft.com/office/drawing/2014/main" id="{CB414088-22F9-8DD6-1A2F-DB949B7D72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56962" y="286603"/>
            <a:ext cx="5490013" cy="60047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hidden="1">
            <a:extLst>
              <a:ext uri="{FF2B5EF4-FFF2-40B4-BE49-F238E27FC236}">
                <a16:creationId xmlns:a16="http://schemas.microsoft.com/office/drawing/2014/main" id="{80D73A3F-A0A7-9845-F30F-1D005F7D6DD6}"/>
              </a:ext>
            </a:extLst>
          </p:cNvPr>
          <p:cNvSpPr>
            <a:spLocks noGrp="1"/>
          </p:cNvSpPr>
          <p:nvPr>
            <p:ph type="sldNum" sz="quarter" idx="12"/>
          </p:nvPr>
        </p:nvSpPr>
        <p:spPr/>
        <p:txBody>
          <a:bodyPr/>
          <a:lstStyle/>
          <a:p>
            <a:pPr>
              <a:spcAft>
                <a:spcPts val="600"/>
              </a:spcAft>
            </a:pPr>
            <a:fld id="{4CDE6278-948D-45CC-8F69-FB7435664F6D}" type="slidenum">
              <a:rPr lang="en-US" smtClean="0"/>
              <a:pPr>
                <a:spcAft>
                  <a:spcPts val="600"/>
                </a:spcAft>
              </a:pPr>
              <a:t>13</a:t>
            </a:fld>
            <a:endParaRPr lang="en-US"/>
          </a:p>
        </p:txBody>
      </p:sp>
    </p:spTree>
    <p:extLst>
      <p:ext uri="{BB962C8B-B14F-4D97-AF65-F5344CB8AC3E}">
        <p14:creationId xmlns:p14="http://schemas.microsoft.com/office/powerpoint/2010/main" val="332379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8578-A271-4A44-BF21-04E684B2F396}"/>
              </a:ext>
            </a:extLst>
          </p:cNvPr>
          <p:cNvSpPr>
            <a:spLocks noGrp="1"/>
          </p:cNvSpPr>
          <p:nvPr>
            <p:ph type="title"/>
          </p:nvPr>
        </p:nvSpPr>
        <p:spPr/>
        <p:txBody>
          <a:bodyPr anchor="b">
            <a:normAutofit/>
          </a:bodyPr>
          <a:lstStyle/>
          <a:p>
            <a:r>
              <a:rPr lang="en-US"/>
              <a:t>Agenda</a:t>
            </a:r>
          </a:p>
        </p:txBody>
      </p:sp>
      <p:sp>
        <p:nvSpPr>
          <p:cNvPr id="3" name="Content Placeholder 2">
            <a:extLst>
              <a:ext uri="{FF2B5EF4-FFF2-40B4-BE49-F238E27FC236}">
                <a16:creationId xmlns:a16="http://schemas.microsoft.com/office/drawing/2014/main" id="{8AEE4364-343A-AD7E-F250-9E854A1B1B99}"/>
              </a:ext>
            </a:extLst>
          </p:cNvPr>
          <p:cNvSpPr>
            <a:spLocks noGrp="1"/>
          </p:cNvSpPr>
          <p:nvPr>
            <p:ph idx="1"/>
          </p:nvPr>
        </p:nvSpPr>
        <p:spPr/>
        <p:txBody>
          <a:bodyPr>
            <a:normAutofit/>
          </a:bodyPr>
          <a:lstStyle/>
          <a:p>
            <a:pPr marL="457200" indent="-457200">
              <a:lnSpc>
                <a:spcPct val="140000"/>
              </a:lnSpc>
              <a:buClrTx/>
              <a:buFont typeface="+mj-lt"/>
              <a:buAutoNum type="arabicPeriod"/>
            </a:pPr>
            <a:r>
              <a:rPr lang="en-US" sz="2800" dirty="0"/>
              <a:t>Introduction of the Data</a:t>
            </a:r>
          </a:p>
          <a:p>
            <a:pPr marL="457200" indent="-457200">
              <a:lnSpc>
                <a:spcPct val="140000"/>
              </a:lnSpc>
              <a:buClrTx/>
              <a:buFont typeface="+mj-lt"/>
              <a:buAutoNum type="arabicPeriod"/>
            </a:pPr>
            <a:r>
              <a:rPr lang="en-US" sz="2800" dirty="0"/>
              <a:t>Trend Discussions of the Visualizations</a:t>
            </a:r>
          </a:p>
          <a:p>
            <a:pPr marL="457200" indent="-457200">
              <a:lnSpc>
                <a:spcPct val="140000"/>
              </a:lnSpc>
              <a:buClrTx/>
              <a:buFont typeface="+mj-lt"/>
              <a:buAutoNum type="arabicPeriod"/>
            </a:pPr>
            <a:r>
              <a:rPr lang="en-US" sz="2800" dirty="0"/>
              <a:t>Conclusion</a:t>
            </a:r>
          </a:p>
          <a:p>
            <a:pPr marL="457200" indent="-457200">
              <a:lnSpc>
                <a:spcPct val="140000"/>
              </a:lnSpc>
              <a:buClrTx/>
              <a:buFont typeface="+mj-lt"/>
              <a:buAutoNum type="arabicPeriod"/>
            </a:pPr>
            <a:r>
              <a:rPr lang="en-US" sz="2800" dirty="0"/>
              <a:t>Q &amp; A Session</a:t>
            </a:r>
          </a:p>
          <a:p>
            <a:pPr>
              <a:lnSpc>
                <a:spcPct val="140000"/>
              </a:lnSpc>
            </a:pPr>
            <a:endParaRPr lang="en-US" sz="2000" dirty="0"/>
          </a:p>
        </p:txBody>
      </p:sp>
      <p:sp>
        <p:nvSpPr>
          <p:cNvPr id="4" name="Slide Number Placeholder 3">
            <a:extLst>
              <a:ext uri="{FF2B5EF4-FFF2-40B4-BE49-F238E27FC236}">
                <a16:creationId xmlns:a16="http://schemas.microsoft.com/office/drawing/2014/main" id="{0CBBF672-C93B-0805-3F66-FB190831B5B1}"/>
              </a:ext>
            </a:extLst>
          </p:cNvPr>
          <p:cNvSpPr>
            <a:spLocks noGrp="1"/>
          </p:cNvSpPr>
          <p:nvPr>
            <p:ph type="sldNum" sz="quarter" idx="12"/>
          </p:nvPr>
        </p:nvSpPr>
        <p:spPr/>
        <p:txBody>
          <a:bodyPr/>
          <a:lstStyle/>
          <a:p>
            <a:fld id="{4CDE6278-948D-45CC-8F69-FB7435664F6D}" type="slidenum">
              <a:rPr lang="en-US" smtClean="0"/>
              <a:t>2</a:t>
            </a:fld>
            <a:endParaRPr lang="en-US"/>
          </a:p>
        </p:txBody>
      </p:sp>
    </p:spTree>
    <p:extLst>
      <p:ext uri="{BB962C8B-B14F-4D97-AF65-F5344CB8AC3E}">
        <p14:creationId xmlns:p14="http://schemas.microsoft.com/office/powerpoint/2010/main" val="181099611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3394-0C4D-43D9-A3F8-A1F1613566DC}"/>
              </a:ext>
            </a:extLst>
          </p:cNvPr>
          <p:cNvSpPr>
            <a:spLocks noGrp="1"/>
          </p:cNvSpPr>
          <p:nvPr>
            <p:ph type="title"/>
          </p:nvPr>
        </p:nvSpPr>
        <p:spPr/>
        <p:txBody>
          <a:bodyPr/>
          <a:lstStyle/>
          <a:p>
            <a:r>
              <a:rPr lang="en-IN" dirty="0"/>
              <a:t>A Comprehensive Analysis of 10,000 Diverse Job Applications</a:t>
            </a:r>
          </a:p>
        </p:txBody>
      </p:sp>
      <p:sp>
        <p:nvSpPr>
          <p:cNvPr id="4" name="Slide Number Placeholder 3">
            <a:extLst>
              <a:ext uri="{FF2B5EF4-FFF2-40B4-BE49-F238E27FC236}">
                <a16:creationId xmlns:a16="http://schemas.microsoft.com/office/drawing/2014/main" id="{80D73A3F-A0A7-9845-F30F-1D005F7D6DD6}"/>
              </a:ext>
            </a:extLst>
          </p:cNvPr>
          <p:cNvSpPr>
            <a:spLocks noGrp="1"/>
          </p:cNvSpPr>
          <p:nvPr>
            <p:ph type="sldNum" sz="quarter" idx="12"/>
          </p:nvPr>
        </p:nvSpPr>
        <p:spPr/>
        <p:txBody>
          <a:bodyPr/>
          <a:lstStyle/>
          <a:p>
            <a:fld id="{4CDE6278-948D-45CC-8F69-FB7435664F6D}" type="slidenum">
              <a:rPr lang="en-US" smtClean="0"/>
              <a:t>3</a:t>
            </a:fld>
            <a:endParaRPr lang="en-US"/>
          </a:p>
        </p:txBody>
      </p:sp>
      <p:pic>
        <p:nvPicPr>
          <p:cNvPr id="1028" name="Picture 4" descr="Boeing Logo PNG Transparent &amp; SVG Vector - Freebie Supply">
            <a:extLst>
              <a:ext uri="{FF2B5EF4-FFF2-40B4-BE49-F238E27FC236}">
                <a16:creationId xmlns:a16="http://schemas.microsoft.com/office/drawing/2014/main" id="{B9E99F57-E628-7897-6F60-30C9895BF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7282" y="3408994"/>
            <a:ext cx="3028669" cy="8968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ple Logo PNG Transparent &amp; SVG Vector - Freebie Supply">
            <a:extLst>
              <a:ext uri="{FF2B5EF4-FFF2-40B4-BE49-F238E27FC236}">
                <a16:creationId xmlns:a16="http://schemas.microsoft.com/office/drawing/2014/main" id="{6F0867D6-8040-BF18-85C1-8D9B4B6154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0855" y="1838518"/>
            <a:ext cx="1321523" cy="1320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iemens Logo PNG Transparent &amp; SVG Vector - Freebie Supply">
            <a:extLst>
              <a:ext uri="{FF2B5EF4-FFF2-40B4-BE49-F238E27FC236}">
                <a16:creationId xmlns:a16="http://schemas.microsoft.com/office/drawing/2014/main" id="{F937A7F5-253A-3990-4311-7BEB4B6390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6733" y="3816301"/>
            <a:ext cx="3389767" cy="254232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7">
            <a:extLst>
              <a:ext uri="{FF2B5EF4-FFF2-40B4-BE49-F238E27FC236}">
                <a16:creationId xmlns:a16="http://schemas.microsoft.com/office/drawing/2014/main" id="{3C8CAFB8-13F6-64A5-05DB-A8E87ED94823}"/>
              </a:ext>
            </a:extLst>
          </p:cNvPr>
          <p:cNvSpPr txBox="1">
            <a:spLocks/>
          </p:cNvSpPr>
          <p:nvPr/>
        </p:nvSpPr>
        <p:spPr>
          <a:xfrm>
            <a:off x="1097279" y="1928758"/>
            <a:ext cx="6998905" cy="433962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2"/>
              </a:buClr>
              <a:buFont typeface="Arial" panose="020B0604020202020204" pitchFamily="34" charset="0"/>
              <a:buChar char="•"/>
            </a:pPr>
            <a:r>
              <a:rPr lang="en-US" dirty="0"/>
              <a:t>The following dataset consist of 10,000 Job applications for companies – Apple, Boeing and Siemens.</a:t>
            </a:r>
          </a:p>
          <a:p>
            <a:pPr>
              <a:buClr>
                <a:schemeClr val="tx2"/>
              </a:buClr>
              <a:buFont typeface="Arial" panose="020B0604020202020204" pitchFamily="34" charset="0"/>
              <a:buChar char="•"/>
            </a:pPr>
            <a:r>
              <a:rPr lang="en-US" dirty="0"/>
              <a:t>Dataset contains Key attributes like </a:t>
            </a:r>
            <a:r>
              <a:rPr lang="en-US" b="1" dirty="0"/>
              <a:t>date , title , company, type , experience , salary , Interview difficulty , unique ID </a:t>
            </a:r>
            <a:r>
              <a:rPr lang="en-US" dirty="0"/>
              <a:t>which provide us rich sources for in-depth  analysis.</a:t>
            </a:r>
            <a:endParaRPr lang="en-US" b="1" dirty="0"/>
          </a:p>
          <a:p>
            <a:pPr>
              <a:buClr>
                <a:schemeClr val="tx2"/>
              </a:buClr>
              <a:buFont typeface="Arial" panose="020B0604020202020204" pitchFamily="34" charset="0"/>
              <a:buChar char="•"/>
            </a:pPr>
            <a:r>
              <a:rPr lang="en-US" dirty="0"/>
              <a:t> Using key attributes we can  analyze our data set with aspects like distribution of job titles, number of applications received by each company, experience and salary distribution by company and much more.</a:t>
            </a:r>
            <a:br>
              <a:rPr lang="en-US" dirty="0"/>
            </a:br>
            <a:br>
              <a:rPr lang="en-US" b="1" i="1" dirty="0"/>
            </a:br>
            <a:endParaRPr lang="en-US" b="1" i="1" dirty="0"/>
          </a:p>
          <a:p>
            <a:pPr>
              <a:buClr>
                <a:schemeClr val="tx2"/>
              </a:buClr>
              <a:buFont typeface="Arial" panose="020B0604020202020204" pitchFamily="34" charset="0"/>
              <a:buChar char="•"/>
            </a:pPr>
            <a:endParaRPr lang="en-US" i="1" dirty="0"/>
          </a:p>
          <a:p>
            <a:pPr>
              <a:buClr>
                <a:schemeClr val="tx2"/>
              </a:buClr>
              <a:buFont typeface="Arial" panose="020B0604020202020204" pitchFamily="34" charset="0"/>
              <a:buChar char="•"/>
            </a:pPr>
            <a:endParaRPr lang="en-US" dirty="0"/>
          </a:p>
        </p:txBody>
      </p:sp>
    </p:spTree>
    <p:extLst>
      <p:ext uri="{BB962C8B-B14F-4D97-AF65-F5344CB8AC3E}">
        <p14:creationId xmlns:p14="http://schemas.microsoft.com/office/powerpoint/2010/main" val="242037527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3394-0C4D-43D9-A3F8-A1F1613566DC}"/>
              </a:ext>
            </a:extLst>
          </p:cNvPr>
          <p:cNvSpPr>
            <a:spLocks noGrp="1"/>
          </p:cNvSpPr>
          <p:nvPr>
            <p:ph type="title"/>
          </p:nvPr>
        </p:nvSpPr>
        <p:spPr/>
        <p:txBody>
          <a:bodyPr>
            <a:normAutofit/>
          </a:bodyPr>
          <a:lstStyle/>
          <a:p>
            <a:r>
              <a:rPr lang="en-US">
                <a:solidFill>
                  <a:schemeClr val="tx2"/>
                </a:solidFill>
              </a:rPr>
              <a:t>Visualizations</a:t>
            </a:r>
            <a:br>
              <a:rPr lang="en-US">
                <a:solidFill>
                  <a:schemeClr val="tx2"/>
                </a:solidFill>
              </a:rPr>
            </a:br>
            <a:r>
              <a:rPr lang="en-US">
                <a:solidFill>
                  <a:schemeClr val="tx2"/>
                </a:solidFill>
              </a:rPr>
              <a:t>&amp; Data Trends</a:t>
            </a:r>
          </a:p>
        </p:txBody>
      </p:sp>
      <p:sp>
        <p:nvSpPr>
          <p:cNvPr id="3" name="Text Placeholder 2">
            <a:extLst>
              <a:ext uri="{FF2B5EF4-FFF2-40B4-BE49-F238E27FC236}">
                <a16:creationId xmlns:a16="http://schemas.microsoft.com/office/drawing/2014/main" id="{6498BBC2-4904-C2A8-8492-A8380B482C2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0D73A3F-A0A7-9845-F30F-1D005F7D6DD6}"/>
              </a:ext>
            </a:extLst>
          </p:cNvPr>
          <p:cNvSpPr>
            <a:spLocks noGrp="1"/>
          </p:cNvSpPr>
          <p:nvPr>
            <p:ph type="sldNum" sz="quarter" idx="12"/>
          </p:nvPr>
        </p:nvSpPr>
        <p:spPr/>
        <p:txBody>
          <a:bodyPr/>
          <a:lstStyle/>
          <a:p>
            <a:fld id="{4CDE6278-948D-45CC-8F69-FB7435664F6D}" type="slidenum">
              <a:rPr lang="en-US" smtClean="0"/>
              <a:t>4</a:t>
            </a:fld>
            <a:endParaRPr lang="en-US"/>
          </a:p>
        </p:txBody>
      </p:sp>
    </p:spTree>
    <p:extLst>
      <p:ext uri="{BB962C8B-B14F-4D97-AF65-F5344CB8AC3E}">
        <p14:creationId xmlns:p14="http://schemas.microsoft.com/office/powerpoint/2010/main" val="1926124200"/>
      </p:ext>
    </p:extLst>
  </p:cSld>
  <p:clrMapOvr>
    <a:masterClrMapping/>
  </p:clrMapOvr>
  <p:transition spd="slow">
    <p:cover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E4D5-8B0C-C89E-5A3C-91C71CEA5FD8}"/>
              </a:ext>
            </a:extLst>
          </p:cNvPr>
          <p:cNvSpPr>
            <a:spLocks noGrp="1"/>
          </p:cNvSpPr>
          <p:nvPr>
            <p:ph type="title"/>
          </p:nvPr>
        </p:nvSpPr>
        <p:spPr>
          <a:xfrm>
            <a:off x="492370" y="516835"/>
            <a:ext cx="3084844" cy="2103875"/>
          </a:xfrm>
        </p:spPr>
        <p:txBody>
          <a:bodyPr vert="horz" lIns="91440" tIns="45720" rIns="91440" bIns="45720" rtlCol="0" anchor="t">
            <a:normAutofit/>
          </a:bodyPr>
          <a:lstStyle/>
          <a:p>
            <a:r>
              <a:rPr lang="en-US" sz="4800" b="1" dirty="0"/>
              <a:t>Histogram</a:t>
            </a:r>
          </a:p>
        </p:txBody>
      </p:sp>
      <p:sp>
        <p:nvSpPr>
          <p:cNvPr id="18" name="Text Placeholder 17">
            <a:extLst>
              <a:ext uri="{FF2B5EF4-FFF2-40B4-BE49-F238E27FC236}">
                <a16:creationId xmlns:a16="http://schemas.microsoft.com/office/drawing/2014/main" id="{25FDE391-C320-39C5-AAC1-FDB2B3A64F96}"/>
              </a:ext>
            </a:extLst>
          </p:cNvPr>
          <p:cNvSpPr>
            <a:spLocks noGrp="1"/>
          </p:cNvSpPr>
          <p:nvPr>
            <p:ph type="body" sz="half" idx="2"/>
          </p:nvPr>
        </p:nvSpPr>
        <p:spPr>
          <a:xfrm>
            <a:off x="356290" y="1568771"/>
            <a:ext cx="3220924" cy="4772393"/>
          </a:xfrm>
        </p:spPr>
        <p:txBody>
          <a:bodyPr vert="horz" lIns="0" tIns="45720" rIns="0" bIns="45720" rtlCol="0">
            <a:normAutofit/>
          </a:bodyPr>
          <a:lstStyle/>
          <a:p>
            <a:r>
              <a:rPr lang="en-US" sz="1800" b="1" dirty="0"/>
              <a:t>Experience Distribution by Company</a:t>
            </a:r>
            <a:r>
              <a:rPr lang="en-US" sz="1800" dirty="0"/>
              <a:t>:</a:t>
            </a:r>
          </a:p>
          <a:p>
            <a:pPr marL="285750" indent="-285750">
              <a:buFont typeface="Arial" panose="020B0604020202020204" pitchFamily="34" charset="0"/>
              <a:buChar char="•"/>
            </a:pPr>
            <a:r>
              <a:rPr lang="en-US" sz="1800" dirty="0"/>
              <a:t>About 4500 Job applications require  candidates with 2 years of experience and very few applications or roles with more than 3 years.</a:t>
            </a:r>
          </a:p>
          <a:p>
            <a:pPr marL="285750" indent="-285750">
              <a:buFont typeface="Arial" panose="020B0604020202020204" pitchFamily="34" charset="0"/>
              <a:buChar char="•"/>
            </a:pPr>
            <a:r>
              <a:rPr lang="en-US" sz="1800" dirty="0"/>
              <a:t>The histogram shows the data for 3 companies differentiated by colors.</a:t>
            </a:r>
          </a:p>
          <a:p>
            <a:r>
              <a:rPr lang="en-US" sz="1800" b="1" dirty="0"/>
              <a:t>Salary Distribution by Company</a:t>
            </a:r>
            <a:r>
              <a:rPr lang="en-US" sz="1800" dirty="0"/>
              <a:t>:</a:t>
            </a:r>
          </a:p>
          <a:p>
            <a:pPr marL="285750" indent="-285750">
              <a:buFont typeface="Arial" panose="020B0604020202020204" pitchFamily="34" charset="0"/>
              <a:buChar char="•"/>
            </a:pPr>
            <a:r>
              <a:rPr lang="en-US" sz="1800" dirty="0"/>
              <a:t>For all 3 companies the distribution is symmetrical and the peak or average salary for each company is around 78000 to 82000 USD.</a:t>
            </a:r>
          </a:p>
        </p:txBody>
      </p:sp>
      <p:sp>
        <p:nvSpPr>
          <p:cNvPr id="4" name="Slide Number Placeholder 3">
            <a:extLst>
              <a:ext uri="{FF2B5EF4-FFF2-40B4-BE49-F238E27FC236}">
                <a16:creationId xmlns:a16="http://schemas.microsoft.com/office/drawing/2014/main" id="{49AEA150-3EB9-6AF2-3700-2676813B5E21}"/>
              </a:ext>
            </a:extLst>
          </p:cNvPr>
          <p:cNvSpPr>
            <a:spLocks noGrp="1"/>
          </p:cNvSpPr>
          <p:nvPr>
            <p:ph type="sldNum" sz="quarter" idx="12"/>
          </p:nvPr>
        </p:nvSpPr>
        <p:spPr>
          <a:xfrm>
            <a:off x="10370127" y="6459785"/>
            <a:ext cx="842356" cy="365125"/>
          </a:xfrm>
        </p:spPr>
        <p:txBody>
          <a:bodyPr vert="horz" lIns="91440" tIns="45720" rIns="91440" bIns="45720" rtlCol="0" anchor="ctr">
            <a:normAutofit/>
          </a:bodyPr>
          <a:lstStyle/>
          <a:p>
            <a:pPr defTabSz="914400">
              <a:spcAft>
                <a:spcPts val="600"/>
              </a:spcAft>
            </a:pPr>
            <a:fld id="{4CDE6278-948D-45CC-8F69-FB7435664F6D}" type="slidenum">
              <a:rPr lang="en-US" smtClean="0"/>
              <a:pPr defTabSz="914400">
                <a:spcAft>
                  <a:spcPts val="600"/>
                </a:spcAft>
              </a:pPr>
              <a:t>5</a:t>
            </a:fld>
            <a:endParaRPr lang="en-US"/>
          </a:p>
        </p:txBody>
      </p:sp>
      <p:pic>
        <p:nvPicPr>
          <p:cNvPr id="7" name="Picture 6">
            <a:extLst>
              <a:ext uri="{FF2B5EF4-FFF2-40B4-BE49-F238E27FC236}">
                <a16:creationId xmlns:a16="http://schemas.microsoft.com/office/drawing/2014/main" id="{93213358-DE55-345C-3F35-AC63252F3A67}"/>
              </a:ext>
            </a:extLst>
          </p:cNvPr>
          <p:cNvPicPr>
            <a:picLocks noChangeAspect="1"/>
          </p:cNvPicPr>
          <p:nvPr/>
        </p:nvPicPr>
        <p:blipFill>
          <a:blip r:embed="rId3"/>
          <a:stretch>
            <a:fillRect/>
          </a:stretch>
        </p:blipFill>
        <p:spPr>
          <a:xfrm>
            <a:off x="6418041" y="3521591"/>
            <a:ext cx="5464701" cy="3336409"/>
          </a:xfrm>
          <a:prstGeom prst="rect">
            <a:avLst/>
          </a:prstGeom>
        </p:spPr>
      </p:pic>
      <p:pic>
        <p:nvPicPr>
          <p:cNvPr id="6" name="Picture 5">
            <a:extLst>
              <a:ext uri="{FF2B5EF4-FFF2-40B4-BE49-F238E27FC236}">
                <a16:creationId xmlns:a16="http://schemas.microsoft.com/office/drawing/2014/main" id="{515E2F03-0F1E-15BF-66BA-FC6991CF19ED}"/>
              </a:ext>
            </a:extLst>
          </p:cNvPr>
          <p:cNvPicPr>
            <a:picLocks noChangeAspect="1"/>
          </p:cNvPicPr>
          <p:nvPr/>
        </p:nvPicPr>
        <p:blipFill>
          <a:blip r:embed="rId4"/>
          <a:stretch>
            <a:fillRect/>
          </a:stretch>
        </p:blipFill>
        <p:spPr>
          <a:xfrm>
            <a:off x="4471736" y="92591"/>
            <a:ext cx="5629275" cy="3419475"/>
          </a:xfrm>
          <a:prstGeom prst="rect">
            <a:avLst/>
          </a:prstGeom>
        </p:spPr>
      </p:pic>
    </p:spTree>
    <p:extLst>
      <p:ext uri="{BB962C8B-B14F-4D97-AF65-F5344CB8AC3E}">
        <p14:creationId xmlns:p14="http://schemas.microsoft.com/office/powerpoint/2010/main" val="29285753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E4D5-8B0C-C89E-5A3C-91C71CEA5FD8}"/>
              </a:ext>
            </a:extLst>
          </p:cNvPr>
          <p:cNvSpPr>
            <a:spLocks noGrp="1"/>
          </p:cNvSpPr>
          <p:nvPr>
            <p:ph type="title"/>
          </p:nvPr>
        </p:nvSpPr>
        <p:spPr>
          <a:xfrm>
            <a:off x="492370" y="516835"/>
            <a:ext cx="3084844" cy="2103875"/>
          </a:xfrm>
        </p:spPr>
        <p:txBody>
          <a:bodyPr vert="horz" lIns="91440" tIns="45720" rIns="91440" bIns="45720" rtlCol="0" anchor="t">
            <a:normAutofit/>
          </a:bodyPr>
          <a:lstStyle/>
          <a:p>
            <a:r>
              <a:rPr lang="en-US" sz="4800" b="1" dirty="0"/>
              <a:t>Bar Charts</a:t>
            </a:r>
          </a:p>
        </p:txBody>
      </p:sp>
      <p:sp>
        <p:nvSpPr>
          <p:cNvPr id="18" name="Text Placeholder 17">
            <a:extLst>
              <a:ext uri="{FF2B5EF4-FFF2-40B4-BE49-F238E27FC236}">
                <a16:creationId xmlns:a16="http://schemas.microsoft.com/office/drawing/2014/main" id="{25FDE391-C320-39C5-AAC1-FDB2B3A64F96}"/>
              </a:ext>
            </a:extLst>
          </p:cNvPr>
          <p:cNvSpPr>
            <a:spLocks noGrp="1"/>
          </p:cNvSpPr>
          <p:nvPr>
            <p:ph type="body" sz="half" idx="2"/>
          </p:nvPr>
        </p:nvSpPr>
        <p:spPr>
          <a:xfrm>
            <a:off x="492369" y="1412631"/>
            <a:ext cx="3201325" cy="4928534"/>
          </a:xfrm>
        </p:spPr>
        <p:txBody>
          <a:bodyPr vert="horz" lIns="0" tIns="45720" rIns="0" bIns="45720" rtlCol="0">
            <a:normAutofit fontScale="92500" lnSpcReduction="10000"/>
          </a:bodyPr>
          <a:lstStyle/>
          <a:p>
            <a:r>
              <a:rPr lang="en-US" sz="1900" b="1" dirty="0"/>
              <a:t>Number of Job Titles:</a:t>
            </a:r>
          </a:p>
          <a:p>
            <a:pPr marL="342900" indent="-342900">
              <a:buFont typeface="Arial" panose="020B0604020202020204" pitchFamily="34" charset="0"/>
              <a:buChar char="•"/>
            </a:pPr>
            <a:r>
              <a:rPr lang="en-US" sz="1800" dirty="0"/>
              <a:t>Among multiple job applications:</a:t>
            </a:r>
          </a:p>
          <a:p>
            <a:pPr marL="800100" lvl="1" indent="-342900">
              <a:buFont typeface="Arial" panose="020B0604020202020204" pitchFamily="34" charset="0"/>
              <a:buChar char="•"/>
            </a:pPr>
            <a:r>
              <a:rPr lang="en-US" sz="1500" dirty="0">
                <a:solidFill>
                  <a:schemeClr val="bg1"/>
                </a:solidFill>
              </a:rPr>
              <a:t>Maximum of them have job title is 'Trainee,’ with count of 2240.</a:t>
            </a:r>
          </a:p>
          <a:p>
            <a:pPr marL="800100" lvl="1" indent="-342900">
              <a:buFont typeface="Arial" panose="020B0604020202020204" pitchFamily="34" charset="0"/>
              <a:buChar char="•"/>
            </a:pPr>
            <a:r>
              <a:rPr lang="en-US" sz="1600" dirty="0">
                <a:solidFill>
                  <a:schemeClr val="bg1"/>
                </a:solidFill>
              </a:rPr>
              <a:t>Following closely are - Mechanic’ (2198)</a:t>
            </a:r>
          </a:p>
          <a:p>
            <a:pPr marL="800100" lvl="1" indent="-342900">
              <a:buFont typeface="Arial" panose="020B0604020202020204" pitchFamily="34" charset="0"/>
              <a:buChar char="•"/>
            </a:pPr>
            <a:r>
              <a:rPr lang="en-US" sz="1600" dirty="0">
                <a:solidFill>
                  <a:schemeClr val="bg1"/>
                </a:solidFill>
              </a:rPr>
              <a:t>'DevOps Engineer’(1152)</a:t>
            </a:r>
          </a:p>
          <a:p>
            <a:pPr marL="800100" lvl="1" indent="-342900">
              <a:buFont typeface="Arial" panose="020B0604020202020204" pitchFamily="34" charset="0"/>
              <a:buChar char="•"/>
            </a:pPr>
            <a:r>
              <a:rPr lang="en-US" sz="1600" dirty="0">
                <a:solidFill>
                  <a:schemeClr val="bg1"/>
                </a:solidFill>
              </a:rPr>
              <a:t>'Platform Engineer’ (1138) </a:t>
            </a:r>
          </a:p>
          <a:p>
            <a:pPr marL="800100" lvl="1" indent="-342900">
              <a:buFont typeface="Arial" panose="020B0604020202020204" pitchFamily="34" charset="0"/>
              <a:buChar char="•"/>
            </a:pPr>
            <a:r>
              <a:rPr lang="en-US" sz="1600" dirty="0">
                <a:solidFill>
                  <a:schemeClr val="bg1"/>
                </a:solidFill>
              </a:rPr>
              <a:t>'Designer' boasting (1123)</a:t>
            </a:r>
          </a:p>
          <a:p>
            <a:pPr marL="800100" lvl="1" indent="-342900">
              <a:buFont typeface="Arial" panose="020B0604020202020204" pitchFamily="34" charset="0"/>
              <a:buChar char="•"/>
            </a:pPr>
            <a:r>
              <a:rPr lang="en-US" sz="1600" dirty="0">
                <a:solidFill>
                  <a:schemeClr val="bg1"/>
                </a:solidFill>
              </a:rPr>
              <a:t>'Database Engineer' rounding out the list with 1085 applications. </a:t>
            </a:r>
          </a:p>
          <a:p>
            <a:r>
              <a:rPr lang="en-US" sz="1900" b="1" dirty="0"/>
              <a:t>Number of Entries per company:</a:t>
            </a:r>
            <a:endParaRPr lang="en-US" sz="1900" dirty="0"/>
          </a:p>
          <a:p>
            <a:pPr marL="342900" indent="-342900">
              <a:buFont typeface="Arial" panose="020B0604020202020204" pitchFamily="34" charset="0"/>
              <a:buChar char="•"/>
            </a:pPr>
            <a:r>
              <a:rPr lang="en-US" sz="1800" dirty="0"/>
              <a:t>Visualization of number entries received among 3 companies:</a:t>
            </a:r>
          </a:p>
          <a:p>
            <a:pPr marL="800100" lvl="1" indent="-342900">
              <a:buFont typeface="Arial" panose="020B0604020202020204" pitchFamily="34" charset="0"/>
              <a:buChar char="•"/>
            </a:pPr>
            <a:r>
              <a:rPr lang="en-US" sz="1600" dirty="0">
                <a:solidFill>
                  <a:schemeClr val="bg1"/>
                </a:solidFill>
              </a:rPr>
              <a:t>Siemens(Lowest) – 3258</a:t>
            </a:r>
          </a:p>
          <a:p>
            <a:pPr marL="800100" lvl="1" indent="-342900">
              <a:buFont typeface="Arial" panose="020B0604020202020204" pitchFamily="34" charset="0"/>
              <a:buChar char="•"/>
            </a:pPr>
            <a:r>
              <a:rPr lang="en-US" sz="1600" dirty="0">
                <a:solidFill>
                  <a:schemeClr val="bg1"/>
                </a:solidFill>
              </a:rPr>
              <a:t>Boeing – 3367</a:t>
            </a:r>
          </a:p>
          <a:p>
            <a:pPr marL="800100" lvl="1" indent="-342900">
              <a:buFont typeface="Arial" panose="020B0604020202020204" pitchFamily="34" charset="0"/>
              <a:buChar char="•"/>
            </a:pPr>
            <a:r>
              <a:rPr lang="en-US" sz="1600" dirty="0">
                <a:solidFill>
                  <a:schemeClr val="bg1"/>
                </a:solidFill>
              </a:rPr>
              <a:t>Apple (Highest) - 3375 </a:t>
            </a:r>
          </a:p>
        </p:txBody>
      </p:sp>
      <p:sp>
        <p:nvSpPr>
          <p:cNvPr id="4" name="Slide Number Placeholder 3">
            <a:extLst>
              <a:ext uri="{FF2B5EF4-FFF2-40B4-BE49-F238E27FC236}">
                <a16:creationId xmlns:a16="http://schemas.microsoft.com/office/drawing/2014/main" id="{49AEA150-3EB9-6AF2-3700-2676813B5E21}"/>
              </a:ext>
            </a:extLst>
          </p:cNvPr>
          <p:cNvSpPr>
            <a:spLocks noGrp="1"/>
          </p:cNvSpPr>
          <p:nvPr>
            <p:ph type="sldNum" sz="quarter" idx="12"/>
          </p:nvPr>
        </p:nvSpPr>
        <p:spPr>
          <a:xfrm>
            <a:off x="10370127" y="6459785"/>
            <a:ext cx="842356" cy="365125"/>
          </a:xfrm>
        </p:spPr>
        <p:txBody>
          <a:bodyPr vert="horz" lIns="91440" tIns="45720" rIns="91440" bIns="45720" rtlCol="0" anchor="ctr">
            <a:normAutofit/>
          </a:bodyPr>
          <a:lstStyle/>
          <a:p>
            <a:pPr defTabSz="914400">
              <a:spcAft>
                <a:spcPts val="600"/>
              </a:spcAft>
            </a:pPr>
            <a:fld id="{4CDE6278-948D-45CC-8F69-FB7435664F6D}" type="slidenum">
              <a:rPr lang="en-US" smtClean="0"/>
              <a:pPr defTabSz="914400">
                <a:spcAft>
                  <a:spcPts val="600"/>
                </a:spcAft>
              </a:pPr>
              <a:t>6</a:t>
            </a:fld>
            <a:endParaRPr lang="en-US"/>
          </a:p>
        </p:txBody>
      </p:sp>
      <p:pic>
        <p:nvPicPr>
          <p:cNvPr id="7" name="Picture 6">
            <a:extLst>
              <a:ext uri="{FF2B5EF4-FFF2-40B4-BE49-F238E27FC236}">
                <a16:creationId xmlns:a16="http://schemas.microsoft.com/office/drawing/2014/main" id="{FDB07F03-EF47-79C6-0FD7-6DF22EF5CF01}"/>
              </a:ext>
            </a:extLst>
          </p:cNvPr>
          <p:cNvPicPr>
            <a:picLocks noChangeAspect="1"/>
          </p:cNvPicPr>
          <p:nvPr/>
        </p:nvPicPr>
        <p:blipFill>
          <a:blip r:embed="rId3"/>
          <a:stretch>
            <a:fillRect/>
          </a:stretch>
        </p:blipFill>
        <p:spPr>
          <a:xfrm>
            <a:off x="4287953" y="215653"/>
            <a:ext cx="5796915" cy="3794203"/>
          </a:xfrm>
          <a:prstGeom prst="rect">
            <a:avLst/>
          </a:prstGeom>
        </p:spPr>
      </p:pic>
      <p:pic>
        <p:nvPicPr>
          <p:cNvPr id="3" name="Picture 2">
            <a:extLst>
              <a:ext uri="{FF2B5EF4-FFF2-40B4-BE49-F238E27FC236}">
                <a16:creationId xmlns:a16="http://schemas.microsoft.com/office/drawing/2014/main" id="{F8D3E098-07EC-0CEA-0090-CC9AACB65FCF}"/>
              </a:ext>
            </a:extLst>
          </p:cNvPr>
          <p:cNvPicPr>
            <a:picLocks noChangeAspect="1"/>
          </p:cNvPicPr>
          <p:nvPr/>
        </p:nvPicPr>
        <p:blipFill>
          <a:blip r:embed="rId4"/>
          <a:stretch>
            <a:fillRect/>
          </a:stretch>
        </p:blipFill>
        <p:spPr>
          <a:xfrm>
            <a:off x="7380236" y="4009856"/>
            <a:ext cx="4319395" cy="2796857"/>
          </a:xfrm>
          <a:prstGeom prst="rect">
            <a:avLst/>
          </a:prstGeom>
        </p:spPr>
      </p:pic>
    </p:spTree>
    <p:extLst>
      <p:ext uri="{BB962C8B-B14F-4D97-AF65-F5344CB8AC3E}">
        <p14:creationId xmlns:p14="http://schemas.microsoft.com/office/powerpoint/2010/main" val="33477161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9" name="Straight Connector 38">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30AE4D5-8B0C-C89E-5A3C-91C71CEA5FD8}"/>
              </a:ext>
            </a:extLst>
          </p:cNvPr>
          <p:cNvSpPr>
            <a:spLocks noGrp="1"/>
          </p:cNvSpPr>
          <p:nvPr>
            <p:ph type="title"/>
          </p:nvPr>
        </p:nvSpPr>
        <p:spPr>
          <a:xfrm>
            <a:off x="492370" y="516835"/>
            <a:ext cx="3084844" cy="1068706"/>
          </a:xfrm>
        </p:spPr>
        <p:txBody>
          <a:bodyPr vert="horz" lIns="91440" tIns="45720" rIns="91440" bIns="45720" rtlCol="0" anchor="b">
            <a:normAutofit/>
          </a:bodyPr>
          <a:lstStyle/>
          <a:p>
            <a:r>
              <a:rPr lang="en-US" b="1"/>
              <a:t>Line Plot</a:t>
            </a:r>
          </a:p>
        </p:txBody>
      </p:sp>
      <p:sp>
        <p:nvSpPr>
          <p:cNvPr id="18" name="Text Placeholder 17">
            <a:extLst>
              <a:ext uri="{FF2B5EF4-FFF2-40B4-BE49-F238E27FC236}">
                <a16:creationId xmlns:a16="http://schemas.microsoft.com/office/drawing/2014/main" id="{25FDE391-C320-39C5-AAC1-FDB2B3A64F96}"/>
              </a:ext>
            </a:extLst>
          </p:cNvPr>
          <p:cNvSpPr>
            <a:spLocks noGrp="1"/>
          </p:cNvSpPr>
          <p:nvPr>
            <p:ph type="body" sz="half" idx="2"/>
          </p:nvPr>
        </p:nvSpPr>
        <p:spPr>
          <a:xfrm>
            <a:off x="291088" y="1891800"/>
            <a:ext cx="3602428" cy="4500085"/>
          </a:xfrm>
        </p:spPr>
        <p:txBody>
          <a:bodyPr vert="horz" lIns="0" tIns="45720" rIns="0" bIns="45720" rtlCol="0" anchor="t">
            <a:noAutofit/>
          </a:bodyPr>
          <a:lstStyle/>
          <a:p>
            <a:pPr marL="285750" indent="-285750">
              <a:buFont typeface="Arial" panose="020F0502020204030204" pitchFamily="34" charset="0"/>
              <a:buChar char="•"/>
            </a:pPr>
            <a:r>
              <a:rPr lang="en-US" sz="1800" dirty="0"/>
              <a:t>Simens offer the highest pay to mechanics. Electricians’ salary is less than the trainee.</a:t>
            </a:r>
            <a:endParaRPr lang="en-US" sz="1800" dirty="0">
              <a:ea typeface="Calibri"/>
              <a:cs typeface="Calibri"/>
            </a:endParaRPr>
          </a:p>
          <a:p>
            <a:pPr marL="285750" indent="-285750">
              <a:buFont typeface="Arial" panose="020F0502020204030204" pitchFamily="34" charset="0"/>
              <a:buChar char="•"/>
            </a:pPr>
            <a:r>
              <a:rPr lang="en-US" sz="1800" dirty="0"/>
              <a:t>Trainees in Boeing have the highest compensations among the listed job titles. Mechanics salaries are the lowest while designers come after as salaries follow.</a:t>
            </a:r>
            <a:endParaRPr lang="en-US" sz="1800" dirty="0">
              <a:ea typeface="Calibri" panose="020F0502020204030204"/>
              <a:cs typeface="Calibri" panose="020F0502020204030204"/>
            </a:endParaRPr>
          </a:p>
          <a:p>
            <a:pPr marL="285750" indent="-285750">
              <a:buFont typeface="Arial" panose="020F0502020204030204" pitchFamily="34" charset="0"/>
              <a:buChar char="•"/>
            </a:pPr>
            <a:r>
              <a:rPr lang="en-US" sz="1800" dirty="0"/>
              <a:t>From among the mentioned positions, DevOps Engineers at Apple have the highest salary. The Platform engineers earn comparatively and Database Engineers less than average.</a:t>
            </a:r>
            <a:endParaRPr lang="en-US" sz="1800" dirty="0">
              <a:ea typeface="Calibri" panose="020F0502020204030204"/>
              <a:cs typeface="Calibri" panose="020F0502020204030204"/>
            </a:endParaRPr>
          </a:p>
          <a:p>
            <a:endParaRPr lang="en-US" dirty="0"/>
          </a:p>
        </p:txBody>
      </p:sp>
      <p:sp>
        <p:nvSpPr>
          <p:cNvPr id="42" name="Rectangle 41">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4197D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49AEA150-3EB9-6AF2-3700-2676813B5E2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4CDE6278-948D-45CC-8F69-FB7435664F6D}" type="slidenum">
              <a:rPr lang="en-US" smtClean="0"/>
              <a:pPr defTabSz="914400">
                <a:spcAft>
                  <a:spcPts val="600"/>
                </a:spcAft>
              </a:pPr>
              <a:t>7</a:t>
            </a:fld>
            <a:endParaRPr lang="en-US"/>
          </a:p>
        </p:txBody>
      </p:sp>
      <p:pic>
        <p:nvPicPr>
          <p:cNvPr id="7" name="Picture 6">
            <a:extLst>
              <a:ext uri="{FF2B5EF4-FFF2-40B4-BE49-F238E27FC236}">
                <a16:creationId xmlns:a16="http://schemas.microsoft.com/office/drawing/2014/main" id="{73543053-E475-474C-6F49-F211943DD589}"/>
              </a:ext>
            </a:extLst>
          </p:cNvPr>
          <p:cNvPicPr>
            <a:picLocks noChangeAspect="1"/>
          </p:cNvPicPr>
          <p:nvPr/>
        </p:nvPicPr>
        <p:blipFill>
          <a:blip r:embed="rId3"/>
          <a:stretch>
            <a:fillRect/>
          </a:stretch>
        </p:blipFill>
        <p:spPr>
          <a:xfrm>
            <a:off x="4250634" y="1585541"/>
            <a:ext cx="7736424" cy="4591536"/>
          </a:xfrm>
          <a:prstGeom prst="rect">
            <a:avLst/>
          </a:prstGeom>
        </p:spPr>
      </p:pic>
    </p:spTree>
    <p:extLst>
      <p:ext uri="{BB962C8B-B14F-4D97-AF65-F5344CB8AC3E}">
        <p14:creationId xmlns:p14="http://schemas.microsoft.com/office/powerpoint/2010/main" val="16813888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E4D5-8B0C-C89E-5A3C-91C71CEA5FD8}"/>
              </a:ext>
            </a:extLst>
          </p:cNvPr>
          <p:cNvSpPr>
            <a:spLocks noGrp="1"/>
          </p:cNvSpPr>
          <p:nvPr>
            <p:ph type="title"/>
          </p:nvPr>
        </p:nvSpPr>
        <p:spPr>
          <a:xfrm>
            <a:off x="492370" y="516835"/>
            <a:ext cx="3084844" cy="2103875"/>
          </a:xfrm>
        </p:spPr>
        <p:txBody>
          <a:bodyPr vert="horz" lIns="91440" tIns="45720" rIns="91440" bIns="45720" rtlCol="0" anchor="t">
            <a:normAutofit/>
          </a:bodyPr>
          <a:lstStyle/>
          <a:p>
            <a:r>
              <a:rPr lang="en-US" sz="4800" b="1"/>
              <a:t>Pie Chart</a:t>
            </a:r>
          </a:p>
        </p:txBody>
      </p:sp>
      <p:sp>
        <p:nvSpPr>
          <p:cNvPr id="18" name="Text Placeholder 17">
            <a:extLst>
              <a:ext uri="{FF2B5EF4-FFF2-40B4-BE49-F238E27FC236}">
                <a16:creationId xmlns:a16="http://schemas.microsoft.com/office/drawing/2014/main" id="{25FDE391-C320-39C5-AAC1-FDB2B3A64F96}"/>
              </a:ext>
            </a:extLst>
          </p:cNvPr>
          <p:cNvSpPr>
            <a:spLocks noGrp="1"/>
          </p:cNvSpPr>
          <p:nvPr>
            <p:ph type="body" sz="half" idx="2"/>
          </p:nvPr>
        </p:nvSpPr>
        <p:spPr>
          <a:xfrm>
            <a:off x="263852" y="1649692"/>
            <a:ext cx="3627323" cy="4339628"/>
          </a:xfrm>
        </p:spPr>
        <p:txBody>
          <a:bodyPr vert="horz" lIns="0" tIns="45720" rIns="0" bIns="45720" rtlCol="0" anchor="t">
            <a:normAutofit/>
          </a:bodyPr>
          <a:lstStyle/>
          <a:p>
            <a:pPr marL="342900" indent="-342900">
              <a:buFont typeface="Arial" panose="020F0502020204030204" pitchFamily="34" charset="0"/>
              <a:buChar char="•"/>
            </a:pPr>
            <a:r>
              <a:rPr lang="en-US" sz="1800" dirty="0">
                <a:ea typeface="+mn-lt"/>
                <a:cs typeface="+mn-lt"/>
              </a:rPr>
              <a:t>The pie chart depicts the distribution of job categories in the dataset.</a:t>
            </a:r>
          </a:p>
          <a:p>
            <a:pPr marL="342900" indent="-342900">
              <a:buFont typeface="Arial" panose="020F0502020204030204" pitchFamily="34" charset="0"/>
              <a:buChar char="•"/>
            </a:pPr>
            <a:r>
              <a:rPr lang="en-US" sz="1800" dirty="0">
                <a:ea typeface="+mn-lt"/>
                <a:cs typeface="+mn-lt"/>
              </a:rPr>
              <a:t>Non-Tech jobs are dominating over Tech jobs</a:t>
            </a:r>
          </a:p>
          <a:p>
            <a:pPr marL="342900" indent="-342900">
              <a:buFont typeface="Arial" panose="020F0502020204030204" pitchFamily="34" charset="0"/>
              <a:buChar char="•"/>
            </a:pPr>
            <a:r>
              <a:rPr lang="en-US" sz="1800" dirty="0">
                <a:ea typeface="+mn-lt"/>
                <a:cs typeface="+mn-lt"/>
              </a:rPr>
              <a:t>‘Non-Tech’ jobs have been recorded more at about 66.25% (6625 occurrences)</a:t>
            </a:r>
            <a:endParaRPr lang="en-US" sz="1800" dirty="0"/>
          </a:p>
          <a:p>
            <a:pPr marL="342900" indent="-342900">
              <a:buFont typeface="Arial" panose="020F0502020204030204" pitchFamily="34" charset="0"/>
              <a:buChar char="•"/>
            </a:pPr>
            <a:r>
              <a:rPr lang="en-US" sz="1800" dirty="0">
                <a:ea typeface="+mn-lt"/>
                <a:cs typeface="+mn-lt"/>
              </a:rPr>
              <a:t>‘Tech’ jobs have been noted as being slightly lower at about 33.75% (3375 occurrences) </a:t>
            </a:r>
          </a:p>
        </p:txBody>
      </p:sp>
      <p:sp>
        <p:nvSpPr>
          <p:cNvPr id="4" name="Slide Number Placeholder 3">
            <a:extLst>
              <a:ext uri="{FF2B5EF4-FFF2-40B4-BE49-F238E27FC236}">
                <a16:creationId xmlns:a16="http://schemas.microsoft.com/office/drawing/2014/main" id="{49AEA150-3EB9-6AF2-3700-2676813B5E21}"/>
              </a:ext>
            </a:extLst>
          </p:cNvPr>
          <p:cNvSpPr>
            <a:spLocks noGrp="1"/>
          </p:cNvSpPr>
          <p:nvPr>
            <p:ph type="sldNum" sz="quarter" idx="12"/>
          </p:nvPr>
        </p:nvSpPr>
        <p:spPr>
          <a:xfrm>
            <a:off x="10370127" y="6459785"/>
            <a:ext cx="842356" cy="365125"/>
          </a:xfrm>
        </p:spPr>
        <p:txBody>
          <a:bodyPr vert="horz" lIns="91440" tIns="45720" rIns="91440" bIns="45720" rtlCol="0" anchor="ctr">
            <a:normAutofit/>
          </a:bodyPr>
          <a:lstStyle/>
          <a:p>
            <a:pPr defTabSz="914400">
              <a:spcAft>
                <a:spcPts val="600"/>
              </a:spcAft>
            </a:pPr>
            <a:fld id="{4CDE6278-948D-45CC-8F69-FB7435664F6D}" type="slidenum">
              <a:rPr lang="en-US" smtClean="0"/>
              <a:pPr defTabSz="914400">
                <a:spcAft>
                  <a:spcPts val="600"/>
                </a:spcAft>
              </a:pPr>
              <a:t>8</a:t>
            </a:fld>
            <a:endParaRPr lang="en-US"/>
          </a:p>
        </p:txBody>
      </p:sp>
      <p:pic>
        <p:nvPicPr>
          <p:cNvPr id="5" name="Picture 4">
            <a:extLst>
              <a:ext uri="{FF2B5EF4-FFF2-40B4-BE49-F238E27FC236}">
                <a16:creationId xmlns:a16="http://schemas.microsoft.com/office/drawing/2014/main" id="{D5960D0B-4EF9-0A54-DAFC-DD826704087C}"/>
              </a:ext>
            </a:extLst>
          </p:cNvPr>
          <p:cNvPicPr>
            <a:picLocks noChangeAspect="1"/>
          </p:cNvPicPr>
          <p:nvPr/>
        </p:nvPicPr>
        <p:blipFill>
          <a:blip r:embed="rId3"/>
          <a:stretch>
            <a:fillRect/>
          </a:stretch>
        </p:blipFill>
        <p:spPr>
          <a:xfrm>
            <a:off x="5305800" y="1004836"/>
            <a:ext cx="5088568" cy="5299712"/>
          </a:xfrm>
          <a:prstGeom prst="rect">
            <a:avLst/>
          </a:prstGeom>
        </p:spPr>
      </p:pic>
    </p:spTree>
    <p:extLst>
      <p:ext uri="{BB962C8B-B14F-4D97-AF65-F5344CB8AC3E}">
        <p14:creationId xmlns:p14="http://schemas.microsoft.com/office/powerpoint/2010/main" val="18589723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C7348C1-28B6-670E-69DB-8C911988C6D4}"/>
              </a:ext>
            </a:extLst>
          </p:cNvPr>
          <p:cNvPicPr>
            <a:picLocks noChangeAspect="1"/>
          </p:cNvPicPr>
          <p:nvPr/>
        </p:nvPicPr>
        <p:blipFill>
          <a:blip r:embed="rId3"/>
          <a:stretch>
            <a:fillRect/>
          </a:stretch>
        </p:blipFill>
        <p:spPr>
          <a:xfrm>
            <a:off x="4389439" y="1349449"/>
            <a:ext cx="7233909" cy="4749851"/>
          </a:xfrm>
          <a:prstGeom prst="rect">
            <a:avLst/>
          </a:prstGeom>
        </p:spPr>
      </p:pic>
      <p:pic>
        <p:nvPicPr>
          <p:cNvPr id="10" name="Picture 9">
            <a:extLst>
              <a:ext uri="{FF2B5EF4-FFF2-40B4-BE49-F238E27FC236}">
                <a16:creationId xmlns:a16="http://schemas.microsoft.com/office/drawing/2014/main" id="{70E21BDA-46EB-AEF0-6034-585A0BDE3300}"/>
              </a:ext>
            </a:extLst>
          </p:cNvPr>
          <p:cNvPicPr>
            <a:picLocks noChangeAspect="1"/>
          </p:cNvPicPr>
          <p:nvPr/>
        </p:nvPicPr>
        <p:blipFill>
          <a:blip r:embed="rId3"/>
          <a:stretch>
            <a:fillRect/>
          </a:stretch>
        </p:blipFill>
        <p:spPr>
          <a:xfrm>
            <a:off x="4389440" y="1349449"/>
            <a:ext cx="7233909" cy="4749851"/>
          </a:xfrm>
          <a:prstGeom prst="rect">
            <a:avLst/>
          </a:prstGeom>
        </p:spPr>
      </p:pic>
      <p:sp>
        <p:nvSpPr>
          <p:cNvPr id="2" name="Title 1">
            <a:extLst>
              <a:ext uri="{FF2B5EF4-FFF2-40B4-BE49-F238E27FC236}">
                <a16:creationId xmlns:a16="http://schemas.microsoft.com/office/drawing/2014/main" id="{930AE4D5-8B0C-C89E-5A3C-91C71CEA5FD8}"/>
              </a:ext>
            </a:extLst>
          </p:cNvPr>
          <p:cNvSpPr>
            <a:spLocks noGrp="1"/>
          </p:cNvSpPr>
          <p:nvPr>
            <p:ph type="title"/>
          </p:nvPr>
        </p:nvSpPr>
        <p:spPr>
          <a:xfrm>
            <a:off x="492370" y="516835"/>
            <a:ext cx="3084844" cy="2103875"/>
          </a:xfrm>
        </p:spPr>
        <p:txBody>
          <a:bodyPr vert="horz" lIns="91440" tIns="45720" rIns="91440" bIns="45720" rtlCol="0" anchor="t">
            <a:normAutofit/>
          </a:bodyPr>
          <a:lstStyle/>
          <a:p>
            <a:r>
              <a:rPr lang="en-US" sz="4800" b="1"/>
              <a:t>Heat Map</a:t>
            </a:r>
          </a:p>
        </p:txBody>
      </p:sp>
      <p:sp>
        <p:nvSpPr>
          <p:cNvPr id="18" name="Text Placeholder 17">
            <a:extLst>
              <a:ext uri="{FF2B5EF4-FFF2-40B4-BE49-F238E27FC236}">
                <a16:creationId xmlns:a16="http://schemas.microsoft.com/office/drawing/2014/main" id="{25FDE391-C320-39C5-AAC1-FDB2B3A64F96}"/>
              </a:ext>
            </a:extLst>
          </p:cNvPr>
          <p:cNvSpPr>
            <a:spLocks noGrp="1"/>
          </p:cNvSpPr>
          <p:nvPr>
            <p:ph type="body" sz="half" idx="2"/>
          </p:nvPr>
        </p:nvSpPr>
        <p:spPr>
          <a:xfrm>
            <a:off x="568651" y="1649691"/>
            <a:ext cx="3220924" cy="4524075"/>
          </a:xfrm>
        </p:spPr>
        <p:txBody>
          <a:bodyPr vert="horz" lIns="0" tIns="45720" rIns="0" bIns="45720" rtlCol="0">
            <a:normAutofit fontScale="92500"/>
          </a:bodyPr>
          <a:lstStyle/>
          <a:p>
            <a:r>
              <a:rPr lang="en-US" sz="2000" b="1" dirty="0"/>
              <a:t>Apple</a:t>
            </a:r>
          </a:p>
          <a:p>
            <a:pPr marL="285750" indent="-285750">
              <a:buFont typeface="Arial" panose="020B0604020202020204" pitchFamily="34" charset="0"/>
              <a:buChar char="•"/>
            </a:pPr>
            <a:r>
              <a:rPr lang="en-US" sz="1900" dirty="0"/>
              <a:t>Pays the highest and lowest salaries between companies</a:t>
            </a:r>
          </a:p>
          <a:p>
            <a:pPr marL="285750" indent="-285750">
              <a:buFont typeface="Arial" panose="020B0604020202020204" pitchFamily="34" charset="0"/>
              <a:buChar char="•"/>
            </a:pPr>
            <a:r>
              <a:rPr lang="en-US" sz="1900" dirty="0"/>
              <a:t>Mainly technical positions</a:t>
            </a:r>
          </a:p>
          <a:p>
            <a:r>
              <a:rPr lang="en-US" sz="2000" b="1" dirty="0"/>
              <a:t>Boeing</a:t>
            </a:r>
          </a:p>
          <a:p>
            <a:pPr marL="285750" indent="-285750">
              <a:buFont typeface="Arial" panose="020B0604020202020204" pitchFamily="34" charset="0"/>
              <a:buChar char="•"/>
            </a:pPr>
            <a:r>
              <a:rPr lang="en-US" sz="1900" dirty="0"/>
              <a:t>Designers have the highest salary</a:t>
            </a:r>
          </a:p>
          <a:p>
            <a:pPr marL="285750" indent="-285750">
              <a:buFont typeface="Arial" panose="020B0604020202020204" pitchFamily="34" charset="0"/>
              <a:buChar char="•"/>
            </a:pPr>
            <a:r>
              <a:rPr lang="en-US" sz="1900" dirty="0"/>
              <a:t>Hardware and service positions</a:t>
            </a:r>
          </a:p>
          <a:p>
            <a:r>
              <a:rPr lang="en-US" sz="2000" b="1" dirty="0"/>
              <a:t>Siemens</a:t>
            </a:r>
          </a:p>
          <a:p>
            <a:pPr marL="285750" indent="-285750">
              <a:buFont typeface="Arial" panose="020B0604020202020204" pitchFamily="34" charset="0"/>
              <a:buChar char="•"/>
            </a:pPr>
            <a:r>
              <a:rPr lang="en-US" sz="1900" dirty="0"/>
              <a:t>Mechanics have the highest salary</a:t>
            </a:r>
          </a:p>
          <a:p>
            <a:pPr marL="285750" indent="-285750">
              <a:buFont typeface="Arial" panose="020B0604020202020204" pitchFamily="34" charset="0"/>
              <a:buChar char="•"/>
            </a:pPr>
            <a:r>
              <a:rPr lang="en-US" sz="1900" dirty="0"/>
              <a:t>Hardware and service positions</a:t>
            </a:r>
          </a:p>
        </p:txBody>
      </p:sp>
      <p:sp>
        <p:nvSpPr>
          <p:cNvPr id="4" name="Slide Number Placeholder 3">
            <a:extLst>
              <a:ext uri="{FF2B5EF4-FFF2-40B4-BE49-F238E27FC236}">
                <a16:creationId xmlns:a16="http://schemas.microsoft.com/office/drawing/2014/main" id="{49AEA150-3EB9-6AF2-3700-2676813B5E21}"/>
              </a:ext>
            </a:extLst>
          </p:cNvPr>
          <p:cNvSpPr>
            <a:spLocks noGrp="1"/>
          </p:cNvSpPr>
          <p:nvPr>
            <p:ph type="sldNum" sz="quarter" idx="12"/>
          </p:nvPr>
        </p:nvSpPr>
        <p:spPr>
          <a:xfrm>
            <a:off x="10370127" y="6459785"/>
            <a:ext cx="842356" cy="365125"/>
          </a:xfrm>
        </p:spPr>
        <p:txBody>
          <a:bodyPr vert="horz" lIns="91440" tIns="45720" rIns="91440" bIns="45720" rtlCol="0" anchor="ctr">
            <a:normAutofit/>
          </a:bodyPr>
          <a:lstStyle/>
          <a:p>
            <a:pPr defTabSz="914400">
              <a:spcAft>
                <a:spcPts val="600"/>
              </a:spcAft>
            </a:pPr>
            <a:fld id="{4CDE6278-948D-45CC-8F69-FB7435664F6D}" type="slidenum">
              <a:rPr lang="en-US" smtClean="0"/>
              <a:pPr defTabSz="914400">
                <a:spcAft>
                  <a:spcPts val="600"/>
                </a:spcAft>
              </a:pPr>
              <a:t>9</a:t>
            </a:fld>
            <a:endParaRPr lang="en-US"/>
          </a:p>
        </p:txBody>
      </p:sp>
      <p:sp>
        <p:nvSpPr>
          <p:cNvPr id="8" name="Rectangle 7">
            <a:extLst>
              <a:ext uri="{FF2B5EF4-FFF2-40B4-BE49-F238E27FC236}">
                <a16:creationId xmlns:a16="http://schemas.microsoft.com/office/drawing/2014/main" id="{3BADAE21-2AF3-0A15-D57A-12470CCB0C46}"/>
              </a:ext>
            </a:extLst>
          </p:cNvPr>
          <p:cNvSpPr/>
          <p:nvPr/>
        </p:nvSpPr>
        <p:spPr>
          <a:xfrm>
            <a:off x="6096000" y="1649692"/>
            <a:ext cx="1458917" cy="1904213"/>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04D215C-39C7-6A53-5650-D6C50D4731F7}"/>
              </a:ext>
            </a:extLst>
          </p:cNvPr>
          <p:cNvSpPr/>
          <p:nvPr/>
        </p:nvSpPr>
        <p:spPr>
          <a:xfrm>
            <a:off x="7456602" y="3894843"/>
            <a:ext cx="2965637" cy="2373982"/>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9552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1794</Words>
  <Application>Microsoft Office PowerPoint</Application>
  <PresentationFormat>Widescreen</PresentationFormat>
  <Paragraphs>121</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Helvetica Neue</vt:lpstr>
      <vt:lpstr>Inter</vt:lpstr>
      <vt:lpstr>Söhne</vt:lpstr>
      <vt:lpstr>Arial</vt:lpstr>
      <vt:lpstr>Calibri</vt:lpstr>
      <vt:lpstr>Calibri Light</vt:lpstr>
      <vt:lpstr>Consolas</vt:lpstr>
      <vt:lpstr>Retrospect</vt:lpstr>
      <vt:lpstr>Job Application Data Trends</vt:lpstr>
      <vt:lpstr>Agenda</vt:lpstr>
      <vt:lpstr>A Comprehensive Analysis of 10,000 Diverse Job Applications</vt:lpstr>
      <vt:lpstr>Visualizations &amp; Data Trends</vt:lpstr>
      <vt:lpstr>Histogram</vt:lpstr>
      <vt:lpstr>Bar Charts</vt:lpstr>
      <vt:lpstr>Line Plot</vt:lpstr>
      <vt:lpstr>Pie Chart</vt:lpstr>
      <vt:lpstr>Heat Map</vt:lpstr>
      <vt:lpstr>Box Plot</vt:lpstr>
      <vt:lpstr>Scatter Plot</vt:lpstr>
      <vt:lpstr>Conclusion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 Data</dc:title>
  <dc:creator>Kim, Cat H</dc:creator>
  <cp:lastModifiedBy>Kim, Cat H</cp:lastModifiedBy>
  <cp:revision>1</cp:revision>
  <dcterms:created xsi:type="dcterms:W3CDTF">2023-11-05T21:55:04Z</dcterms:created>
  <dcterms:modified xsi:type="dcterms:W3CDTF">2023-12-05T00:43:35Z</dcterms:modified>
</cp:coreProperties>
</file>