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D2AC-D131-4A2C-810A-AE0F6D1129BD}" type="datetimeFigureOut">
              <a:rPr lang="en-US" smtClean="0"/>
              <a:t>22-Sep-15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F8D7-A541-4D99-B788-AFBF173F7B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D2AC-D131-4A2C-810A-AE0F6D1129BD}" type="datetimeFigureOut">
              <a:rPr lang="en-US" smtClean="0"/>
              <a:t>22-Sep-15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F8D7-A541-4D99-B788-AFBF173F7B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D2AC-D131-4A2C-810A-AE0F6D1129BD}" type="datetimeFigureOut">
              <a:rPr lang="en-US" smtClean="0"/>
              <a:t>22-Sep-15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F8D7-A541-4D99-B788-AFBF173F7B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D2AC-D131-4A2C-810A-AE0F6D1129BD}" type="datetimeFigureOut">
              <a:rPr lang="en-US" smtClean="0"/>
              <a:t>22-Sep-15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F8D7-A541-4D99-B788-AFBF173F7B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D2AC-D131-4A2C-810A-AE0F6D1129BD}" type="datetimeFigureOut">
              <a:rPr lang="en-US" smtClean="0"/>
              <a:t>22-Sep-15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F8D7-A541-4D99-B788-AFBF173F7B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D2AC-D131-4A2C-810A-AE0F6D1129BD}" type="datetimeFigureOut">
              <a:rPr lang="en-US" smtClean="0"/>
              <a:t>22-Sep-15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F8D7-A541-4D99-B788-AFBF173F7B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D2AC-D131-4A2C-810A-AE0F6D1129BD}" type="datetimeFigureOut">
              <a:rPr lang="en-US" smtClean="0"/>
              <a:t>22-Sep-15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F8D7-A541-4D99-B788-AFBF173F7B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D2AC-D131-4A2C-810A-AE0F6D1129BD}" type="datetimeFigureOut">
              <a:rPr lang="en-US" smtClean="0"/>
              <a:t>22-Sep-15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F8D7-A541-4D99-B788-AFBF173F7B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D2AC-D131-4A2C-810A-AE0F6D1129BD}" type="datetimeFigureOut">
              <a:rPr lang="en-US" smtClean="0"/>
              <a:t>22-Sep-15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F8D7-A541-4D99-B788-AFBF173F7B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D2AC-D131-4A2C-810A-AE0F6D1129BD}" type="datetimeFigureOut">
              <a:rPr lang="en-US" smtClean="0"/>
              <a:t>22-Sep-15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F8D7-A541-4D99-B788-AFBF173F7B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D2AC-D131-4A2C-810A-AE0F6D1129BD}" type="datetimeFigureOut">
              <a:rPr lang="en-US" smtClean="0"/>
              <a:t>22-Sep-15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F8D7-A541-4D99-B788-AFBF173F7B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7D2AC-D131-4A2C-810A-AE0F6D1129BD}" type="datetimeFigureOut">
              <a:rPr lang="en-US" smtClean="0"/>
              <a:t>22-Sep-15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FF8D7-A541-4D99-B788-AFBF173F7B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 - 2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873125" y="0"/>
            <a:ext cx="73961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895600" y="1600200"/>
            <a:ext cx="3505200" cy="35052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7893132"/>
              </a:avLst>
            </a:prstTxWarp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noFill/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MAA </a:t>
            </a:r>
            <a:r>
              <a:rPr lang="en-US" sz="5400" b="1" dirty="0" err="1" smtClean="0">
                <a:ln w="17780" cmpd="sng">
                  <a:noFill/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Sharda</a:t>
            </a:r>
            <a:r>
              <a:rPr lang="en-US" sz="5400" b="1" dirty="0" smtClean="0">
                <a:ln w="17780" cmpd="sng">
                  <a:noFill/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 Children College</a:t>
            </a:r>
            <a:endParaRPr lang="en-US" sz="5400" b="1" dirty="0">
              <a:ln w="17780" cmpd="sng">
                <a:noFill/>
                <a:prstDash val="solid"/>
                <a:miter lim="800000"/>
              </a:ln>
              <a:solidFill>
                <a:srgbClr val="00206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Anand</dc:creator>
  <cp:lastModifiedBy>Anand</cp:lastModifiedBy>
  <cp:revision>3</cp:revision>
  <dcterms:created xsi:type="dcterms:W3CDTF">2015-09-22T07:15:12Z</dcterms:created>
  <dcterms:modified xsi:type="dcterms:W3CDTF">2015-09-22T07:41:20Z</dcterms:modified>
</cp:coreProperties>
</file>