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E2615-31E9-4740-AF48-02C1107E2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D55986-FC40-478D-8B13-F7D936D0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DF65A4-A07C-42A2-983F-2E6EE507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7607C-C80D-4404-BAFA-627DF3EE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B905B2-3CE1-4903-8BF4-E47CEF5C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41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FB963-6BE4-4F7B-9CD8-E7C9A071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56A342-1236-4DAC-916F-F83B158E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7E5AD-4654-4334-8960-7C117FD2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0C346-AF5B-42CE-84D4-F780BEA4E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2B272-739D-4C66-A6FE-B1382C6F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71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19701B-CA85-4100-A56B-63A5A919B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3D1332-552D-4C6E-BEF8-73968E34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87665-F451-4849-8ADD-4098DDFF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25CB3-A992-4879-B32C-C79DC1CD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A8728-7EAD-4C17-AB23-E22EDBFB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CAA8B-802B-4F82-905B-538F5572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BA2B8-CDC8-44BE-B2C5-3F287FA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C08FE-1CAE-466F-A4D3-D951AAB5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596C2B-18CC-4902-951A-EA1B8BCC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262A4-9806-4E17-90EA-AF650387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AD58D-C004-49CD-93B0-3DDECAF3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A1681C-B8A0-4E6A-ADC4-34C146B8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899AB-F028-44AB-ABD4-F0690D02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CECD76-24FD-4A3B-AC2B-39E3A47B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772BD-7449-4BC0-8431-9F0F3C1C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BC0F3-C53C-4CE0-8ADD-2037CF4B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11539-9A36-4970-9A93-75717A2A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D1102-7594-4696-B9BE-D11647F6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CD8E43-7435-4B04-901B-567756CA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21AC3-5153-400E-B853-DB2329E3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B207E1-FACC-4AAA-9C8F-2FE4BA21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8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77E1F-E5D2-4902-BBE2-C3DDCF16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BFBD6-9061-4A83-9A9A-978F977C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05B62E-E2B0-431D-84FC-C0BFC912A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C0069E-5403-4916-8D9D-F1AC07DF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58AA65-55DA-4243-9347-310A438F4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9131C7-408A-4FAF-9B9A-E3BA7CA0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EE77B4-47C6-4A7A-9689-E61F4FE8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4641D-D103-417E-B3C6-3A6022A2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4567-2298-4098-9CD6-8EC4CD48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310777-5FAF-486C-9267-3278E95B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C393D7-3DFD-4F7C-BD29-9707D879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D9AC3E-0E4B-43DF-9ECF-54EC21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79EBC8-B935-42E0-B350-2875753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59E888-B795-4A33-B624-68AC2BA1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1FDC85-A9AD-4EA6-857E-DAAD3C16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B8C44-308F-40A6-B50A-4259E1CC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1E3C9-E0A7-481D-A93F-E6BB7C8B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E8C593-4A06-45D3-AC0B-E1F7752D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3CDE30-0227-4CF6-B20D-729ED2DE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742C5-69E4-4521-B3D6-0FE28AF0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A2CD59-AA6B-4A72-A1F5-26F6F5F3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13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F114C-897C-45D8-BCBE-B230BA67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6F6DA6-64C3-4844-865A-D51581251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5D462A-CEB0-45F6-800A-84B9F179A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BC62B-8DBA-4045-A1DE-627E7AAA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4F80B3-C17C-4E40-A673-CF80AAF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3522AC-91CE-4AD4-A994-AE541D17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1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B55D5-DCB8-4B06-8D93-777F6671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4F7E1D-AC65-45BD-9BEA-82C404F5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4552B-F81B-495A-9A82-F6F37ADA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0E5C-D0E0-46BD-A989-53C1A7C4E773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08CA2-82AC-4360-9D30-18453EB43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F12BD-CE64-4565-A997-7B8C7ED9C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44C-51E7-4706-AE1D-9692AB98A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4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F8C7F-4FEB-406D-9AEB-4856D52F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105"/>
            <a:ext cx="10515600" cy="421907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организации взаимодействия объектов при заданный критериях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«Игра «Шахматы»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A9F1C-D4DA-4460-91EE-1EF13FDC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8274"/>
            <a:ext cx="10515600" cy="738688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Выполнил: Андреев Д.И.</a:t>
            </a:r>
          </a:p>
        </p:txBody>
      </p:sp>
    </p:spTree>
    <p:extLst>
      <p:ext uri="{BB962C8B-B14F-4D97-AF65-F5344CB8AC3E}">
        <p14:creationId xmlns:p14="http://schemas.microsoft.com/office/powerpoint/2010/main" val="202260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6AE1D-1D45-4997-BB1D-CBA56DB6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7098A-8609-40D3-9CC3-348DD36F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738"/>
            <a:ext cx="10515600" cy="545013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7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53162-61EA-4BB0-8DB9-7DCE223F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61F37-6154-42A6-B8E4-DFFB5B93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4"/>
            <a:ext cx="10515600" cy="548222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19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02738-9910-43A8-ADB6-79033B1E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пути решения проблем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597B1-8993-450C-96AD-20BEE5EE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46617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33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AFA7E-3DB7-42B7-9EA8-7624C29B8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931"/>
            <a:ext cx="9144000" cy="101123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правила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EE9704-2941-4D85-AB61-63C5ACD0B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3179"/>
            <a:ext cx="4283242" cy="4026568"/>
          </a:xfrm>
        </p:spPr>
        <p:txBody>
          <a:bodyPr>
            <a:normAutofit/>
          </a:bodyPr>
          <a:lstStyle/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Фигуры на доске: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пешек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pawn);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ладьи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rook);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коня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слона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ферзя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queen);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короля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447F23-D60F-42C4-881F-D6068BF89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3" r="35666"/>
          <a:stretch/>
        </p:blipFill>
        <p:spPr>
          <a:xfrm>
            <a:off x="6808602" y="1973179"/>
            <a:ext cx="3859398" cy="38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1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923AA-BDC7-42AA-8C59-5D867231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1CD27-B25C-474F-B450-6957FCC0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73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Шахматная нотация:</a:t>
            </a:r>
          </a:p>
          <a:p>
            <a:pPr marL="0" indent="0">
              <a:buNone/>
            </a:pPr>
            <a:r>
              <a:rPr lang="ru-RU" dirty="0"/>
              <a:t>	Запись хода в общем случае: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[</a:t>
            </a:r>
            <a:r>
              <a:rPr lang="ru-RU" dirty="0"/>
              <a:t>номер хода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[</a:t>
            </a:r>
            <a:r>
              <a:rPr lang="ru-RU" dirty="0"/>
              <a:t>обозначение фигуры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[</a:t>
            </a:r>
            <a:r>
              <a:rPr lang="ru-RU" dirty="0"/>
              <a:t>начальное поле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[</a:t>
            </a:r>
            <a:r>
              <a:rPr lang="ru-RU" dirty="0"/>
              <a:t>конечное поле</a:t>
            </a:r>
            <a:r>
              <a:rPr lang="en-US" dirty="0"/>
              <a:t>]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Дополнительные символы:</a:t>
            </a:r>
          </a:p>
          <a:p>
            <a:pPr marL="0" indent="0">
              <a:buNone/>
            </a:pPr>
            <a:r>
              <a:rPr lang="ru-RU" dirty="0"/>
              <a:t>	х – при взятии фигуры (записывается между полями)</a:t>
            </a:r>
          </a:p>
          <a:p>
            <a:pPr marL="0" indent="0">
              <a:buNone/>
            </a:pPr>
            <a:r>
              <a:rPr lang="ru-RU" dirty="0"/>
              <a:t>	0-0-0 – длинная рокировка (записывается вместо полей)</a:t>
            </a:r>
          </a:p>
          <a:p>
            <a:pPr marL="0" indent="0">
              <a:buNone/>
            </a:pPr>
            <a:r>
              <a:rPr lang="ru-RU" dirty="0"/>
              <a:t>	0-0 – короткая рокировка</a:t>
            </a:r>
          </a:p>
          <a:p>
            <a:pPr marL="0" indent="0">
              <a:buNone/>
            </a:pPr>
            <a:r>
              <a:rPr lang="ru-RU" dirty="0"/>
              <a:t>	+ - шах (записывается после стандартной  записи хода)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#</a:t>
            </a:r>
            <a:r>
              <a:rPr lang="ru-RU" dirty="0"/>
              <a:t> - мат (записывается после стандартной  записи хода)</a:t>
            </a:r>
          </a:p>
          <a:p>
            <a:pPr marL="0" indent="0">
              <a:buNone/>
            </a:pPr>
            <a:r>
              <a:rPr lang="ru-RU" dirty="0"/>
              <a:t>Пример: </a:t>
            </a:r>
            <a:r>
              <a:rPr lang="en-US" dirty="0"/>
              <a:t>BF1xB5 (</a:t>
            </a:r>
            <a:r>
              <a:rPr lang="ru-RU" dirty="0"/>
              <a:t>взятие белым слоном фигуры на поле </a:t>
            </a:r>
            <a:r>
              <a:rPr lang="en-US" dirty="0"/>
              <a:t>B5)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08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1B3D5-8566-4932-86F7-D0DAAA7A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приложения на слои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BA3405-D495-42A0-9B36-85231D0C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4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1B3D5-8566-4932-86F7-D0DAAA7A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слоя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1C1491-9B2A-4735-AB5A-1C088B5A1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10515600" cy="5273675"/>
          </a:xfrm>
        </p:spPr>
      </p:pic>
    </p:spTree>
    <p:extLst>
      <p:ext uri="{BB962C8B-B14F-4D97-AF65-F5344CB8AC3E}">
        <p14:creationId xmlns:p14="http://schemas.microsoft.com/office/powerpoint/2010/main" val="204650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9C52B-4CCB-4B5D-A22F-0F73D2CD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слоя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36B228-5B43-4204-80FD-13CAE70F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42738"/>
            <a:ext cx="10515599" cy="5450136"/>
          </a:xfrm>
        </p:spPr>
      </p:pic>
    </p:spTree>
    <p:extLst>
      <p:ext uri="{BB962C8B-B14F-4D97-AF65-F5344CB8AC3E}">
        <p14:creationId xmlns:p14="http://schemas.microsoft.com/office/powerpoint/2010/main" val="28598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9B51-F33E-4DC3-9299-EACEDE72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B9878-3E81-4214-9A86-1990AB53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4"/>
            <a:ext cx="10515600" cy="540201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41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024C6-530F-49E5-AC09-60009496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двойная диспетчеризация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00ABA-3256-4112-9803-AC91DAC2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4"/>
            <a:ext cx="10515600" cy="540201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36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6B193-C1B5-47B8-B57A-93B78160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Шаблонная реализация паттерна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81E2C-0552-449B-9A0D-97E4973F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46617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68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90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Разработка приложения для организации взаимодействия объектов при заданный критериях  «Игра «Шахматы»</vt:lpstr>
      <vt:lpstr>Основные правила игры</vt:lpstr>
      <vt:lpstr> </vt:lpstr>
      <vt:lpstr>Разделение приложения на слои</vt:lpstr>
      <vt:lpstr>Классы слоя Models</vt:lpstr>
      <vt:lpstr>Классы слоя Core</vt:lpstr>
      <vt:lpstr>Паттерн Visitor</vt:lpstr>
      <vt:lpstr>Почему двойная диспетчеризация</vt:lpstr>
      <vt:lpstr>Шаблонная реализация паттерна Visitor</vt:lpstr>
      <vt:lpstr>Плюсы реализации</vt:lpstr>
      <vt:lpstr>Проблемы реализации</vt:lpstr>
      <vt:lpstr>Возможные пути решения проблем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Андреев</dc:creator>
  <cp:lastModifiedBy>Дмитрий Андреев</cp:lastModifiedBy>
  <cp:revision>8</cp:revision>
  <dcterms:created xsi:type="dcterms:W3CDTF">2022-01-09T13:41:27Z</dcterms:created>
  <dcterms:modified xsi:type="dcterms:W3CDTF">2022-01-09T16:45:31Z</dcterms:modified>
</cp:coreProperties>
</file>