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60" r:id="rId6"/>
    <p:sldId id="259" r:id="rId7"/>
    <p:sldId id="262" r:id="rId8"/>
    <p:sldId id="261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E2615-31E9-4740-AF48-02C1107E2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D55986-FC40-478D-8B13-F7D936D0C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DF65A4-A07C-42A2-983F-2E6EE507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0E5C-D0E0-46BD-A989-53C1A7C4E77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A7607C-C80D-4404-BAFA-627DF3EE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B905B2-3CE1-4903-8BF4-E47CEF5C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44C-51E7-4706-AE1D-9692AB98A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41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FB963-6BE4-4F7B-9CD8-E7C9A071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56A342-1236-4DAC-916F-F83B158E8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97E5AD-4654-4334-8960-7C117FD2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0E5C-D0E0-46BD-A989-53C1A7C4E77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80C346-AF5B-42CE-84D4-F780BEA4E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52B272-739D-4C66-A6FE-B1382C6F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44C-51E7-4706-AE1D-9692AB98A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71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19701B-CA85-4100-A56B-63A5A919B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3D1332-552D-4C6E-BEF8-73968E340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E87665-F451-4849-8ADD-4098DDFF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0E5C-D0E0-46BD-A989-53C1A7C4E77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225CB3-A992-4879-B32C-C79DC1CD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FA8728-7EAD-4C17-AB23-E22EDBFB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44C-51E7-4706-AE1D-9692AB98A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8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CAA8B-802B-4F82-905B-538F5572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0BA2B8-CDC8-44BE-B2C5-3F287FA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BC08FE-1CAE-466F-A4D3-D951AAB5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0E5C-D0E0-46BD-A989-53C1A7C4E77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596C2B-18CC-4902-951A-EA1B8BCC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2262A4-9806-4E17-90EA-AF650387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44C-51E7-4706-AE1D-9692AB98A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2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AD58D-C004-49CD-93B0-3DDECAF3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A1681C-B8A0-4E6A-ADC4-34C146B82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6899AB-F028-44AB-ABD4-F0690D02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0E5C-D0E0-46BD-A989-53C1A7C4E77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CECD76-24FD-4A3B-AC2B-39E3A47B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9772BD-7449-4BC0-8431-9F0F3C1C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44C-51E7-4706-AE1D-9692AB98A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8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BC0F3-C53C-4CE0-8ADD-2037CF4B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11539-9A36-4970-9A93-75717A2A2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DD1102-7594-4696-B9BE-D11647F6F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CD8E43-7435-4B04-901B-567756CA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0E5C-D0E0-46BD-A989-53C1A7C4E77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121AC3-5153-400E-B853-DB2329E3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B207E1-FACC-4AAA-9C8F-2FE4BA21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44C-51E7-4706-AE1D-9692AB98A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98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77E1F-E5D2-4902-BBE2-C3DDCF16C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3BFBD6-9061-4A83-9A9A-978F977CB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05B62E-E2B0-431D-84FC-C0BFC912A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C0069E-5403-4916-8D9D-F1AC07DFB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558AA65-55DA-4243-9347-310A438F4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9131C7-408A-4FAF-9B9A-E3BA7CA0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0E5C-D0E0-46BD-A989-53C1A7C4E77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EEE77B4-47C6-4A7A-9689-E61F4FE8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74641D-D103-417E-B3C6-3A6022A2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44C-51E7-4706-AE1D-9692AB98A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62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C4567-2298-4098-9CD6-8EC4CD48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310777-5FAF-486C-9267-3278E95B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0E5C-D0E0-46BD-A989-53C1A7C4E77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C393D7-3DFD-4F7C-BD29-9707D879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D9AC3E-0E4B-43DF-9ECF-54EC2149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44C-51E7-4706-AE1D-9692AB98A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63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79EBC8-B935-42E0-B350-28757539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0E5C-D0E0-46BD-A989-53C1A7C4E77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B59E888-B795-4A33-B624-68AC2BA1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1FDC85-A9AD-4EA6-857E-DAAD3C16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44C-51E7-4706-AE1D-9692AB98A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1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B8C44-308F-40A6-B50A-4259E1CC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81E3C9-E0A7-481D-A93F-E6BB7C8B0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E8C593-4A06-45D3-AC0B-E1F7752DA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3CDE30-0227-4CF6-B20D-729ED2DE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0E5C-D0E0-46BD-A989-53C1A7C4E77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8742C5-69E4-4521-B3D6-0FE28AF0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A2CD59-AA6B-4A72-A1F5-26F6F5F3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44C-51E7-4706-AE1D-9692AB98A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13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F114C-897C-45D8-BCBE-B230BA678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6F6DA6-64C3-4844-865A-D51581251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5D462A-CEB0-45F6-800A-84B9F179A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9BC62B-8DBA-4045-A1DE-627E7AAA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0E5C-D0E0-46BD-A989-53C1A7C4E77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4F80B3-C17C-4E40-A673-CF80AAF0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3522AC-91CE-4AD4-A994-AE541D17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44C-51E7-4706-AE1D-9692AB98A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91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B55D5-DCB8-4B06-8D93-777F6671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4F7E1D-AC65-45BD-9BEA-82C404F57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34552B-F81B-495A-9A82-F6F37ADA6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00E5C-D0E0-46BD-A989-53C1A7C4E77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908CA2-82AC-4360-9D30-18453EB43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8F12BD-CE64-4565-A997-7B8C7ED9C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844C-51E7-4706-AE1D-9692AB98A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34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F8C7F-4FEB-406D-9AEB-4856D52F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2105"/>
            <a:ext cx="10515600" cy="421907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 для организации взаимодействия объектов при заданный критериях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«Игра «Шахматы»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FA9F1C-D4DA-4460-91EE-1EF13FDC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8274"/>
            <a:ext cx="10515600" cy="738688"/>
          </a:xfrm>
        </p:spPr>
        <p:txBody>
          <a:bodyPr/>
          <a:lstStyle/>
          <a:p>
            <a:pPr marL="0" indent="0" algn="r">
              <a:buNone/>
            </a:pPr>
            <a:r>
              <a:rPr lang="ru-RU" dirty="0"/>
              <a:t>Выполнил: Андреев Д.И.</a:t>
            </a:r>
          </a:p>
        </p:txBody>
      </p:sp>
    </p:spTree>
    <p:extLst>
      <p:ext uri="{BB962C8B-B14F-4D97-AF65-F5344CB8AC3E}">
        <p14:creationId xmlns:p14="http://schemas.microsoft.com/office/powerpoint/2010/main" val="202260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6AE1D-1D45-4997-BB1D-CBA56DB66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2832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27098A-8609-40D3-9CC3-348DD36F8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958"/>
            <a:ext cx="10515600" cy="48286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паттернов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Mediator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разделение приложения на слои: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локализовать зависимости и уменьшает их число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Упрощает внесение дополнительной или создание новой логики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Обходить объекты классов иерархии и выбирать логику в зависимости от типа</a:t>
            </a:r>
          </a:p>
        </p:txBody>
      </p:sp>
    </p:spTree>
    <p:extLst>
      <p:ext uri="{BB962C8B-B14F-4D97-AF65-F5344CB8AC3E}">
        <p14:creationId xmlns:p14="http://schemas.microsoft.com/office/powerpoint/2010/main" val="352397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53162-61EA-4BB0-8DB9-7DCE223F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6579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D61F37-6154-42A6-B8E4-DFFB5B936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989"/>
            <a:ext cx="10515600" cy="381802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Паттерн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Mediator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агрегирует зависимости между ядром и интерфейсом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Внесение новой логики с использованием паттерна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порождает новые классы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Использовании паттерна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накладывает ограничения на иерархию</a:t>
            </a:r>
          </a:p>
        </p:txBody>
      </p:sp>
    </p:spTree>
    <p:extLst>
      <p:ext uri="{BB962C8B-B14F-4D97-AF65-F5344CB8AC3E}">
        <p14:creationId xmlns:p14="http://schemas.microsoft.com/office/powerpoint/2010/main" val="262719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02738-9910-43A8-ADB6-79033B1E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57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пути решения проблем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9597B1-8993-450C-96AD-20BEE5EE5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1779"/>
            <a:ext cx="10515600" cy="245444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более гибких архитектурных решений (вносит усложнения в разработку)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паттерна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«необходимым злом»</a:t>
            </a:r>
          </a:p>
        </p:txBody>
      </p:sp>
    </p:spTree>
    <p:extLst>
      <p:ext uri="{BB962C8B-B14F-4D97-AF65-F5344CB8AC3E}">
        <p14:creationId xmlns:p14="http://schemas.microsoft.com/office/powerpoint/2010/main" val="214433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AFA7E-3DB7-42B7-9EA8-7624C29B8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6931"/>
            <a:ext cx="9144000" cy="1011237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правила игры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EE9704-2941-4D85-AB61-63C5ACD0B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73179"/>
            <a:ext cx="4283242" cy="4026568"/>
          </a:xfrm>
        </p:spPr>
        <p:txBody>
          <a:bodyPr>
            <a:normAutofit/>
          </a:bodyPr>
          <a:lstStyle/>
          <a:p>
            <a:pPr algn="just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Фигуры на доске:</a:t>
            </a:r>
          </a:p>
          <a:p>
            <a:pPr lvl="1"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пешек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pawn);</a:t>
            </a:r>
          </a:p>
          <a:p>
            <a:pPr lvl="1"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ладьи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rook);</a:t>
            </a:r>
          </a:p>
          <a:p>
            <a:pPr lvl="1"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коня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knight);</a:t>
            </a:r>
          </a:p>
          <a:p>
            <a:pPr lvl="1"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слона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bishop);</a:t>
            </a:r>
          </a:p>
          <a:p>
            <a:pPr lvl="1"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ферзя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queen);</a:t>
            </a:r>
          </a:p>
          <a:p>
            <a:pPr lvl="1"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короля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king)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8447F23-D60F-42C4-881F-D6068BF89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3" r="35666"/>
          <a:stretch/>
        </p:blipFill>
        <p:spPr>
          <a:xfrm>
            <a:off x="6808602" y="1973179"/>
            <a:ext cx="3859398" cy="383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1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923AA-BDC7-42AA-8C59-5D867231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41CD27-B25C-474F-B450-6957FCC04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3979"/>
            <a:ext cx="10515600" cy="5738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Шахматная нотация: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Запись хода в общем случае: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хода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обозначение фигуры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начальное поле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конечное поле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Дополнительные символы: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х – при взятии фигуры (записывается между полями)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0-0-0 – длинная рокировка (записывается вместо полей)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0-0 – короткая рокировка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- шах (записывается после стандартной  записи хода)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мат (записывается после стандартной  записи хода)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BF1xB5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взятие белым слоном фигуры на поле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B5)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08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1B3D5-8566-4932-86F7-D0DAAA7A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приложения на слои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0EEA76-1C9A-4B7C-A96C-9A2728BD0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9" y="1812758"/>
            <a:ext cx="11669482" cy="4299283"/>
          </a:xfrm>
        </p:spPr>
      </p:pic>
    </p:spTree>
    <p:extLst>
      <p:ext uri="{BB962C8B-B14F-4D97-AF65-F5344CB8AC3E}">
        <p14:creationId xmlns:p14="http://schemas.microsoft.com/office/powerpoint/2010/main" val="318942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1B3D5-8566-4932-86F7-D0DAAA7A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слоя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01C1491-9B2A-4735-AB5A-1C088B5A1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219200"/>
            <a:ext cx="9220200" cy="5273675"/>
          </a:xfrm>
        </p:spPr>
      </p:pic>
    </p:spTree>
    <p:extLst>
      <p:ext uri="{BB962C8B-B14F-4D97-AF65-F5344CB8AC3E}">
        <p14:creationId xmlns:p14="http://schemas.microsoft.com/office/powerpoint/2010/main" val="204650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19C52B-4CCB-4B5D-A22F-0F73D2CD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6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слоя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36B228-5B43-4204-80FD-13CAE70F5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80" y="1042738"/>
            <a:ext cx="9541040" cy="5450136"/>
          </a:xfrm>
        </p:spPr>
      </p:pic>
    </p:spTree>
    <p:extLst>
      <p:ext uri="{BB962C8B-B14F-4D97-AF65-F5344CB8AC3E}">
        <p14:creationId xmlns:p14="http://schemas.microsoft.com/office/powerpoint/2010/main" val="285987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19B51-F33E-4DC3-9299-EACEDE72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73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Паттерн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577704EA-EF92-46EA-8281-6D054DB6C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6" y="1090864"/>
            <a:ext cx="7363326" cy="5402010"/>
          </a:xfrm>
        </p:spPr>
      </p:pic>
    </p:spTree>
    <p:extLst>
      <p:ext uri="{BB962C8B-B14F-4D97-AF65-F5344CB8AC3E}">
        <p14:creationId xmlns:p14="http://schemas.microsoft.com/office/powerpoint/2010/main" val="168241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024C6-530F-49E5-AC09-600094966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49575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двойная диспетчеризация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900ABA-3256-4112-9803-AC91DAC2E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884"/>
            <a:ext cx="10515600" cy="463199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расширения</a:t>
            </a:r>
          </a:p>
          <a:p>
            <a:pPr marL="0" indent="0">
              <a:buNone/>
            </a:pP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Вынесение зависимостей между параллельными ветвями иерархии в отдельные классы посетителей</a:t>
            </a:r>
          </a:p>
          <a:p>
            <a:pPr marL="0" indent="0">
              <a:buNone/>
            </a:pP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Добавление новой логики для всей иерархии </a:t>
            </a:r>
          </a:p>
        </p:txBody>
      </p:sp>
    </p:spTree>
    <p:extLst>
      <p:ext uri="{BB962C8B-B14F-4D97-AF65-F5344CB8AC3E}">
        <p14:creationId xmlns:p14="http://schemas.microsoft.com/office/powerpoint/2010/main" val="60836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6B193-C1B5-47B8-B57A-93B78160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614016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Шаблонная реализация паттерна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8">
            <a:extLst>
              <a:ext uri="{FF2B5EF4-FFF2-40B4-BE49-F238E27FC236}">
                <a16:creationId xmlns:a16="http://schemas.microsoft.com/office/drawing/2014/main" id="{3301B33B-C2DF-4598-AA22-C2ED512EE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9142"/>
            <a:ext cx="10515600" cy="4513732"/>
          </a:xfrm>
        </p:spPr>
      </p:pic>
    </p:spTree>
    <p:extLst>
      <p:ext uri="{BB962C8B-B14F-4D97-AF65-F5344CB8AC3E}">
        <p14:creationId xmlns:p14="http://schemas.microsoft.com/office/powerpoint/2010/main" val="8798683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192</Words>
  <Application>Microsoft Office PowerPoint</Application>
  <PresentationFormat>Широкоэкранный</PresentationFormat>
  <Paragraphs>44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Разработка приложения для организации взаимодействия объектов при заданный критериях  «Игра «Шахматы»</vt:lpstr>
      <vt:lpstr>Основные правила игры</vt:lpstr>
      <vt:lpstr> </vt:lpstr>
      <vt:lpstr>Разделение приложения на слои</vt:lpstr>
      <vt:lpstr>Классы слоя Models</vt:lpstr>
      <vt:lpstr>Классы слоя Core</vt:lpstr>
      <vt:lpstr>Паттерн Visitor</vt:lpstr>
      <vt:lpstr>Почему двойная диспетчеризация</vt:lpstr>
      <vt:lpstr>Шаблонная реализация паттерна Visitor</vt:lpstr>
      <vt:lpstr>Плюсы реализации</vt:lpstr>
      <vt:lpstr>Проблемы реализации</vt:lpstr>
      <vt:lpstr>Возможные пути решения проблем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Андреев</dc:creator>
  <cp:lastModifiedBy>Дмитрий Андреев</cp:lastModifiedBy>
  <cp:revision>14</cp:revision>
  <dcterms:created xsi:type="dcterms:W3CDTF">2022-01-09T13:41:27Z</dcterms:created>
  <dcterms:modified xsi:type="dcterms:W3CDTF">2022-01-11T20:36:10Z</dcterms:modified>
</cp:coreProperties>
</file>