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8" r:id="rId16"/>
    <p:sldId id="279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ED40D-165D-4BA4-A305-D994597142FD}" v="75" dt="2019-10-18T23:27:4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Rajole" userId="32ab07c71b9b577f" providerId="LiveId" clId="{170ED40D-165D-4BA4-A305-D994597142FD}"/>
    <pc:docChg chg="undo custSel addSld delSld modSld sldOrd">
      <pc:chgData name="Anil Rajole" userId="32ab07c71b9b577f" providerId="LiveId" clId="{170ED40D-165D-4BA4-A305-D994597142FD}" dt="2019-10-18T23:46:23.176" v="1386" actId="20577"/>
      <pc:docMkLst>
        <pc:docMk/>
      </pc:docMkLst>
      <pc:sldChg chg="delSp modSp add">
        <pc:chgData name="Anil Rajole" userId="32ab07c71b9b577f" providerId="LiveId" clId="{170ED40D-165D-4BA4-A305-D994597142FD}" dt="2019-10-18T17:12:23.584" v="442" actId="20577"/>
        <pc:sldMkLst>
          <pc:docMk/>
          <pc:sldMk cId="2211361708" sldId="256"/>
        </pc:sldMkLst>
        <pc:spChg chg="mod">
          <ac:chgData name="Anil Rajole" userId="32ab07c71b9b577f" providerId="LiveId" clId="{170ED40D-165D-4BA4-A305-D994597142FD}" dt="2019-10-18T17:12:23.584" v="442" actId="20577"/>
          <ac:spMkLst>
            <pc:docMk/>
            <pc:sldMk cId="2211361708" sldId="256"/>
            <ac:spMk id="2" creationId="{A161661E-8113-4C1B-A54E-3FB9FA2ADC06}"/>
          </ac:spMkLst>
        </pc:spChg>
        <pc:spChg chg="del">
          <ac:chgData name="Anil Rajole" userId="32ab07c71b9b577f" providerId="LiveId" clId="{170ED40D-165D-4BA4-A305-D994597142FD}" dt="2019-10-18T05:43:11.458" v="1" actId="478"/>
          <ac:spMkLst>
            <pc:docMk/>
            <pc:sldMk cId="2211361708" sldId="256"/>
            <ac:spMk id="3" creationId="{CE28E84F-9B2B-4C46-8F03-D5A2E7CA4C48}"/>
          </ac:spMkLst>
        </pc:spChg>
      </pc:sldChg>
      <pc:sldChg chg="delSp modSp add">
        <pc:chgData name="Anil Rajole" userId="32ab07c71b9b577f" providerId="LiveId" clId="{170ED40D-165D-4BA4-A305-D994597142FD}" dt="2019-10-18T23:44:46.098" v="1379" actId="20577"/>
        <pc:sldMkLst>
          <pc:docMk/>
          <pc:sldMk cId="3203481488" sldId="257"/>
        </pc:sldMkLst>
        <pc:spChg chg="del">
          <ac:chgData name="Anil Rajole" userId="32ab07c71b9b577f" providerId="LiveId" clId="{170ED40D-165D-4BA4-A305-D994597142FD}" dt="2019-10-18T05:43:39.091" v="3" actId="478"/>
          <ac:spMkLst>
            <pc:docMk/>
            <pc:sldMk cId="3203481488" sldId="257"/>
            <ac:spMk id="2" creationId="{FFBEF503-CEAD-4BC3-ABC4-2BC020D524B4}"/>
          </ac:spMkLst>
        </pc:spChg>
        <pc:spChg chg="mod">
          <ac:chgData name="Anil Rajole" userId="32ab07c71b9b577f" providerId="LiveId" clId="{170ED40D-165D-4BA4-A305-D994597142FD}" dt="2019-10-18T23:44:46.098" v="1379" actId="20577"/>
          <ac:spMkLst>
            <pc:docMk/>
            <pc:sldMk cId="3203481488" sldId="257"/>
            <ac:spMk id="3" creationId="{1FC0DDDB-34A6-4DCB-9833-CA25D302993F}"/>
          </ac:spMkLst>
        </pc:spChg>
      </pc:sldChg>
      <pc:sldChg chg="modSp add">
        <pc:chgData name="Anil Rajole" userId="32ab07c71b9b577f" providerId="LiveId" clId="{170ED40D-165D-4BA4-A305-D994597142FD}" dt="2019-10-18T17:31:31.948" v="860" actId="113"/>
        <pc:sldMkLst>
          <pc:docMk/>
          <pc:sldMk cId="1031434341" sldId="258"/>
        </pc:sldMkLst>
        <pc:spChg chg="mod">
          <ac:chgData name="Anil Rajole" userId="32ab07c71b9b577f" providerId="LiveId" clId="{170ED40D-165D-4BA4-A305-D994597142FD}" dt="2019-10-18T17:13:50.298" v="498" actId="20577"/>
          <ac:spMkLst>
            <pc:docMk/>
            <pc:sldMk cId="1031434341" sldId="258"/>
            <ac:spMk id="2" creationId="{A6AF88A4-E0EB-423B-89FF-70ADE5D9B68A}"/>
          </ac:spMkLst>
        </pc:spChg>
        <pc:spChg chg="mod">
          <ac:chgData name="Anil Rajole" userId="32ab07c71b9b577f" providerId="LiveId" clId="{170ED40D-165D-4BA4-A305-D994597142FD}" dt="2019-10-18T17:31:31.948" v="860" actId="113"/>
          <ac:spMkLst>
            <pc:docMk/>
            <pc:sldMk cId="1031434341" sldId="258"/>
            <ac:spMk id="3" creationId="{A4B1F9ED-2403-4486-B56A-1F4571B3E517}"/>
          </ac:spMkLst>
        </pc:spChg>
      </pc:sldChg>
      <pc:sldChg chg="modSp add">
        <pc:chgData name="Anil Rajole" userId="32ab07c71b9b577f" providerId="LiveId" clId="{170ED40D-165D-4BA4-A305-D994597142FD}" dt="2019-10-18T23:46:23.176" v="1386" actId="20577"/>
        <pc:sldMkLst>
          <pc:docMk/>
          <pc:sldMk cId="116397489" sldId="259"/>
        </pc:sldMkLst>
        <pc:spChg chg="mod">
          <ac:chgData name="Anil Rajole" userId="32ab07c71b9b577f" providerId="LiveId" clId="{170ED40D-165D-4BA4-A305-D994597142FD}" dt="2019-10-18T21:05:15.165" v="888" actId="20577"/>
          <ac:spMkLst>
            <pc:docMk/>
            <pc:sldMk cId="116397489" sldId="259"/>
            <ac:spMk id="2" creationId="{A6AF88A4-E0EB-423B-89FF-70ADE5D9B68A}"/>
          </ac:spMkLst>
        </pc:spChg>
        <pc:spChg chg="mod">
          <ac:chgData name="Anil Rajole" userId="32ab07c71b9b577f" providerId="LiveId" clId="{170ED40D-165D-4BA4-A305-D994597142FD}" dt="2019-10-18T23:46:23.176" v="1386" actId="20577"/>
          <ac:spMkLst>
            <pc:docMk/>
            <pc:sldMk cId="116397489" sldId="259"/>
            <ac:spMk id="3" creationId="{A4B1F9ED-2403-4486-B56A-1F4571B3E517}"/>
          </ac:spMkLst>
        </pc:spChg>
      </pc:sldChg>
      <pc:sldChg chg="add del">
        <pc:chgData name="Anil Rajole" userId="32ab07c71b9b577f" providerId="LiveId" clId="{170ED40D-165D-4BA4-A305-D994597142FD}" dt="2019-10-18T17:32:00.550" v="862" actId="47"/>
        <pc:sldMkLst>
          <pc:docMk/>
          <pc:sldMk cId="1886679458" sldId="259"/>
        </pc:sldMkLst>
      </pc:sldChg>
      <pc:sldChg chg="addSp modSp add">
        <pc:chgData name="Anil Rajole" userId="32ab07c71b9b577f" providerId="LiveId" clId="{170ED40D-165D-4BA4-A305-D994597142FD}" dt="2019-10-18T21:25:15.701" v="1065" actId="14100"/>
        <pc:sldMkLst>
          <pc:docMk/>
          <pc:sldMk cId="280067210" sldId="260"/>
        </pc:sldMkLst>
        <pc:spChg chg="mod">
          <ac:chgData name="Anil Rajole" userId="32ab07c71b9b577f" providerId="LiveId" clId="{170ED40D-165D-4BA4-A305-D994597142FD}" dt="2019-10-18T21:11:55.519" v="1060" actId="122"/>
          <ac:spMkLst>
            <pc:docMk/>
            <pc:sldMk cId="280067210" sldId="260"/>
            <ac:spMk id="2" creationId="{A6AF88A4-E0EB-423B-89FF-70ADE5D9B68A}"/>
          </ac:spMkLst>
        </pc:spChg>
        <pc:spChg chg="mod">
          <ac:chgData name="Anil Rajole" userId="32ab07c71b9b577f" providerId="LiveId" clId="{170ED40D-165D-4BA4-A305-D994597142FD}" dt="2019-10-18T21:11:59.349" v="1061" actId="20577"/>
          <ac:spMkLst>
            <pc:docMk/>
            <pc:sldMk cId="280067210" sldId="260"/>
            <ac:spMk id="3" creationId="{A4B1F9ED-2403-4486-B56A-1F4571B3E517}"/>
          </ac:spMkLst>
        </pc:spChg>
        <pc:picChg chg="add mod">
          <ac:chgData name="Anil Rajole" userId="32ab07c71b9b577f" providerId="LiveId" clId="{170ED40D-165D-4BA4-A305-D994597142FD}" dt="2019-10-18T21:25:15.701" v="1065" actId="14100"/>
          <ac:picMkLst>
            <pc:docMk/>
            <pc:sldMk cId="280067210" sldId="260"/>
            <ac:picMk id="4" creationId="{1FC96D1E-69C6-42D4-94A8-D35ADC6B9AB7}"/>
          </ac:picMkLst>
        </pc:picChg>
      </pc:sldChg>
      <pc:sldChg chg="add del">
        <pc:chgData name="Anil Rajole" userId="32ab07c71b9b577f" providerId="LiveId" clId="{170ED40D-165D-4BA4-A305-D994597142FD}" dt="2019-10-18T21:11:36.365" v="1057" actId="47"/>
        <pc:sldMkLst>
          <pc:docMk/>
          <pc:sldMk cId="1398874976" sldId="260"/>
        </pc:sldMkLst>
      </pc:sldChg>
      <pc:sldChg chg="addSp modSp add ord">
        <pc:chgData name="Anil Rajole" userId="32ab07c71b9b577f" providerId="LiveId" clId="{170ED40D-165D-4BA4-A305-D994597142FD}" dt="2019-10-18T21:29:27.696" v="1107" actId="14100"/>
        <pc:sldMkLst>
          <pc:docMk/>
          <pc:sldMk cId="2924248218" sldId="261"/>
        </pc:sldMkLst>
        <pc:spChg chg="mod">
          <ac:chgData name="Anil Rajole" userId="32ab07c71b9b577f" providerId="LiveId" clId="{170ED40D-165D-4BA4-A305-D994597142FD}" dt="2019-10-18T21:25:53.882" v="1093" actId="20577"/>
          <ac:spMkLst>
            <pc:docMk/>
            <pc:sldMk cId="2924248218" sldId="261"/>
            <ac:spMk id="2" creationId="{A6AF88A4-E0EB-423B-89FF-70ADE5D9B68A}"/>
          </ac:spMkLst>
        </pc:spChg>
        <pc:spChg chg="mod">
          <ac:chgData name="Anil Rajole" userId="32ab07c71b9b577f" providerId="LiveId" clId="{170ED40D-165D-4BA4-A305-D994597142FD}" dt="2019-10-18T21:25:56.950" v="1094" actId="20577"/>
          <ac:spMkLst>
            <pc:docMk/>
            <pc:sldMk cId="2924248218" sldId="261"/>
            <ac:spMk id="3" creationId="{A4B1F9ED-2403-4486-B56A-1F4571B3E517}"/>
          </ac:spMkLst>
        </pc:spChg>
        <pc:picChg chg="add mod">
          <ac:chgData name="Anil Rajole" userId="32ab07c71b9b577f" providerId="LiveId" clId="{170ED40D-165D-4BA4-A305-D994597142FD}" dt="2019-10-18T21:29:27.696" v="1107" actId="14100"/>
          <ac:picMkLst>
            <pc:docMk/>
            <pc:sldMk cId="2924248218" sldId="261"/>
            <ac:picMk id="4" creationId="{A7AB77F8-40AE-4052-A611-79F7776E25B0}"/>
          </ac:picMkLst>
        </pc:picChg>
      </pc:sldChg>
      <pc:sldChg chg="modSp add ord">
        <pc:chgData name="Anil Rajole" userId="32ab07c71b9b577f" providerId="LiveId" clId="{170ED40D-165D-4BA4-A305-D994597142FD}" dt="2019-10-18T21:35:18.500" v="1246" actId="20577"/>
        <pc:sldMkLst>
          <pc:docMk/>
          <pc:sldMk cId="1253566851" sldId="262"/>
        </pc:sldMkLst>
        <pc:spChg chg="mod">
          <ac:chgData name="Anil Rajole" userId="32ab07c71b9b577f" providerId="LiveId" clId="{170ED40D-165D-4BA4-A305-D994597142FD}" dt="2019-10-18T21:31:53.216" v="1133" actId="20577"/>
          <ac:spMkLst>
            <pc:docMk/>
            <pc:sldMk cId="1253566851" sldId="262"/>
            <ac:spMk id="2" creationId="{A6AF88A4-E0EB-423B-89FF-70ADE5D9B68A}"/>
          </ac:spMkLst>
        </pc:spChg>
        <pc:spChg chg="mod">
          <ac:chgData name="Anil Rajole" userId="32ab07c71b9b577f" providerId="LiveId" clId="{170ED40D-165D-4BA4-A305-D994597142FD}" dt="2019-10-18T21:35:18.500" v="1246" actId="20577"/>
          <ac:spMkLst>
            <pc:docMk/>
            <pc:sldMk cId="1253566851" sldId="262"/>
            <ac:spMk id="3" creationId="{A4B1F9ED-2403-4486-B56A-1F4571B3E517}"/>
          </ac:spMkLst>
        </pc:spChg>
      </pc:sldChg>
      <pc:sldChg chg="addSp delSp modSp add">
        <pc:chgData name="Anil Rajole" userId="32ab07c71b9b577f" providerId="LiveId" clId="{170ED40D-165D-4BA4-A305-D994597142FD}" dt="2019-10-18T21:49:19.310" v="1308"/>
        <pc:sldMkLst>
          <pc:docMk/>
          <pc:sldMk cId="3634143991" sldId="263"/>
        </pc:sldMkLst>
        <pc:spChg chg="del mod">
          <ac:chgData name="Anil Rajole" userId="32ab07c71b9b577f" providerId="LiveId" clId="{170ED40D-165D-4BA4-A305-D994597142FD}" dt="2019-10-18T21:40:46.487" v="1285" actId="478"/>
          <ac:spMkLst>
            <pc:docMk/>
            <pc:sldMk cId="3634143991" sldId="263"/>
            <ac:spMk id="2" creationId="{A6AF88A4-E0EB-423B-89FF-70ADE5D9B68A}"/>
          </ac:spMkLst>
        </pc:spChg>
        <pc:spChg chg="mod">
          <ac:chgData name="Anil Rajole" userId="32ab07c71b9b577f" providerId="LiveId" clId="{170ED40D-165D-4BA4-A305-D994597142FD}" dt="2019-10-18T21:36:18.993" v="1250" actId="20577"/>
          <ac:spMkLst>
            <pc:docMk/>
            <pc:sldMk cId="3634143991" sldId="263"/>
            <ac:spMk id="3" creationId="{A4B1F9ED-2403-4486-B56A-1F4571B3E517}"/>
          </ac:spMkLst>
        </pc:spChg>
        <pc:picChg chg="add del mod">
          <ac:chgData name="Anil Rajole" userId="32ab07c71b9b577f" providerId="LiveId" clId="{170ED40D-165D-4BA4-A305-D994597142FD}" dt="2019-10-18T21:45:18.864" v="1307" actId="478"/>
          <ac:picMkLst>
            <pc:docMk/>
            <pc:sldMk cId="3634143991" sldId="263"/>
            <ac:picMk id="4" creationId="{F99C7A19-8990-426C-B30F-EBE07EECC570}"/>
          </ac:picMkLst>
        </pc:picChg>
        <pc:picChg chg="add">
          <ac:chgData name="Anil Rajole" userId="32ab07c71b9b577f" providerId="LiveId" clId="{170ED40D-165D-4BA4-A305-D994597142FD}" dt="2019-10-18T21:49:19.310" v="1308"/>
          <ac:picMkLst>
            <pc:docMk/>
            <pc:sldMk cId="3634143991" sldId="263"/>
            <ac:picMk id="5" creationId="{DDDE68D8-BD6F-4B38-A996-78E1A616D607}"/>
          </ac:picMkLst>
        </pc:picChg>
      </pc:sldChg>
      <pc:sldChg chg="delSp modSp add">
        <pc:chgData name="Anil Rajole" userId="32ab07c71b9b577f" providerId="LiveId" clId="{170ED40D-165D-4BA4-A305-D994597142FD}" dt="2019-10-18T21:40:40.463" v="1284" actId="1076"/>
        <pc:sldMkLst>
          <pc:docMk/>
          <pc:sldMk cId="2073586338" sldId="264"/>
        </pc:sldMkLst>
        <pc:spChg chg="mod">
          <ac:chgData name="Anil Rajole" userId="32ab07c71b9b577f" providerId="LiveId" clId="{170ED40D-165D-4BA4-A305-D994597142FD}" dt="2019-10-18T21:40:40.463" v="1284" actId="1076"/>
          <ac:spMkLst>
            <pc:docMk/>
            <pc:sldMk cId="2073586338" sldId="264"/>
            <ac:spMk id="2" creationId="{82BC78F8-C856-44C7-A08D-D7FA5266E04E}"/>
          </ac:spMkLst>
        </pc:spChg>
        <pc:spChg chg="del">
          <ac:chgData name="Anil Rajole" userId="32ab07c71b9b577f" providerId="LiveId" clId="{170ED40D-165D-4BA4-A305-D994597142FD}" dt="2019-10-18T21:40:23.418" v="1271" actId="478"/>
          <ac:spMkLst>
            <pc:docMk/>
            <pc:sldMk cId="2073586338" sldId="264"/>
            <ac:spMk id="3" creationId="{C23205D1-5EEB-4727-8598-62EA9330E5E7}"/>
          </ac:spMkLst>
        </pc:spChg>
      </pc:sldChg>
      <pc:sldChg chg="addSp delSp modSp add">
        <pc:chgData name="Anil Rajole" userId="32ab07c71b9b577f" providerId="LiveId" clId="{170ED40D-165D-4BA4-A305-D994597142FD}" dt="2019-10-18T21:50:08.156" v="1309"/>
        <pc:sldMkLst>
          <pc:docMk/>
          <pc:sldMk cId="3347979545" sldId="265"/>
        </pc:sldMkLst>
        <pc:picChg chg="add del">
          <ac:chgData name="Anil Rajole" userId="32ab07c71b9b577f" providerId="LiveId" clId="{170ED40D-165D-4BA4-A305-D994597142FD}" dt="2019-10-18T21:42:20.496" v="1290"/>
          <ac:picMkLst>
            <pc:docMk/>
            <pc:sldMk cId="3347979545" sldId="265"/>
            <ac:picMk id="2" creationId="{96BED29A-0508-4028-9B01-1F4B4B4A8C8C}"/>
          </ac:picMkLst>
        </pc:picChg>
        <pc:picChg chg="del">
          <ac:chgData name="Anil Rajole" userId="32ab07c71b9b577f" providerId="LiveId" clId="{170ED40D-165D-4BA4-A305-D994597142FD}" dt="2019-10-18T21:42:21.966" v="1291" actId="478"/>
          <ac:picMkLst>
            <pc:docMk/>
            <pc:sldMk cId="3347979545" sldId="265"/>
            <ac:picMk id="4" creationId="{F99C7A19-8990-426C-B30F-EBE07EECC570}"/>
          </ac:picMkLst>
        </pc:picChg>
        <pc:picChg chg="add del mod">
          <ac:chgData name="Anil Rajole" userId="32ab07c71b9b577f" providerId="LiveId" clId="{170ED40D-165D-4BA4-A305-D994597142FD}" dt="2019-10-18T21:45:16.861" v="1306" actId="478"/>
          <ac:picMkLst>
            <pc:docMk/>
            <pc:sldMk cId="3347979545" sldId="265"/>
            <ac:picMk id="5" creationId="{7E2BCB77-4135-4819-B619-2DA980C14B14}"/>
          </ac:picMkLst>
        </pc:picChg>
        <pc:picChg chg="add">
          <ac:chgData name="Anil Rajole" userId="32ab07c71b9b577f" providerId="LiveId" clId="{170ED40D-165D-4BA4-A305-D994597142FD}" dt="2019-10-18T21:50:08.156" v="1309"/>
          <ac:picMkLst>
            <pc:docMk/>
            <pc:sldMk cId="3347979545" sldId="265"/>
            <ac:picMk id="6" creationId="{5A44C196-49D9-49D1-829C-B715F929F208}"/>
          </ac:picMkLst>
        </pc:picChg>
      </pc:sldChg>
      <pc:sldChg chg="addSp delSp modSp add">
        <pc:chgData name="Anil Rajole" userId="32ab07c71b9b577f" providerId="LiveId" clId="{170ED40D-165D-4BA4-A305-D994597142FD}" dt="2019-10-18T21:51:34.657" v="1310"/>
        <pc:sldMkLst>
          <pc:docMk/>
          <pc:sldMk cId="2700845533" sldId="266"/>
        </pc:sldMkLst>
        <pc:picChg chg="add del mod">
          <ac:chgData name="Anil Rajole" userId="32ab07c71b9b577f" providerId="LiveId" clId="{170ED40D-165D-4BA4-A305-D994597142FD}" dt="2019-10-18T21:45:15.344" v="1305" actId="478"/>
          <ac:picMkLst>
            <pc:docMk/>
            <pc:sldMk cId="2700845533" sldId="266"/>
            <ac:picMk id="2" creationId="{256AB1CD-459B-47D7-9127-D8E1E60411AF}"/>
          </ac:picMkLst>
        </pc:picChg>
        <pc:picChg chg="add">
          <ac:chgData name="Anil Rajole" userId="32ab07c71b9b577f" providerId="LiveId" clId="{170ED40D-165D-4BA4-A305-D994597142FD}" dt="2019-10-18T21:51:34.657" v="1310"/>
          <ac:picMkLst>
            <pc:docMk/>
            <pc:sldMk cId="2700845533" sldId="266"/>
            <ac:picMk id="4" creationId="{8E5E52A4-4B38-4F13-B587-860671EE3A12}"/>
          </ac:picMkLst>
        </pc:picChg>
        <pc:picChg chg="del">
          <ac:chgData name="Anil Rajole" userId="32ab07c71b9b577f" providerId="LiveId" clId="{170ED40D-165D-4BA4-A305-D994597142FD}" dt="2019-10-18T21:42:51.011" v="1298" actId="478"/>
          <ac:picMkLst>
            <pc:docMk/>
            <pc:sldMk cId="2700845533" sldId="266"/>
            <ac:picMk id="5" creationId="{7E2BCB77-4135-4819-B619-2DA980C14B14}"/>
          </ac:picMkLst>
        </pc:picChg>
      </pc:sldChg>
      <pc:sldChg chg="add del">
        <pc:chgData name="Anil Rajole" userId="32ab07c71b9b577f" providerId="LiveId" clId="{170ED40D-165D-4BA4-A305-D994597142FD}" dt="2019-10-18T21:51:46.890" v="1314" actId="47"/>
        <pc:sldMkLst>
          <pc:docMk/>
          <pc:sldMk cId="448460340" sldId="267"/>
        </pc:sldMkLst>
      </pc:sldChg>
      <pc:sldChg chg="addSp delSp add">
        <pc:chgData name="Anil Rajole" userId="32ab07c71b9b577f" providerId="LiveId" clId="{170ED40D-165D-4BA4-A305-D994597142FD}" dt="2019-10-18T22:02:19.587" v="1324"/>
        <pc:sldMkLst>
          <pc:docMk/>
          <pc:sldMk cId="423764260" sldId="268"/>
        </pc:sldMkLst>
        <pc:picChg chg="add">
          <ac:chgData name="Anil Rajole" userId="32ab07c71b9b577f" providerId="LiveId" clId="{170ED40D-165D-4BA4-A305-D994597142FD}" dt="2019-10-18T22:02:19.587" v="1324"/>
          <ac:picMkLst>
            <pc:docMk/>
            <pc:sldMk cId="423764260" sldId="268"/>
            <ac:picMk id="2" creationId="{BFA0CB85-878C-4A4C-B25D-3DCAEAE40AF7}"/>
          </ac:picMkLst>
        </pc:picChg>
        <pc:picChg chg="del">
          <ac:chgData name="Anil Rajole" userId="32ab07c71b9b577f" providerId="LiveId" clId="{170ED40D-165D-4BA4-A305-D994597142FD}" dt="2019-10-18T21:51:45.618" v="1313" actId="478"/>
          <ac:picMkLst>
            <pc:docMk/>
            <pc:sldMk cId="423764260" sldId="268"/>
            <ac:picMk id="4" creationId="{8E5E52A4-4B38-4F13-B587-860671EE3A12}"/>
          </ac:picMkLst>
        </pc:picChg>
      </pc:sldChg>
      <pc:sldChg chg="addSp add">
        <pc:chgData name="Anil Rajole" userId="32ab07c71b9b577f" providerId="LiveId" clId="{170ED40D-165D-4BA4-A305-D994597142FD}" dt="2019-10-18T22:38:15.603" v="1339"/>
        <pc:sldMkLst>
          <pc:docMk/>
          <pc:sldMk cId="698717090" sldId="269"/>
        </pc:sldMkLst>
        <pc:picChg chg="add">
          <ac:chgData name="Anil Rajole" userId="32ab07c71b9b577f" providerId="LiveId" clId="{170ED40D-165D-4BA4-A305-D994597142FD}" dt="2019-10-18T22:38:15.603" v="1339"/>
          <ac:picMkLst>
            <pc:docMk/>
            <pc:sldMk cId="698717090" sldId="269"/>
            <ac:picMk id="2" creationId="{0FDD2ABF-F783-4787-879B-A9FDCF285956}"/>
          </ac:picMkLst>
        </pc:picChg>
      </pc:sldChg>
      <pc:sldChg chg="addSp add">
        <pc:chgData name="Anil Rajole" userId="32ab07c71b9b577f" providerId="LiveId" clId="{170ED40D-165D-4BA4-A305-D994597142FD}" dt="2019-10-18T22:07:51.977" v="1325"/>
        <pc:sldMkLst>
          <pc:docMk/>
          <pc:sldMk cId="1165733531" sldId="270"/>
        </pc:sldMkLst>
        <pc:picChg chg="add">
          <ac:chgData name="Anil Rajole" userId="32ab07c71b9b577f" providerId="LiveId" clId="{170ED40D-165D-4BA4-A305-D994597142FD}" dt="2019-10-18T22:07:51.977" v="1325"/>
          <ac:picMkLst>
            <pc:docMk/>
            <pc:sldMk cId="1165733531" sldId="270"/>
            <ac:picMk id="2" creationId="{09640E1F-9BC9-4323-911C-91CC7F007B11}"/>
          </ac:picMkLst>
        </pc:picChg>
      </pc:sldChg>
      <pc:sldChg chg="addSp add">
        <pc:chgData name="Anil Rajole" userId="32ab07c71b9b577f" providerId="LiveId" clId="{170ED40D-165D-4BA4-A305-D994597142FD}" dt="2019-10-18T22:10:04.402" v="1326"/>
        <pc:sldMkLst>
          <pc:docMk/>
          <pc:sldMk cId="3873131868" sldId="271"/>
        </pc:sldMkLst>
        <pc:picChg chg="add">
          <ac:chgData name="Anil Rajole" userId="32ab07c71b9b577f" providerId="LiveId" clId="{170ED40D-165D-4BA4-A305-D994597142FD}" dt="2019-10-18T22:10:04.402" v="1326"/>
          <ac:picMkLst>
            <pc:docMk/>
            <pc:sldMk cId="3873131868" sldId="271"/>
            <ac:picMk id="2" creationId="{8E52A23C-5C2E-4017-A6D0-338E90D81424}"/>
          </ac:picMkLst>
        </pc:picChg>
      </pc:sldChg>
      <pc:sldChg chg="addSp add">
        <pc:chgData name="Anil Rajole" userId="32ab07c71b9b577f" providerId="LiveId" clId="{170ED40D-165D-4BA4-A305-D994597142FD}" dt="2019-10-18T22:13:56.200" v="1327"/>
        <pc:sldMkLst>
          <pc:docMk/>
          <pc:sldMk cId="2944989518" sldId="272"/>
        </pc:sldMkLst>
        <pc:picChg chg="add">
          <ac:chgData name="Anil Rajole" userId="32ab07c71b9b577f" providerId="LiveId" clId="{170ED40D-165D-4BA4-A305-D994597142FD}" dt="2019-10-18T22:13:56.200" v="1327"/>
          <ac:picMkLst>
            <pc:docMk/>
            <pc:sldMk cId="2944989518" sldId="272"/>
            <ac:picMk id="2" creationId="{581EAFFB-6C6B-4C2A-AB7B-38D18D286B87}"/>
          </ac:picMkLst>
        </pc:picChg>
      </pc:sldChg>
      <pc:sldChg chg="addSp add">
        <pc:chgData name="Anil Rajole" userId="32ab07c71b9b577f" providerId="LiveId" clId="{170ED40D-165D-4BA4-A305-D994597142FD}" dt="2019-10-18T22:25:56.799" v="1334"/>
        <pc:sldMkLst>
          <pc:docMk/>
          <pc:sldMk cId="1501714715" sldId="273"/>
        </pc:sldMkLst>
        <pc:picChg chg="add">
          <ac:chgData name="Anil Rajole" userId="32ab07c71b9b577f" providerId="LiveId" clId="{170ED40D-165D-4BA4-A305-D994597142FD}" dt="2019-10-18T22:25:56.799" v="1334"/>
          <ac:picMkLst>
            <pc:docMk/>
            <pc:sldMk cId="1501714715" sldId="273"/>
            <ac:picMk id="2" creationId="{5F0B9F76-C556-4AD7-83C8-129D1CAC269B}"/>
          </ac:picMkLst>
        </pc:picChg>
      </pc:sldChg>
      <pc:sldChg chg="addSp delSp add">
        <pc:chgData name="Anil Rajole" userId="32ab07c71b9b577f" providerId="LiveId" clId="{170ED40D-165D-4BA4-A305-D994597142FD}" dt="2019-10-18T22:32:56.720" v="1337"/>
        <pc:sldMkLst>
          <pc:docMk/>
          <pc:sldMk cId="412746311" sldId="274"/>
        </pc:sldMkLst>
        <pc:picChg chg="add del">
          <ac:chgData name="Anil Rajole" userId="32ab07c71b9b577f" providerId="LiveId" clId="{170ED40D-165D-4BA4-A305-D994597142FD}" dt="2019-10-18T22:29:07.134" v="1336" actId="478"/>
          <ac:picMkLst>
            <pc:docMk/>
            <pc:sldMk cId="412746311" sldId="274"/>
            <ac:picMk id="2" creationId="{61A9A965-1486-4DD8-96E6-CCEBD689E797}"/>
          </ac:picMkLst>
        </pc:picChg>
        <pc:picChg chg="add">
          <ac:chgData name="Anil Rajole" userId="32ab07c71b9b577f" providerId="LiveId" clId="{170ED40D-165D-4BA4-A305-D994597142FD}" dt="2019-10-18T22:32:56.720" v="1337"/>
          <ac:picMkLst>
            <pc:docMk/>
            <pc:sldMk cId="412746311" sldId="274"/>
            <ac:picMk id="4" creationId="{5ED29C3B-2D89-4321-804B-A1180391791F}"/>
          </ac:picMkLst>
        </pc:picChg>
      </pc:sldChg>
      <pc:sldChg chg="addSp add">
        <pc:chgData name="Anil Rajole" userId="32ab07c71b9b577f" providerId="LiveId" clId="{170ED40D-165D-4BA4-A305-D994597142FD}" dt="2019-10-18T22:36:13.163" v="1338"/>
        <pc:sldMkLst>
          <pc:docMk/>
          <pc:sldMk cId="3371385502" sldId="275"/>
        </pc:sldMkLst>
        <pc:picChg chg="add">
          <ac:chgData name="Anil Rajole" userId="32ab07c71b9b577f" providerId="LiveId" clId="{170ED40D-165D-4BA4-A305-D994597142FD}" dt="2019-10-18T22:36:13.163" v="1338"/>
          <ac:picMkLst>
            <pc:docMk/>
            <pc:sldMk cId="3371385502" sldId="275"/>
            <ac:picMk id="2" creationId="{9987962C-0CD1-4F66-B950-D604684817E1}"/>
          </ac:picMkLst>
        </pc:picChg>
      </pc:sldChg>
      <pc:sldChg chg="addSp delSp add">
        <pc:chgData name="Anil Rajole" userId="32ab07c71b9b577f" providerId="LiveId" clId="{170ED40D-165D-4BA4-A305-D994597142FD}" dt="2019-10-18T23:13:41.140" v="1355"/>
        <pc:sldMkLst>
          <pc:docMk/>
          <pc:sldMk cId="4217659189" sldId="276"/>
        </pc:sldMkLst>
        <pc:spChg chg="add del">
          <ac:chgData name="Anil Rajole" userId="32ab07c71b9b577f" providerId="LiveId" clId="{170ED40D-165D-4BA4-A305-D994597142FD}" dt="2019-10-18T22:39:01.462" v="1341"/>
          <ac:spMkLst>
            <pc:docMk/>
            <pc:sldMk cId="4217659189" sldId="276"/>
            <ac:spMk id="2" creationId="{181D4AF1-3793-4537-9F43-06698287DB03}"/>
          </ac:spMkLst>
        </pc:spChg>
        <pc:picChg chg="add">
          <ac:chgData name="Anil Rajole" userId="32ab07c71b9b577f" providerId="LiveId" clId="{170ED40D-165D-4BA4-A305-D994597142FD}" dt="2019-10-18T23:13:41.140" v="1355"/>
          <ac:picMkLst>
            <pc:docMk/>
            <pc:sldMk cId="4217659189" sldId="276"/>
            <ac:picMk id="4" creationId="{58FE7B88-7B8C-4BE1-A04B-22738B83FE38}"/>
          </ac:picMkLst>
        </pc:picChg>
      </pc:sldChg>
      <pc:sldChg chg="addSp add">
        <pc:chgData name="Anil Rajole" userId="32ab07c71b9b577f" providerId="LiveId" clId="{170ED40D-165D-4BA4-A305-D994597142FD}" dt="2019-10-18T23:18:39.507" v="1356"/>
        <pc:sldMkLst>
          <pc:docMk/>
          <pc:sldMk cId="3428798199" sldId="277"/>
        </pc:sldMkLst>
        <pc:picChg chg="add">
          <ac:chgData name="Anil Rajole" userId="32ab07c71b9b577f" providerId="LiveId" clId="{170ED40D-165D-4BA4-A305-D994597142FD}" dt="2019-10-18T23:18:39.507" v="1356"/>
          <ac:picMkLst>
            <pc:docMk/>
            <pc:sldMk cId="3428798199" sldId="277"/>
            <ac:picMk id="2" creationId="{B15FF01E-CB93-45B6-BC05-A7DBA101E4F9}"/>
          </ac:picMkLst>
        </pc:picChg>
      </pc:sldChg>
      <pc:sldChg chg="addSp delSp add">
        <pc:chgData name="Anil Rajole" userId="32ab07c71b9b577f" providerId="LiveId" clId="{170ED40D-165D-4BA4-A305-D994597142FD}" dt="2019-10-18T22:17:22.166" v="1330"/>
        <pc:sldMkLst>
          <pc:docMk/>
          <pc:sldMk cId="2179569505" sldId="278"/>
        </pc:sldMkLst>
        <pc:picChg chg="del">
          <ac:chgData name="Anil Rajole" userId="32ab07c71b9b577f" providerId="LiveId" clId="{170ED40D-165D-4BA4-A305-D994597142FD}" dt="2019-10-18T22:17:20.562" v="1329" actId="478"/>
          <ac:picMkLst>
            <pc:docMk/>
            <pc:sldMk cId="2179569505" sldId="278"/>
            <ac:picMk id="2" creationId="{09640E1F-9BC9-4323-911C-91CC7F007B11}"/>
          </ac:picMkLst>
        </pc:picChg>
        <pc:picChg chg="add">
          <ac:chgData name="Anil Rajole" userId="32ab07c71b9b577f" providerId="LiveId" clId="{170ED40D-165D-4BA4-A305-D994597142FD}" dt="2019-10-18T22:17:22.166" v="1330"/>
          <ac:picMkLst>
            <pc:docMk/>
            <pc:sldMk cId="2179569505" sldId="278"/>
            <ac:picMk id="4" creationId="{70B3EA92-4CE5-4F24-B36E-05E82B0A2F07}"/>
          </ac:picMkLst>
        </pc:picChg>
      </pc:sldChg>
      <pc:sldChg chg="addSp delSp add">
        <pc:chgData name="Anil Rajole" userId="32ab07c71b9b577f" providerId="LiveId" clId="{170ED40D-165D-4BA4-A305-D994597142FD}" dt="2019-10-18T22:24:17.382" v="1333"/>
        <pc:sldMkLst>
          <pc:docMk/>
          <pc:sldMk cId="1921133140" sldId="279"/>
        </pc:sldMkLst>
        <pc:picChg chg="add">
          <ac:chgData name="Anil Rajole" userId="32ab07c71b9b577f" providerId="LiveId" clId="{170ED40D-165D-4BA4-A305-D994597142FD}" dt="2019-10-18T22:24:17.382" v="1333"/>
          <ac:picMkLst>
            <pc:docMk/>
            <pc:sldMk cId="1921133140" sldId="279"/>
            <ac:picMk id="2" creationId="{AC2EA705-7161-4F63-8BE9-C580F78DE9D3}"/>
          </ac:picMkLst>
        </pc:picChg>
        <pc:picChg chg="del">
          <ac:chgData name="Anil Rajole" userId="32ab07c71b9b577f" providerId="LiveId" clId="{170ED40D-165D-4BA4-A305-D994597142FD}" dt="2019-10-18T22:17:44.596" v="1332" actId="478"/>
          <ac:picMkLst>
            <pc:docMk/>
            <pc:sldMk cId="1921133140" sldId="279"/>
            <ac:picMk id="4" creationId="{70B3EA92-4CE5-4F24-B36E-05E82B0A2F07}"/>
          </ac:picMkLst>
        </pc:picChg>
      </pc:sldChg>
      <pc:sldChg chg="add del">
        <pc:chgData name="Anil Rajole" userId="32ab07c71b9b577f" providerId="LiveId" clId="{170ED40D-165D-4BA4-A305-D994597142FD}" dt="2019-10-18T22:39:17.127" v="1343" actId="47"/>
        <pc:sldMkLst>
          <pc:docMk/>
          <pc:sldMk cId="350233380" sldId="280"/>
        </pc:sldMkLst>
      </pc:sldChg>
      <pc:sldChg chg="delSp modSp add">
        <pc:chgData name="Anil Rajole" userId="32ab07c71b9b577f" providerId="LiveId" clId="{170ED40D-165D-4BA4-A305-D994597142FD}" dt="2019-10-18T23:09:09.949" v="1354" actId="20577"/>
        <pc:sldMkLst>
          <pc:docMk/>
          <pc:sldMk cId="678495166" sldId="280"/>
        </pc:sldMkLst>
        <pc:spChg chg="mod">
          <ac:chgData name="Anil Rajole" userId="32ab07c71b9b577f" providerId="LiveId" clId="{170ED40D-165D-4BA4-A305-D994597142FD}" dt="2019-10-18T23:09:09.949" v="1354" actId="20577"/>
          <ac:spMkLst>
            <pc:docMk/>
            <pc:sldMk cId="678495166" sldId="280"/>
            <ac:spMk id="2" creationId="{8040B278-65E4-44C4-A82A-301822035E9A}"/>
          </ac:spMkLst>
        </pc:spChg>
        <pc:spChg chg="del">
          <ac:chgData name="Anil Rajole" userId="32ab07c71b9b577f" providerId="LiveId" clId="{170ED40D-165D-4BA4-A305-D994597142FD}" dt="2019-10-18T22:39:25.120" v="1345" actId="478"/>
          <ac:spMkLst>
            <pc:docMk/>
            <pc:sldMk cId="678495166" sldId="280"/>
            <ac:spMk id="3" creationId="{4B8005CF-A1F2-4713-AD22-EC0461D9F00A}"/>
          </ac:spMkLst>
        </pc:spChg>
      </pc:sldChg>
      <pc:sldChg chg="addSp delSp add">
        <pc:chgData name="Anil Rajole" userId="32ab07c71b9b577f" providerId="LiveId" clId="{170ED40D-165D-4BA4-A305-D994597142FD}" dt="2019-10-18T23:20:42.904" v="1361"/>
        <pc:sldMkLst>
          <pc:docMk/>
          <pc:sldMk cId="3165737000" sldId="281"/>
        </pc:sldMkLst>
        <pc:picChg chg="del">
          <ac:chgData name="Anil Rajole" userId="32ab07c71b9b577f" providerId="LiveId" clId="{170ED40D-165D-4BA4-A305-D994597142FD}" dt="2019-10-18T23:18:49.867" v="1358" actId="478"/>
          <ac:picMkLst>
            <pc:docMk/>
            <pc:sldMk cId="3165737000" sldId="281"/>
            <ac:picMk id="2" creationId="{B15FF01E-CB93-45B6-BC05-A7DBA101E4F9}"/>
          </ac:picMkLst>
        </pc:picChg>
        <pc:picChg chg="add">
          <ac:chgData name="Anil Rajole" userId="32ab07c71b9b577f" providerId="LiveId" clId="{170ED40D-165D-4BA4-A305-D994597142FD}" dt="2019-10-18T23:20:42.904" v="1361"/>
          <ac:picMkLst>
            <pc:docMk/>
            <pc:sldMk cId="3165737000" sldId="281"/>
            <ac:picMk id="4" creationId="{9F397D36-C121-4D82-9105-F351207ED0C1}"/>
          </ac:picMkLst>
        </pc:picChg>
      </pc:sldChg>
      <pc:sldChg chg="addSp add">
        <pc:chgData name="Anil Rajole" userId="32ab07c71b9b577f" providerId="LiveId" clId="{170ED40D-165D-4BA4-A305-D994597142FD}" dt="2019-10-18T23:22:02.348" v="1362"/>
        <pc:sldMkLst>
          <pc:docMk/>
          <pc:sldMk cId="1372215107" sldId="282"/>
        </pc:sldMkLst>
        <pc:picChg chg="add">
          <ac:chgData name="Anil Rajole" userId="32ab07c71b9b577f" providerId="LiveId" clId="{170ED40D-165D-4BA4-A305-D994597142FD}" dt="2019-10-18T23:22:02.348" v="1362"/>
          <ac:picMkLst>
            <pc:docMk/>
            <pc:sldMk cId="1372215107" sldId="282"/>
            <ac:picMk id="2" creationId="{3A6D1AE9-B049-46A8-8442-334F560F7DDE}"/>
          </ac:picMkLst>
        </pc:picChg>
      </pc:sldChg>
      <pc:sldChg chg="add del">
        <pc:chgData name="Anil Rajole" userId="32ab07c71b9b577f" providerId="LiveId" clId="{170ED40D-165D-4BA4-A305-D994597142FD}" dt="2019-10-18T23:27:37.478" v="1363" actId="47"/>
        <pc:sldMkLst>
          <pc:docMk/>
          <pc:sldMk cId="666316077" sldId="283"/>
        </pc:sldMkLst>
      </pc:sldChg>
      <pc:sldChg chg="delSp modSp add">
        <pc:chgData name="Anil Rajole" userId="32ab07c71b9b577f" providerId="LiveId" clId="{170ED40D-165D-4BA4-A305-D994597142FD}" dt="2019-10-18T23:27:52.956" v="1368" actId="1076"/>
        <pc:sldMkLst>
          <pc:docMk/>
          <pc:sldMk cId="2423592164" sldId="283"/>
        </pc:sldMkLst>
        <pc:spChg chg="mod">
          <ac:chgData name="Anil Rajole" userId="32ab07c71b9b577f" providerId="LiveId" clId="{170ED40D-165D-4BA4-A305-D994597142FD}" dt="2019-10-18T23:27:52.956" v="1368" actId="1076"/>
          <ac:spMkLst>
            <pc:docMk/>
            <pc:sldMk cId="2423592164" sldId="283"/>
            <ac:spMk id="2" creationId="{A25A1744-EEA9-4999-BA28-92D5D9997388}"/>
          </ac:spMkLst>
        </pc:spChg>
        <pc:spChg chg="del">
          <ac:chgData name="Anil Rajole" userId="32ab07c71b9b577f" providerId="LiveId" clId="{170ED40D-165D-4BA4-A305-D994597142FD}" dt="2019-10-18T23:27:45.466" v="1365" actId="478"/>
          <ac:spMkLst>
            <pc:docMk/>
            <pc:sldMk cId="2423592164" sldId="283"/>
            <ac:spMk id="3" creationId="{65A929EE-305E-4D07-9CE0-2AB78AB108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DF03-698B-4565-98AA-887EEEC8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E22C-3568-4F64-948A-8B9C1496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9010-78D5-4486-9484-1966E1B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23B0-C235-48CD-B6EE-B01AA7BB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F21D-9BD0-4844-92F8-AD024D7A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7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C368-89FA-454C-9BD8-1DA1B65C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5A22-C7C0-471A-8238-3481E45E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E836-1EB5-4AC2-96BC-B586C970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42A0-E7D0-4F5F-8D92-9EAF4612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5DE3-01CE-424B-BE5D-34AFCBE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5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7440-6BDE-4797-941C-1758FB08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7D4D3-C86A-42BD-908C-FF058D94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A499-8837-46D8-9104-91931DF5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8109-6619-485F-930D-18F1B760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17E1-9768-4A15-954B-7C8A8ECD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3BAC-A71A-4142-A6FA-756202C5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7645-08B3-48A7-8007-626BFE12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F8C5-3EF7-4CCF-894A-6F2B7BB0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A724-AE93-42FB-80E3-E3F1EA8F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D312-1EF6-41DF-B2C2-E5955A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5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B742-C1B3-472C-9A2C-10885083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8BF8-C493-4B86-ABA5-5526CB31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6ADE-C43B-4E15-8FA2-236791F4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1BA1-3178-403E-9518-6FF7F92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A66B-BB37-4B9E-9F81-56D2B62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28D7-4830-4E62-9AFE-0BDBFEC4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4EFF-31D5-416D-9461-8ECF93DD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91EB4-58A0-4584-BC05-74BF540C2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D3EAE-CBDE-4672-9C89-3DAE51B7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0DA9-7905-418C-8299-613D9E68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4C8B-786F-499B-96E9-E153BE0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0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E1CB-5692-4792-A320-9DB43B1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B8E7-2F0B-4B9A-8AC4-253B6A8C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C7D4C-974B-4403-AFD5-0689CAAA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9A8FD-D71A-4E2C-9E5C-2C6CDC401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2C0DB-D269-4BC7-9BB8-73CCB4768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78897-AB55-490D-A7E1-0C8F75FB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6F938-F197-41D4-A08A-DA477DD2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D71D2-49F1-47F5-8013-BD222C35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F2B0-5ED7-4A6C-9CB0-632C8938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61631-4413-47BA-A174-6441EAAA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DE252-EA0F-4C2B-8715-6D92BDE3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31A5D-81A1-47AA-825F-310B56FB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F35ED-CB5D-4DCA-BFAB-D40835A1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1B42-5DF0-4A90-9A96-4D471E4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B15C-9139-4F1E-B914-68D2DB30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4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0BA-1D44-4386-B5A3-0212DFD4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B4F3-82ED-4721-8240-2266FAF7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43CB-2F33-4F8D-8260-03153B20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539F-DC78-423B-A613-346575EA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58CE-3DD5-4BF3-AEE3-291ECFD7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069C-0A00-4F8E-AE61-30A1F60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3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7634-CC46-4DF7-B8D4-D8DE205A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8AEB-E38A-4D84-A378-C271CDF8E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C2B2-B720-4E57-9924-4693287B2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201E5-C4E9-46EB-9ABA-0D676689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F1DE-FCF0-443F-A6E9-9B995DF5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35FA4-3736-4D4B-BD2E-A2BBB1E7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38200-C38E-42B4-A175-21E86CA9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5EB4-CE45-483C-84D3-56066CDB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FDE5-4716-4778-B595-70D895576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B6B7-D578-42DE-B1DF-0D55426B24FB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1997-2F95-42DE-A951-6AF0DC909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5497-301C-4D80-9DC8-83428338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7930-D6EB-4B4F-9019-16E94982F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20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661E-8113-4C1B-A54E-3FB9FA2A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3927"/>
            <a:ext cx="9144000" cy="2715346"/>
          </a:xfrm>
        </p:spPr>
        <p:txBody>
          <a:bodyPr/>
          <a:lstStyle/>
          <a:p>
            <a:r>
              <a:rPr lang="en-US" b="1" dirty="0"/>
              <a:t>Web Service Integration </a:t>
            </a:r>
            <a:br>
              <a:rPr lang="en-US" b="1" dirty="0"/>
            </a:br>
            <a:r>
              <a:rPr lang="en-US" b="1" dirty="0"/>
              <a:t>In </a:t>
            </a:r>
            <a:br>
              <a:rPr lang="en-US" b="1" dirty="0"/>
            </a:br>
            <a:r>
              <a:rPr lang="en-US" b="1" dirty="0"/>
              <a:t>Realtime Application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1136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4C196-49D9-49D1-829C-B715F929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57162"/>
            <a:ext cx="116300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7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E52A4-4B38-4F13-B587-860671EE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66687"/>
            <a:ext cx="116109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0CB85-878C-4A4C-B25D-3DCAEAE4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6"/>
            <a:ext cx="12192000" cy="65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D2ABF-F783-4787-879B-A9FDCF28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92"/>
            <a:ext cx="12192000" cy="65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40E1F-9BC9-4323-911C-91CC7F00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3EA92-4CE5-4F24-B36E-05E82B0A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"/>
            <a:ext cx="12192000" cy="65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EA705-7161-4F63-8BE9-C580F78D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91"/>
            <a:ext cx="12192000" cy="6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2A23C-5C2E-4017-A6D0-338E90D8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12192000" cy="65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3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1EAFFB-6C6B-4C2A-AB7B-38D18D28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07"/>
            <a:ext cx="12192000" cy="65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8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B9F76-C556-4AD7-83C8-129D1CAC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91"/>
            <a:ext cx="12192000" cy="6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DDDB-34A6-4DCB-9833-CA25D302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026727"/>
          </a:xfrm>
        </p:spPr>
        <p:txBody>
          <a:bodyPr/>
          <a:lstStyle/>
          <a:p>
            <a:r>
              <a:rPr lang="en-US" dirty="0"/>
              <a:t>Introduction to Web Service</a:t>
            </a:r>
          </a:p>
          <a:p>
            <a:r>
              <a:rPr lang="en-US" dirty="0"/>
              <a:t>Why to Use?</a:t>
            </a:r>
          </a:p>
          <a:p>
            <a:r>
              <a:rPr lang="en-US" dirty="0"/>
              <a:t>Simple Web Service Example</a:t>
            </a:r>
          </a:p>
          <a:p>
            <a:r>
              <a:rPr lang="en-IN" dirty="0"/>
              <a:t>Tools &amp; Library Used </a:t>
            </a:r>
          </a:p>
          <a:p>
            <a:r>
              <a:rPr lang="en-IN" dirty="0"/>
              <a:t>How to Create Web Service</a:t>
            </a:r>
          </a:p>
          <a:p>
            <a:r>
              <a:rPr lang="en-IN" dirty="0"/>
              <a:t>Use Web Service in Application</a:t>
            </a:r>
          </a:p>
          <a:p>
            <a:r>
              <a:rPr lang="en-IN" dirty="0"/>
              <a:t>Uses (select2, DataTable)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8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29C3B-2D89-4321-804B-A1180391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6"/>
            <a:ext cx="12192000" cy="65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7962C-0CD1-4F66-B950-D6046848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8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278-65E4-44C4-A82A-30182203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Use Web Service in Application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49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E7B88-7B8C-4BE1-A04B-22738B83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91"/>
            <a:ext cx="12192000" cy="6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FF01E-CB93-45B6-BC05-A7DBA101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6"/>
            <a:ext cx="12192000" cy="65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9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97D36-C121-4D82-9105-F351207E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86"/>
            <a:ext cx="12192000" cy="66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3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D1AE9-B049-46A8-8442-334F560F7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91"/>
            <a:ext cx="12192000" cy="6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1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1744-EEA9-4999-BA28-92D5D999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26649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Uses (select2, DataTable)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5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8A4-E0EB-423B-89FF-70ADE5D9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4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Web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r>
              <a:rPr lang="en-US" dirty="0"/>
              <a:t>Network-based resource that fulfills a </a:t>
            </a:r>
            <a:r>
              <a:rPr lang="en-US" b="1" dirty="0"/>
              <a:t>specific task</a:t>
            </a:r>
          </a:p>
          <a:p>
            <a:r>
              <a:rPr lang="en-US" dirty="0"/>
              <a:t>Ex. </a:t>
            </a:r>
          </a:p>
          <a:p>
            <a:pPr lvl="1"/>
            <a:r>
              <a:rPr lang="en-US" dirty="0"/>
              <a:t>CRUD Operations </a:t>
            </a:r>
          </a:p>
          <a:p>
            <a:pPr lvl="1"/>
            <a:r>
              <a:rPr lang="en-IN" dirty="0"/>
              <a:t>Image Processing</a:t>
            </a:r>
          </a:p>
          <a:p>
            <a:pPr lvl="1"/>
            <a:r>
              <a:rPr lang="en-IN" dirty="0"/>
              <a:t>Complex Mathematical Operation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RESTFul web Service (Representational State Transfer)</a:t>
            </a:r>
          </a:p>
          <a:p>
            <a:pPr lvl="2"/>
            <a:r>
              <a:rPr lang="en-US" dirty="0"/>
              <a:t>GET, POST, PUT DELETE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43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8A4-E0EB-423B-89FF-70ADE5D9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4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to Use?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Reusability : To Reduce </a:t>
            </a:r>
            <a:r>
              <a:rPr lang="en-IN" dirty="0" err="1"/>
              <a:t>repeatation</a:t>
            </a:r>
            <a:r>
              <a:rPr lang="en-IN" dirty="0"/>
              <a:t> code</a:t>
            </a:r>
          </a:p>
          <a:p>
            <a:r>
              <a:rPr lang="en-IN" dirty="0"/>
              <a:t>Interoperability : Can be accessible  to other application</a:t>
            </a:r>
          </a:p>
          <a:p>
            <a:r>
              <a:rPr lang="en-IN" dirty="0"/>
              <a:t>To Increate Web Application Performance</a:t>
            </a:r>
          </a:p>
          <a:p>
            <a:r>
              <a:rPr lang="en-IN" dirty="0"/>
              <a:t>To create More Dynamic Web Application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9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8A4-E0EB-423B-89FF-70ADE5D9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4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Simple Web Service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96D1E-69C6-42D4-94A8-D35ADC6B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212"/>
            <a:ext cx="12192000" cy="62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8A4-E0EB-423B-89FF-70ADE5D9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4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Simple Web Service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B77F8-40AE-4052-A611-79F7776E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036"/>
            <a:ext cx="12192000" cy="62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8A4-E0EB-423B-89FF-70ADE5D9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4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Tool &amp; Library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Jersey (RESTFul API Library)</a:t>
            </a:r>
          </a:p>
          <a:p>
            <a:r>
              <a:rPr lang="en-IN" dirty="0"/>
              <a:t>Glassfish (Web Server)</a:t>
            </a:r>
          </a:p>
          <a:p>
            <a:r>
              <a:rPr lang="en-IN" dirty="0"/>
              <a:t>IntelliJ IDEA (IDE)</a:t>
            </a:r>
          </a:p>
          <a:p>
            <a:r>
              <a:rPr lang="en-IN" dirty="0"/>
              <a:t>Postman (Used to Test Web Service)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5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78F8-C856-44C7-A08D-D7FA526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Create Web Service</a:t>
            </a:r>
          </a:p>
        </p:txBody>
      </p:sp>
    </p:spTree>
    <p:extLst>
      <p:ext uri="{BB962C8B-B14F-4D97-AF65-F5344CB8AC3E}">
        <p14:creationId xmlns:p14="http://schemas.microsoft.com/office/powerpoint/2010/main" val="20735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9ED-2403-4486-B56A-1F4571B3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237019"/>
          </a:xfrm>
        </p:spPr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E68D8-BD6F-4B38-A996-78E1A616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6687"/>
            <a:ext cx="116014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156</Words>
  <Application>Microsoft Office PowerPoint</Application>
  <PresentationFormat>Widescreen</PresentationFormat>
  <Paragraphs>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Web Service Integration  In  Realtime Application</vt:lpstr>
      <vt:lpstr>PowerPoint Presentation</vt:lpstr>
      <vt:lpstr>Introduction to Web Service</vt:lpstr>
      <vt:lpstr>Why to Use?</vt:lpstr>
      <vt:lpstr>Simple Web Service Example</vt:lpstr>
      <vt:lpstr>Simple Web Service Example</vt:lpstr>
      <vt:lpstr>Tool &amp; Library Used </vt:lpstr>
      <vt:lpstr>Create Web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Web Service in Application </vt:lpstr>
      <vt:lpstr>PowerPoint Presentation</vt:lpstr>
      <vt:lpstr>PowerPoint Presentation</vt:lpstr>
      <vt:lpstr>PowerPoint Presentation</vt:lpstr>
      <vt:lpstr>PowerPoint Presentation</vt:lpstr>
      <vt:lpstr>Uses (select2, DataTable)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Rajole</dc:creator>
  <cp:lastModifiedBy>Anil Rajole</cp:lastModifiedBy>
  <cp:revision>1</cp:revision>
  <dcterms:created xsi:type="dcterms:W3CDTF">2019-10-18T04:42:47Z</dcterms:created>
  <dcterms:modified xsi:type="dcterms:W3CDTF">2019-10-18T23:52:04Z</dcterms:modified>
</cp:coreProperties>
</file>