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29782-4B9A-7E68-4596-FC5BA2ABDB7A}" v="222" dt="2020-12-01T12:44:57.907"/>
    <p1510:client id="{72B65285-DD76-0B0F-4B59-963E989E1D00}" v="159" dt="2020-12-14T16:23:40.892"/>
    <p1510:client id="{7F452304-6D05-BDCF-FEAD-EC30F1164B22}" v="6" dt="2020-12-03T08:11:31.011"/>
    <p1510:client id="{92BE18D3-ED9A-2B3B-077B-C50AA3B29876}" v="16" dt="2020-12-03T15:50:07.863"/>
    <p1510:client id="{9F8A7BF2-CD49-D08B-40EA-2726774B76C6}" v="904" dt="2020-12-02T17:04:37.596"/>
    <p1510:client id="{A8ACA064-5FBB-C37F-1912-8F94C740E117}" v="1959" dt="2020-12-02T11:21:14.431"/>
    <p1510:client id="{AEE67D14-C231-D088-332E-6AA2A31138CE}" v="852" dt="2020-12-03T15:48:40.188"/>
    <p1510:client id="{C77B6880-4B78-BB5D-1BBF-C1946A688432}" v="1014" dt="2020-12-03T17:07:20.446"/>
    <p1510:client id="{F4DC7E2F-484E-F488-FDB3-B634135B6384}" v="93" dt="2020-11-30T13:44:46.320"/>
    <p1510:client id="{F9E4E89D-5271-49F1-7634-96B2C3CE85DA}" v="12" dt="2020-12-04T10:10:2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/>
      <dgm:spPr/>
      <dgm:t>
        <a:bodyPr/>
        <a:lstStyle/>
        <a:p>
          <a:r>
            <a:rPr lang="en-US" dirty="0"/>
            <a:t>Fork and clone</a:t>
          </a:r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/>
      <dgm:spPr/>
      <dgm:t>
        <a:bodyPr/>
        <a:lstStyle/>
        <a:p>
          <a:r>
            <a:rPr lang="en-US" dirty="0"/>
            <a:t>Fork and clone the </a:t>
          </a:r>
          <a:r>
            <a:rPr lang="en-US" dirty="0">
              <a:hlinkClick xmlns:r="http://schemas.openxmlformats.org/officeDocument/2006/relationships" r:id="rId1"/>
            </a:rPr>
            <a:t>repo</a:t>
          </a:r>
          <a:r>
            <a:rPr lang="en-US" dirty="0"/>
            <a:t> </a:t>
          </a:r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Modify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Switch to the "hands-on-1" branch. In this branch a.txt and b.txt files have been modified</a:t>
          </a:r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/>
            <a:t>Commit</a:t>
          </a:r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r>
            <a:rPr lang="en-US" dirty="0"/>
            <a:t>Commit the change</a:t>
          </a:r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65A32F56-FFBA-4E66-A2AC-D99E83528F0C}">
      <dgm:prSet/>
      <dgm:spPr/>
      <dgm:t>
        <a:bodyPr/>
        <a:lstStyle/>
        <a:p>
          <a:r>
            <a:rPr lang="en-US" dirty="0"/>
            <a:t>Push your commit</a:t>
          </a:r>
        </a:p>
      </dgm:t>
    </dgm:pt>
    <dgm:pt modelId="{1B5831F6-A5BC-4F34-BAA6-E1396EDA835A}" type="parTrans" cxnId="{608BA3FC-857D-4DC2-A844-8E8D9EA0C554}">
      <dgm:prSet/>
      <dgm:spPr/>
      <dgm:t>
        <a:bodyPr/>
        <a:lstStyle/>
        <a:p>
          <a:endParaRPr lang="en-US"/>
        </a:p>
      </dgm:t>
    </dgm:pt>
    <dgm:pt modelId="{ED7B0605-47FC-4AE1-8563-E9986F1C025D}" type="sibTrans" cxnId="{608BA3FC-857D-4DC2-A844-8E8D9EA0C554}">
      <dgm:prSet/>
      <dgm:spPr/>
      <dgm:t>
        <a:bodyPr/>
        <a:lstStyle/>
        <a:p>
          <a:endParaRPr lang="en-US"/>
        </a:p>
      </dgm:t>
    </dgm:pt>
    <dgm:pt modelId="{319F0DBC-5E89-4AB8-8921-2DD67018375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PR</a:t>
          </a:r>
          <a:endParaRPr lang="en-US" dirty="0"/>
        </a:p>
      </dgm:t>
    </dgm:pt>
    <dgm:pt modelId="{FD83D764-6A68-47C5-906E-65E58024CF44}" type="parTrans" cxnId="{7E0C0A66-77C1-46AE-99D1-A26D1CD27809}">
      <dgm:prSet/>
      <dgm:spPr/>
      <dgm:t>
        <a:bodyPr/>
        <a:lstStyle/>
        <a:p>
          <a:endParaRPr lang="en-US"/>
        </a:p>
      </dgm:t>
    </dgm:pt>
    <dgm:pt modelId="{8FF0F7FF-01B2-437E-BF0C-A3809E2BEC3D}" type="sibTrans" cxnId="{7E0C0A66-77C1-46AE-99D1-A26D1CD27809}">
      <dgm:prSet/>
      <dgm:spPr/>
      <dgm:t>
        <a:bodyPr/>
        <a:lstStyle/>
        <a:p>
          <a:endParaRPr lang="en-US"/>
        </a:p>
      </dgm:t>
    </dgm:pt>
    <dgm:pt modelId="{177B6383-68D4-4F8E-B50D-328BEB536FDF}">
      <dgm:prSet/>
      <dgm:spPr/>
      <dgm:t>
        <a:bodyPr/>
        <a:lstStyle/>
        <a:p>
          <a:r>
            <a:rPr lang="en-US" dirty="0"/>
            <a:t>Go to your forked repo and open a PR</a:t>
          </a:r>
        </a:p>
      </dgm:t>
    </dgm:pt>
    <dgm:pt modelId="{71C1D739-5761-4FD0-84C8-0A4ED9F779E4}" type="parTrans" cxnId="{8F11305F-C928-4A4C-8ADD-9AB246EDCE36}">
      <dgm:prSet/>
      <dgm:spPr/>
      <dgm:t>
        <a:bodyPr/>
        <a:lstStyle/>
        <a:p>
          <a:endParaRPr lang="en-US"/>
        </a:p>
      </dgm:t>
    </dgm:pt>
    <dgm:pt modelId="{55E62B3B-99F6-4A31-B0EC-80D7E84FE36A}" type="sibTrans" cxnId="{8F11305F-C928-4A4C-8ADD-9AB246EDCE36}">
      <dgm:prSet/>
      <dgm:spPr/>
      <dgm:t>
        <a:bodyPr/>
        <a:lstStyle/>
        <a:p>
          <a:endParaRPr lang="en-US"/>
        </a:p>
      </dgm:t>
    </dgm:pt>
    <dgm:pt modelId="{A1B8C60C-7FE3-4849-B298-3BBC4A7D728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Fill PR fields</a:t>
          </a:r>
          <a:endParaRPr lang="en-US" dirty="0"/>
        </a:p>
      </dgm:t>
    </dgm:pt>
    <dgm:pt modelId="{8AF2A14B-A4AF-4727-9D7C-5AFFA4277C6E}" type="parTrans" cxnId="{EE82F78B-224A-4BE9-80BD-84EFD67DC985}">
      <dgm:prSet/>
      <dgm:spPr/>
      <dgm:t>
        <a:bodyPr/>
        <a:lstStyle/>
        <a:p>
          <a:endParaRPr lang="en-US"/>
        </a:p>
      </dgm:t>
    </dgm:pt>
    <dgm:pt modelId="{FD7891DE-DF2D-4A56-99C7-86020DFDE4DB}" type="sibTrans" cxnId="{EE82F78B-224A-4BE9-80BD-84EFD67DC985}">
      <dgm:prSet/>
      <dgm:spPr/>
      <dgm:t>
        <a:bodyPr/>
        <a:lstStyle/>
        <a:p>
          <a:endParaRPr lang="en-US"/>
        </a:p>
      </dgm:t>
    </dgm:pt>
    <dgm:pt modelId="{34185EF5-50F3-44D7-9132-CDFF3EF6C27A}">
      <dgm:prSet/>
      <dgm:spPr/>
      <dgm:t>
        <a:bodyPr/>
        <a:lstStyle/>
        <a:p>
          <a:r>
            <a:rPr lang="en-US" dirty="0"/>
            <a:t>Set Reviewers, Assignee, comment/document your PR</a:t>
          </a:r>
        </a:p>
      </dgm:t>
    </dgm:pt>
    <dgm:pt modelId="{7B747D64-A6E3-4461-9013-4ACE02A1EB13}" type="parTrans" cxnId="{AB058DDF-6F31-4640-92C6-B8DD9BFE2DF8}">
      <dgm:prSet/>
      <dgm:spPr/>
      <dgm:t>
        <a:bodyPr/>
        <a:lstStyle/>
        <a:p>
          <a:endParaRPr lang="en-US"/>
        </a:p>
      </dgm:t>
    </dgm:pt>
    <dgm:pt modelId="{D5428A11-D47D-417D-A883-609DFA98DB35}" type="sibTrans" cxnId="{AB058DDF-6F31-4640-92C6-B8DD9BFE2DF8}">
      <dgm:prSet/>
      <dgm:spPr/>
      <dgm:t>
        <a:bodyPr/>
        <a:lstStyle/>
        <a:p>
          <a:endParaRPr lang="en-US"/>
        </a:p>
      </dgm:t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6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6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6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6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6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6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6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6">
        <dgm:presLayoutVars/>
      </dgm:prSet>
      <dgm:spPr/>
    </dgm:pt>
    <dgm:pt modelId="{44E1E74F-9F50-4CDD-A862-0C8EEB5944C8}" type="pres">
      <dgm:prSet presAssocID="{E53B8F1E-9CD9-46F6-83A5-F894E1BB3153}" presName="space" presStyleCnt="0"/>
      <dgm:spPr/>
    </dgm:pt>
    <dgm:pt modelId="{A0608930-FFF6-4A1F-9BE3-71568543785A}" type="pres">
      <dgm:prSet presAssocID="{319F0DBC-5E89-4AB8-8921-2DD67018375A}" presName="composite" presStyleCnt="0"/>
      <dgm:spPr/>
    </dgm:pt>
    <dgm:pt modelId="{A81DD7F7-7048-4B36-B578-47D266510B3E}" type="pres">
      <dgm:prSet presAssocID="{319F0DBC-5E89-4AB8-8921-2DD67018375A}" presName="parTx" presStyleLbl="alignNode1" presStyleIdx="4" presStyleCnt="6">
        <dgm:presLayoutVars>
          <dgm:chMax val="0"/>
          <dgm:chPref val="0"/>
        </dgm:presLayoutVars>
      </dgm:prSet>
      <dgm:spPr/>
    </dgm:pt>
    <dgm:pt modelId="{127137F1-1257-4E3D-B3BC-CBB9FD586019}" type="pres">
      <dgm:prSet presAssocID="{319F0DBC-5E89-4AB8-8921-2DD67018375A}" presName="desTx" presStyleLbl="alignAccFollowNode1" presStyleIdx="4" presStyleCnt="6">
        <dgm:presLayoutVars/>
      </dgm:prSet>
      <dgm:spPr/>
    </dgm:pt>
    <dgm:pt modelId="{6B8E5208-4AA5-476A-84F3-293D0A6EC06E}" type="pres">
      <dgm:prSet presAssocID="{8FF0F7FF-01B2-437E-BF0C-A3809E2BEC3D}" presName="space" presStyleCnt="0"/>
      <dgm:spPr/>
    </dgm:pt>
    <dgm:pt modelId="{AE2FE1BC-401F-464C-B3B9-94F5D54112E7}" type="pres">
      <dgm:prSet presAssocID="{A1B8C60C-7FE3-4849-B298-3BBC4A7D7281}" presName="composite" presStyleCnt="0"/>
      <dgm:spPr/>
    </dgm:pt>
    <dgm:pt modelId="{CAC99054-4D22-459A-BA4A-E4EA5D24FE8A}" type="pres">
      <dgm:prSet presAssocID="{A1B8C60C-7FE3-4849-B298-3BBC4A7D7281}" presName="parTx" presStyleLbl="alignNode1" presStyleIdx="5" presStyleCnt="6">
        <dgm:presLayoutVars>
          <dgm:chMax val="0"/>
          <dgm:chPref val="0"/>
        </dgm:presLayoutVars>
      </dgm:prSet>
      <dgm:spPr/>
    </dgm:pt>
    <dgm:pt modelId="{9301E6A2-92F8-4CF4-9DB4-161729A64B0F}" type="pres">
      <dgm:prSet presAssocID="{A1B8C60C-7FE3-4849-B298-3BBC4A7D7281}" presName="desTx" presStyleLbl="alignAccFollowNode1" presStyleIdx="5" presStyleCnt="6">
        <dgm:presLayoutVars/>
      </dgm:prSet>
      <dgm:spPr/>
    </dgm:pt>
  </dgm:ptLst>
  <dgm:cxnLst>
    <dgm:cxn modelId="{25616302-DEB0-4012-A094-1F4793B8C9AB}" type="presOf" srcId="{F226FA51-16FD-4895-A268-F589EC2C0E05}" destId="{B43C67AC-27E4-4561-9945-BA3980B01CB6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41A3110C-442B-4A4A-AFAA-96FD8118ED8E}" type="presOf" srcId="{34185EF5-50F3-44D7-9132-CDFF3EF6C27A}" destId="{9301E6A2-92F8-4CF4-9DB4-161729A64B0F}" srcOrd="0" destOrd="0" presId="urn:microsoft.com/office/officeart/2016/7/layout/ChevronBlockProcess"/>
    <dgm:cxn modelId="{973AEC15-A6A2-46DC-BAAB-ED3756E1591A}" type="presOf" srcId="{177B6383-68D4-4F8E-B50D-328BEB536FDF}" destId="{127137F1-1257-4E3D-B3BC-CBB9FD586019}" srcOrd="0" destOrd="0" presId="urn:microsoft.com/office/officeart/2016/7/layout/ChevronBlockProcess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391E451C-9711-4504-BF73-F1A7C1555B52}" type="presOf" srcId="{E679CB7F-0EC5-4B1A-B66B-97AE1C8DAE0D}" destId="{3FB81F9A-9101-4634-95F3-90E526C7215D}" srcOrd="0" destOrd="0" presId="urn:microsoft.com/office/officeart/2016/7/layout/ChevronBlockProcess"/>
    <dgm:cxn modelId="{35A6D824-053A-41F3-8555-B6A6F68D3464}" type="presOf" srcId="{B0BEBE0D-0426-4D8D-AFFA-032B4DC72771}" destId="{5A4EA1AD-6123-42BB-83C9-01F7F3CDAE01}" srcOrd="0" destOrd="0" presId="urn:microsoft.com/office/officeart/2016/7/layout/ChevronBlockProcess"/>
    <dgm:cxn modelId="{08721237-64C9-4220-A0BA-533B3D7B5C3A}" type="presOf" srcId="{7063B249-1C0F-4D67-8BE0-B9A90919E07D}" destId="{9865E62D-BAAD-460E-8F52-D5F4617B4A1C}" srcOrd="0" destOrd="0" presId="urn:microsoft.com/office/officeart/2016/7/layout/ChevronBlockProcess"/>
    <dgm:cxn modelId="{A291C539-620B-4E97-98F4-D33BBE205CEF}" type="presOf" srcId="{65A32F56-FFBA-4E66-A2AC-D99E83528F0C}" destId="{3DE15086-F8DC-4323-95A7-8F4F3BDAD0C3}" srcOrd="0" destOrd="0" presId="urn:microsoft.com/office/officeart/2016/7/layout/ChevronBlockProcess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8F11305F-C928-4A4C-8ADD-9AB246EDCE36}" srcId="{319F0DBC-5E89-4AB8-8921-2DD67018375A}" destId="{177B6383-68D4-4F8E-B50D-328BEB536FDF}" srcOrd="0" destOrd="0" parTransId="{71C1D739-5761-4FD0-84C8-0A4ED9F779E4}" sibTransId="{55E62B3B-99F6-4A31-B0EC-80D7E84FE36A}"/>
    <dgm:cxn modelId="{9C443664-558C-4D55-807E-E21F1D19F8EF}" type="presOf" srcId="{E8B6B01E-D6B8-49D9-8FAD-5E371DE74BB0}" destId="{7B2F2EAF-8610-4DC9-B1C8-9E4E33D97A56}" srcOrd="0" destOrd="0" presId="urn:microsoft.com/office/officeart/2016/7/layout/ChevronBlockProcess"/>
    <dgm:cxn modelId="{7E0C0A66-77C1-46AE-99D1-A26D1CD27809}" srcId="{74BD9F29-841E-4744-A2A6-A357310502C1}" destId="{319F0DBC-5E89-4AB8-8921-2DD67018375A}" srcOrd="4" destOrd="0" parTransId="{FD83D764-6A68-47C5-906E-65E58024CF44}" sibTransId="{8FF0F7FF-01B2-437E-BF0C-A3809E2BEC3D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EE82F78B-224A-4BE9-80BD-84EFD67DC985}" srcId="{74BD9F29-841E-4744-A2A6-A357310502C1}" destId="{A1B8C60C-7FE3-4849-B298-3BBC4A7D7281}" srcOrd="5" destOrd="0" parTransId="{8AF2A14B-A4AF-4727-9D7C-5AFFA4277C6E}" sibTransId="{FD7891DE-DF2D-4A56-99C7-86020DFDE4DB}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F76928A3-FC9F-48AF-8E29-51D61335EB82}" type="presOf" srcId="{739D88F3-1E10-47A5-90F4-DDC650273AEC}" destId="{1C5EC7DC-DF21-41DE-B8B3-EED110D11954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3BBD0BBB-A6C9-45DC-A435-7D8D74D50D3C}" type="presOf" srcId="{C8A354FF-D529-4C18-B368-6BE9B7856A8A}" destId="{D733675F-B879-49BD-A715-8A27284F454A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AB058DDF-6F31-4640-92C6-B8DD9BFE2DF8}" srcId="{A1B8C60C-7FE3-4849-B298-3BBC4A7D7281}" destId="{34185EF5-50F3-44D7-9132-CDFF3EF6C27A}" srcOrd="0" destOrd="0" parTransId="{7B747D64-A6E3-4461-9013-4ACE02A1EB13}" sibTransId="{D5428A11-D47D-417D-A883-609DFA98DB35}"/>
    <dgm:cxn modelId="{270103E4-36A5-43FA-8A8D-6FFC93C30A58}" type="presOf" srcId="{A1B8C60C-7FE3-4849-B298-3BBC4A7D7281}" destId="{CAC99054-4D22-459A-BA4A-E4EA5D24FE8A}" srcOrd="0" destOrd="0" presId="urn:microsoft.com/office/officeart/2016/7/layout/ChevronBlockProcess"/>
    <dgm:cxn modelId="{7EFD3EE7-CE66-4B87-A7F7-33261EF81058}" type="presOf" srcId="{319F0DBC-5E89-4AB8-8921-2DD67018375A}" destId="{A81DD7F7-7048-4B36-B578-47D266510B3E}" srcOrd="0" destOrd="0" presId="urn:microsoft.com/office/officeart/2016/7/layout/ChevronBlockProcess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608BA3FC-857D-4DC2-A844-8E8D9EA0C554}" srcId="{B0BEBE0D-0426-4D8D-AFFA-032B4DC72771}" destId="{65A32F56-FFBA-4E66-A2AC-D99E83528F0C}" srcOrd="0" destOrd="0" parTransId="{1B5831F6-A5BC-4F34-BAA6-E1396EDA835A}" sibTransId="{ED7B0605-47FC-4AE1-8563-E9986F1C025D}"/>
    <dgm:cxn modelId="{7D495E43-6B25-4558-8E35-CA7BE2E60350}" type="presParOf" srcId="{A72AA21A-C1EE-4838-ADC3-60B0FF1E405B}" destId="{642263DD-9088-4AFF-AA2D-77D6620603D1}" srcOrd="0" destOrd="0" presId="urn:microsoft.com/office/officeart/2016/7/layout/ChevronBlockProcess"/>
    <dgm:cxn modelId="{3228EFB4-F200-429F-976D-F09ED0FEAA78}" type="presParOf" srcId="{642263DD-9088-4AFF-AA2D-77D6620603D1}" destId="{3FB81F9A-9101-4634-95F3-90E526C7215D}" srcOrd="0" destOrd="0" presId="urn:microsoft.com/office/officeart/2016/7/layout/ChevronBlockProcess"/>
    <dgm:cxn modelId="{885644FE-D392-4F18-ABD2-211E62D04B7F}" type="presParOf" srcId="{642263DD-9088-4AFF-AA2D-77D6620603D1}" destId="{D733675F-B879-49BD-A715-8A27284F454A}" srcOrd="1" destOrd="0" presId="urn:microsoft.com/office/officeart/2016/7/layout/ChevronBlockProcess"/>
    <dgm:cxn modelId="{C0091952-F81F-426A-BF58-FED2A332BC50}" type="presParOf" srcId="{A72AA21A-C1EE-4838-ADC3-60B0FF1E405B}" destId="{35ADCD41-8349-4E8E-B7ED-C957140D1E43}" srcOrd="1" destOrd="0" presId="urn:microsoft.com/office/officeart/2016/7/layout/ChevronBlockProcess"/>
    <dgm:cxn modelId="{EAE9E318-E10D-4463-AFD4-81A6DF66FE2C}" type="presParOf" srcId="{A72AA21A-C1EE-4838-ADC3-60B0FF1E405B}" destId="{8B6DD8DB-B030-4092-A192-B03277C2DA31}" srcOrd="2" destOrd="0" presId="urn:microsoft.com/office/officeart/2016/7/layout/ChevronBlockProcess"/>
    <dgm:cxn modelId="{3E7EAAF7-57B5-45A7-AFDB-CB85B16F69C1}" type="presParOf" srcId="{8B6DD8DB-B030-4092-A192-B03277C2DA31}" destId="{7B2F2EAF-8610-4DC9-B1C8-9E4E33D97A56}" srcOrd="0" destOrd="0" presId="urn:microsoft.com/office/officeart/2016/7/layout/ChevronBlockProcess"/>
    <dgm:cxn modelId="{303F99B1-3C91-4086-B821-C94C10EFD704}" type="presParOf" srcId="{8B6DD8DB-B030-4092-A192-B03277C2DA31}" destId="{9865E62D-BAAD-460E-8F52-D5F4617B4A1C}" srcOrd="1" destOrd="0" presId="urn:microsoft.com/office/officeart/2016/7/layout/ChevronBlockProcess"/>
    <dgm:cxn modelId="{3FD37337-310F-4ABB-A3FD-A9EA0B9EB2F4}" type="presParOf" srcId="{A72AA21A-C1EE-4838-ADC3-60B0FF1E405B}" destId="{C86157D2-5FB4-410F-ABF3-1A233904C7C2}" srcOrd="3" destOrd="0" presId="urn:microsoft.com/office/officeart/2016/7/layout/ChevronBlockProcess"/>
    <dgm:cxn modelId="{B90CED12-CE7F-4BF4-B430-6F8075BB4056}" type="presParOf" srcId="{A72AA21A-C1EE-4838-ADC3-60B0FF1E405B}" destId="{A0E4728F-445B-47D1-AD45-C860E4C11D26}" srcOrd="4" destOrd="0" presId="urn:microsoft.com/office/officeart/2016/7/layout/ChevronBlockProcess"/>
    <dgm:cxn modelId="{A45CB8CD-98B9-49A9-97F6-7CD76FCC7DB8}" type="presParOf" srcId="{A0E4728F-445B-47D1-AD45-C860E4C11D26}" destId="{B43C67AC-27E4-4561-9945-BA3980B01CB6}" srcOrd="0" destOrd="0" presId="urn:microsoft.com/office/officeart/2016/7/layout/ChevronBlockProcess"/>
    <dgm:cxn modelId="{17595DAC-C346-4E6A-B0B7-D91B003C052C}" type="presParOf" srcId="{A0E4728F-445B-47D1-AD45-C860E4C11D26}" destId="{1C5EC7DC-DF21-41DE-B8B3-EED110D11954}" srcOrd="1" destOrd="0" presId="urn:microsoft.com/office/officeart/2016/7/layout/ChevronBlockProcess"/>
    <dgm:cxn modelId="{AC6E62FB-01FE-4FD5-BAA1-C4E210B9058A}" type="presParOf" srcId="{A72AA21A-C1EE-4838-ADC3-60B0FF1E405B}" destId="{90F04AE4-14C7-428C-8CB9-7D75AD48D4B1}" srcOrd="5" destOrd="0" presId="urn:microsoft.com/office/officeart/2016/7/layout/ChevronBlockProcess"/>
    <dgm:cxn modelId="{CD1B79AA-CC3C-4A4F-AEDF-3F2E54D4D3DB}" type="presParOf" srcId="{A72AA21A-C1EE-4838-ADC3-60B0FF1E405B}" destId="{C87AC7D7-9D6C-4883-9D59-6E38029E6B66}" srcOrd="6" destOrd="0" presId="urn:microsoft.com/office/officeart/2016/7/layout/ChevronBlockProcess"/>
    <dgm:cxn modelId="{679D5BE2-FCAA-4003-822F-122C040CADC8}" type="presParOf" srcId="{C87AC7D7-9D6C-4883-9D59-6E38029E6B66}" destId="{5A4EA1AD-6123-42BB-83C9-01F7F3CDAE01}" srcOrd="0" destOrd="0" presId="urn:microsoft.com/office/officeart/2016/7/layout/ChevronBlockProcess"/>
    <dgm:cxn modelId="{A7BE3EEC-BE33-4586-A93D-1DA194962719}" type="presParOf" srcId="{C87AC7D7-9D6C-4883-9D59-6E38029E6B66}" destId="{3DE15086-F8DC-4323-95A7-8F4F3BDAD0C3}" srcOrd="1" destOrd="0" presId="urn:microsoft.com/office/officeart/2016/7/layout/ChevronBlockProcess"/>
    <dgm:cxn modelId="{A2FB8626-B91C-4916-B8B7-A2FE17766CB3}" type="presParOf" srcId="{A72AA21A-C1EE-4838-ADC3-60B0FF1E405B}" destId="{44E1E74F-9F50-4CDD-A862-0C8EEB5944C8}" srcOrd="7" destOrd="0" presId="urn:microsoft.com/office/officeart/2016/7/layout/ChevronBlockProcess"/>
    <dgm:cxn modelId="{201CD78B-108D-4B63-B88B-AEEC27DF3AC7}" type="presParOf" srcId="{A72AA21A-C1EE-4838-ADC3-60B0FF1E405B}" destId="{A0608930-FFF6-4A1F-9BE3-71568543785A}" srcOrd="8" destOrd="0" presId="urn:microsoft.com/office/officeart/2016/7/layout/ChevronBlockProcess"/>
    <dgm:cxn modelId="{7BB5584E-0C89-43E8-A782-2433AC495535}" type="presParOf" srcId="{A0608930-FFF6-4A1F-9BE3-71568543785A}" destId="{A81DD7F7-7048-4B36-B578-47D266510B3E}" srcOrd="0" destOrd="0" presId="urn:microsoft.com/office/officeart/2016/7/layout/ChevronBlockProcess"/>
    <dgm:cxn modelId="{578999FC-A098-4890-B28E-61CFE8159844}" type="presParOf" srcId="{A0608930-FFF6-4A1F-9BE3-71568543785A}" destId="{127137F1-1257-4E3D-B3BC-CBB9FD586019}" srcOrd="1" destOrd="0" presId="urn:microsoft.com/office/officeart/2016/7/layout/ChevronBlockProcess"/>
    <dgm:cxn modelId="{57FAB186-54DE-4CEE-89F0-4FD9D7DEDC4D}" type="presParOf" srcId="{A72AA21A-C1EE-4838-ADC3-60B0FF1E405B}" destId="{6B8E5208-4AA5-476A-84F3-293D0A6EC06E}" srcOrd="9" destOrd="0" presId="urn:microsoft.com/office/officeart/2016/7/layout/ChevronBlockProcess"/>
    <dgm:cxn modelId="{71B0825A-576F-46D9-914A-6DDFA403A2B1}" type="presParOf" srcId="{A72AA21A-C1EE-4838-ADC3-60B0FF1E405B}" destId="{AE2FE1BC-401F-464C-B3B9-94F5D54112E7}" srcOrd="10" destOrd="0" presId="urn:microsoft.com/office/officeart/2016/7/layout/ChevronBlockProcess"/>
    <dgm:cxn modelId="{079770AF-8A47-4CEC-ACF8-2A96BBC7D7C7}" type="presParOf" srcId="{AE2FE1BC-401F-464C-B3B9-94F5D54112E7}" destId="{CAC99054-4D22-459A-BA4A-E4EA5D24FE8A}" srcOrd="0" destOrd="0" presId="urn:microsoft.com/office/officeart/2016/7/layout/ChevronBlockProcess"/>
    <dgm:cxn modelId="{C0AC3407-5045-445F-BB59-E080F11B45AA}" type="presParOf" srcId="{AE2FE1BC-401F-464C-B3B9-94F5D54112E7}" destId="{9301E6A2-92F8-4CF4-9DB4-161729A64B0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</a:t>
          </a:r>
          <a:endParaRPr lang="en-US" dirty="0"/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the content of the PR and check the files changed</a:t>
          </a:r>
          <a:endParaRPr lang="en-US" dirty="0"/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Change Request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needed ask for a change 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Approve</a:t>
          </a:r>
          <a:endParaRPr lang="en-US" dirty="0"/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change requested approve them</a:t>
          </a:r>
          <a:endParaRPr lang="en-US" dirty="0"/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 the PR</a:t>
          </a:r>
          <a:endParaRPr lang="en-US" dirty="0"/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AACA55E6-2987-4B03-9240-CF4A7704C5D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Merge and squash</a:t>
          </a:r>
          <a:endParaRPr lang="en-US" dirty="0"/>
        </a:p>
      </dgm:t>
    </dgm:pt>
    <dgm:pt modelId="{BEADEB8C-6BD4-45F5-B063-6DDE9C0FCE33}" type="parTrans" cxnId="{AFABB187-1FF0-4F43-9529-249847111AA8}">
      <dgm:prSet/>
      <dgm:spPr/>
    </dgm:pt>
    <dgm:pt modelId="{4CF76E79-B35E-46CF-8DD9-D1D5AA89C4C0}" type="sibTrans" cxnId="{AFABB187-1FF0-4F43-9529-249847111AA8}">
      <dgm:prSet/>
      <dgm:spPr/>
    </dgm:pt>
    <dgm:pt modelId="{C9DB58D5-6F71-4B6B-A4F4-0AD19F3883D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Rebase and Merge</a:t>
          </a:r>
        </a:p>
      </dgm:t>
    </dgm:pt>
    <dgm:pt modelId="{98AD56FD-058E-40A2-BBFE-FDF65B709564}" type="parTrans" cxnId="{A1E5AFBC-B8AA-4222-90A3-46D1D4DDA847}">
      <dgm:prSet/>
      <dgm:spPr/>
    </dgm:pt>
    <dgm:pt modelId="{BCB336DE-994C-4F00-8FE6-3ACF9640A2BF}" type="sibTrans" cxnId="{A1E5AFBC-B8AA-4222-90A3-46D1D4DDA847}">
      <dgm:prSet/>
      <dgm:spPr/>
    </dgm:pt>
    <dgm:pt modelId="{D242C9CD-5245-459D-B79B-078661A0BBB4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122E524F-A085-4FE9-A1CC-459D4FA2EB09}" type="parTrans" cxnId="{A766E5B8-3FBD-47EA-8AB5-9CAD3F716BA0}">
      <dgm:prSet/>
      <dgm:spPr/>
    </dgm:pt>
    <dgm:pt modelId="{0BA41161-2A50-4A47-BF92-60ECA8834D85}" type="sibTrans" cxnId="{A766E5B8-3FBD-47EA-8AB5-9CAD3F716BA0}">
      <dgm:prSet/>
      <dgm:spPr/>
    </dgm:pt>
    <dgm:pt modelId="{43F07D76-5B5D-4F9F-9108-46FC7B9474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</a:t>
          </a:r>
        </a:p>
      </dgm:t>
    </dgm:pt>
    <dgm:pt modelId="{FD7802A0-E5BF-4177-9B68-C9C97F6A7E54}" type="parTrans" cxnId="{881D641F-0007-43EF-98EA-7638D08727BA}">
      <dgm:prSet/>
      <dgm:spPr/>
    </dgm:pt>
    <dgm:pt modelId="{352AEC4C-BF97-471F-844D-CA36C2EED54A}" type="sibTrans" cxnId="{881D641F-0007-43EF-98EA-7638D08727BA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4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4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4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4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4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4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4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4">
        <dgm:presLayoutVars/>
      </dgm:prSet>
      <dgm:spPr/>
    </dgm:pt>
  </dgm:ptLst>
  <dgm:cxnLst>
    <dgm:cxn modelId="{13484200-64CF-40EC-AA26-A7508F114DE9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F2EC631C-FF19-49AD-B142-FC69839160F7}" type="presOf" srcId="{7063B249-1C0F-4D67-8BE0-B9A90919E07D}" destId="{9865E62D-BAAD-460E-8F52-D5F4617B4A1C}" srcOrd="0" destOrd="0" presId="urn:microsoft.com/office/officeart/2016/7/layout/ChevronBlockProcess"/>
    <dgm:cxn modelId="{881D641F-0007-43EF-98EA-7638D08727BA}" srcId="{B0BEBE0D-0426-4D8D-AFFA-032B4DC72771}" destId="{43F07D76-5B5D-4F9F-9108-46FC7B9474F2}" srcOrd="0" destOrd="0" parTransId="{FD7802A0-E5BF-4177-9B68-C9C97F6A7E54}" sibTransId="{352AEC4C-BF97-471F-844D-CA36C2EED54A}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1B809B57-BD7C-48AF-AFCD-7977363A9C8E}" type="presOf" srcId="{F226FA51-16FD-4895-A268-F589EC2C0E05}" destId="{B43C67AC-27E4-4561-9945-BA3980B01CB6}" srcOrd="0" destOrd="0" presId="urn:microsoft.com/office/officeart/2016/7/layout/ChevronBlockProcess"/>
    <dgm:cxn modelId="{AFABB187-1FF0-4F43-9529-249847111AA8}" srcId="{B0BEBE0D-0426-4D8D-AFFA-032B4DC72771}" destId="{AACA55E6-2987-4B03-9240-CF4A7704C5DC}" srcOrd="1" destOrd="0" parTransId="{BEADEB8C-6BD4-45F5-B063-6DDE9C0FCE33}" sibTransId="{4CF76E79-B35E-46CF-8DD9-D1D5AA89C4C0}"/>
    <dgm:cxn modelId="{77D6918E-2327-4A85-B5F8-37ADF814652E}" type="presOf" srcId="{E8B6B01E-D6B8-49D9-8FAD-5E371DE74BB0}" destId="{7B2F2EAF-8610-4DC9-B1C8-9E4E33D97A56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61591FA4-2B2F-49F9-972D-C0D43D41170F}" type="presOf" srcId="{43F07D76-5B5D-4F9F-9108-46FC7B9474F2}" destId="{3DE15086-F8DC-4323-95A7-8F4F3BDAD0C3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00CE6AAB-135A-4320-96A5-87E826B47B7A}" type="presOf" srcId="{B0BEBE0D-0426-4D8D-AFFA-032B4DC72771}" destId="{5A4EA1AD-6123-42BB-83C9-01F7F3CDAE01}" srcOrd="0" destOrd="0" presId="urn:microsoft.com/office/officeart/2016/7/layout/ChevronBlockProcess"/>
    <dgm:cxn modelId="{468CA4B5-365F-4B19-ADC4-22A62620DC10}" type="presOf" srcId="{D242C9CD-5245-459D-B79B-078661A0BBB4}" destId="{3DE15086-F8DC-4323-95A7-8F4F3BDAD0C3}" srcOrd="0" destOrd="3" presId="urn:microsoft.com/office/officeart/2016/7/layout/ChevronBlockProcess"/>
    <dgm:cxn modelId="{A766E5B8-3FBD-47EA-8AB5-9CAD3F716BA0}" srcId="{B0BEBE0D-0426-4D8D-AFFA-032B4DC72771}" destId="{D242C9CD-5245-459D-B79B-078661A0BBB4}" srcOrd="3" destOrd="0" parTransId="{122E524F-A085-4FE9-A1CC-459D4FA2EB09}" sibTransId="{0BA41161-2A50-4A47-BF92-60ECA8834D85}"/>
    <dgm:cxn modelId="{236E3ABA-0B1B-48F0-8E21-3BFA96D86C38}" type="presOf" srcId="{C8A354FF-D529-4C18-B368-6BE9B7856A8A}" destId="{D733675F-B879-49BD-A715-8A27284F454A}" srcOrd="0" destOrd="0" presId="urn:microsoft.com/office/officeart/2016/7/layout/ChevronBlockProcess"/>
    <dgm:cxn modelId="{A1E5AFBC-B8AA-4222-90A3-46D1D4DDA847}" srcId="{B0BEBE0D-0426-4D8D-AFFA-032B4DC72771}" destId="{C9DB58D5-6F71-4B6B-A4F4-0AD19F3883D2}" srcOrd="2" destOrd="0" parTransId="{98AD56FD-058E-40A2-BBFE-FDF65B709564}" sibTransId="{BCB336DE-994C-4F00-8FE6-3ACF9640A2BF}"/>
    <dgm:cxn modelId="{BBE623C8-6F6E-49DF-8C74-6E90E8578BEA}" type="presOf" srcId="{739D88F3-1E10-47A5-90F4-DDC650273AEC}" destId="{1C5EC7DC-DF21-41DE-B8B3-EED110D11954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F7B0EFE1-9C6B-42A9-9780-BD7846E6C587}" type="presOf" srcId="{AACA55E6-2987-4B03-9240-CF4A7704C5DC}" destId="{3DE15086-F8DC-4323-95A7-8F4F3BDAD0C3}" srcOrd="0" destOrd="1" presId="urn:microsoft.com/office/officeart/2016/7/layout/ChevronBlockProcess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78266AFD-E60F-482D-9F6D-CF1A2EC5D702}" type="presOf" srcId="{C9DB58D5-6F71-4B6B-A4F4-0AD19F3883D2}" destId="{3DE15086-F8DC-4323-95A7-8F4F3BDAD0C3}" srcOrd="0" destOrd="2" presId="urn:microsoft.com/office/officeart/2016/7/layout/ChevronBlockProcess"/>
    <dgm:cxn modelId="{9F015551-1BAE-4879-BBF7-29F6B2F1B2FB}" type="presParOf" srcId="{A72AA21A-C1EE-4838-ADC3-60B0FF1E405B}" destId="{642263DD-9088-4AFF-AA2D-77D6620603D1}" srcOrd="0" destOrd="0" presId="urn:microsoft.com/office/officeart/2016/7/layout/ChevronBlockProcess"/>
    <dgm:cxn modelId="{C89A9134-6549-4F65-AD3E-AD4BBDD49C83}" type="presParOf" srcId="{642263DD-9088-4AFF-AA2D-77D6620603D1}" destId="{3FB81F9A-9101-4634-95F3-90E526C7215D}" srcOrd="0" destOrd="0" presId="urn:microsoft.com/office/officeart/2016/7/layout/ChevronBlockProcess"/>
    <dgm:cxn modelId="{70651618-36A3-4311-AA6F-98736C3C8DEF}" type="presParOf" srcId="{642263DD-9088-4AFF-AA2D-77D6620603D1}" destId="{D733675F-B879-49BD-A715-8A27284F454A}" srcOrd="1" destOrd="0" presId="urn:microsoft.com/office/officeart/2016/7/layout/ChevronBlockProcess"/>
    <dgm:cxn modelId="{E14C732C-0F7D-4E8C-BE78-DAEED09E1FD9}" type="presParOf" srcId="{A72AA21A-C1EE-4838-ADC3-60B0FF1E405B}" destId="{35ADCD41-8349-4E8E-B7ED-C957140D1E43}" srcOrd="1" destOrd="0" presId="urn:microsoft.com/office/officeart/2016/7/layout/ChevronBlockProcess"/>
    <dgm:cxn modelId="{14E24316-3020-469B-8EDE-35C4D45749BF}" type="presParOf" srcId="{A72AA21A-C1EE-4838-ADC3-60B0FF1E405B}" destId="{8B6DD8DB-B030-4092-A192-B03277C2DA31}" srcOrd="2" destOrd="0" presId="urn:microsoft.com/office/officeart/2016/7/layout/ChevronBlockProcess"/>
    <dgm:cxn modelId="{9A9C7CB3-DD7B-4E87-A85F-4712BE7EA4F3}" type="presParOf" srcId="{8B6DD8DB-B030-4092-A192-B03277C2DA31}" destId="{7B2F2EAF-8610-4DC9-B1C8-9E4E33D97A56}" srcOrd="0" destOrd="0" presId="urn:microsoft.com/office/officeart/2016/7/layout/ChevronBlockProcess"/>
    <dgm:cxn modelId="{E7EA6547-DC27-46F5-8ACB-69ABEDDE00C6}" type="presParOf" srcId="{8B6DD8DB-B030-4092-A192-B03277C2DA31}" destId="{9865E62D-BAAD-460E-8F52-D5F4617B4A1C}" srcOrd="1" destOrd="0" presId="urn:microsoft.com/office/officeart/2016/7/layout/ChevronBlockProcess"/>
    <dgm:cxn modelId="{F9773047-C6B4-4C7D-94F9-8642155DBD72}" type="presParOf" srcId="{A72AA21A-C1EE-4838-ADC3-60B0FF1E405B}" destId="{C86157D2-5FB4-410F-ABF3-1A233904C7C2}" srcOrd="3" destOrd="0" presId="urn:microsoft.com/office/officeart/2016/7/layout/ChevronBlockProcess"/>
    <dgm:cxn modelId="{AE27637F-E216-4B9F-9B34-A59D5AAE08E7}" type="presParOf" srcId="{A72AA21A-C1EE-4838-ADC3-60B0FF1E405B}" destId="{A0E4728F-445B-47D1-AD45-C860E4C11D26}" srcOrd="4" destOrd="0" presId="urn:microsoft.com/office/officeart/2016/7/layout/ChevronBlockProcess"/>
    <dgm:cxn modelId="{1810A4D0-F2BC-4E0C-B2EA-7D87C82F29F3}" type="presParOf" srcId="{A0E4728F-445B-47D1-AD45-C860E4C11D26}" destId="{B43C67AC-27E4-4561-9945-BA3980B01CB6}" srcOrd="0" destOrd="0" presId="urn:microsoft.com/office/officeart/2016/7/layout/ChevronBlockProcess"/>
    <dgm:cxn modelId="{8C788B3B-A876-4C68-BACD-1FE436F68567}" type="presParOf" srcId="{A0E4728F-445B-47D1-AD45-C860E4C11D26}" destId="{1C5EC7DC-DF21-41DE-B8B3-EED110D11954}" srcOrd="1" destOrd="0" presId="urn:microsoft.com/office/officeart/2016/7/layout/ChevronBlockProcess"/>
    <dgm:cxn modelId="{E1984B86-583A-482E-ABA1-7D521ED8538D}" type="presParOf" srcId="{A72AA21A-C1EE-4838-ADC3-60B0FF1E405B}" destId="{90F04AE4-14C7-428C-8CB9-7D75AD48D4B1}" srcOrd="5" destOrd="0" presId="urn:microsoft.com/office/officeart/2016/7/layout/ChevronBlockProcess"/>
    <dgm:cxn modelId="{929493B2-DED8-47E5-880A-F6A022703CBA}" type="presParOf" srcId="{A72AA21A-C1EE-4838-ADC3-60B0FF1E405B}" destId="{C87AC7D7-9D6C-4883-9D59-6E38029E6B66}" srcOrd="6" destOrd="0" presId="urn:microsoft.com/office/officeart/2016/7/layout/ChevronBlockProcess"/>
    <dgm:cxn modelId="{F87EC3A8-D083-4CE7-B0D3-06B77876780C}" type="presParOf" srcId="{C87AC7D7-9D6C-4883-9D59-6E38029E6B66}" destId="{5A4EA1AD-6123-42BB-83C9-01F7F3CDAE01}" srcOrd="0" destOrd="0" presId="urn:microsoft.com/office/officeart/2016/7/layout/ChevronBlockProcess"/>
    <dgm:cxn modelId="{1B9BBC53-83AF-4AFF-85A2-0E4192737282}" type="presParOf" srcId="{C87AC7D7-9D6C-4883-9D59-6E38029E6B66}" destId="{3DE15086-F8DC-4323-95A7-8F4F3BDAD0C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/>
      <dgm:spPr/>
      <dgm:t>
        <a:bodyPr/>
        <a:lstStyle/>
        <a:p>
          <a:r>
            <a:rPr lang="en-US" dirty="0"/>
            <a:t>Fork and clone</a:t>
          </a:r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/>
      <dgm:spPr/>
      <dgm:t>
        <a:bodyPr/>
        <a:lstStyle/>
        <a:p>
          <a:r>
            <a:rPr lang="en-US" dirty="0"/>
            <a:t>Fork and clone the </a:t>
          </a:r>
          <a:r>
            <a:rPr lang="en-US" dirty="0">
              <a:hlinkClick xmlns:r="http://schemas.openxmlformats.org/officeDocument/2006/relationships" r:id="rId1"/>
            </a:rPr>
            <a:t>repo</a:t>
          </a:r>
          <a:r>
            <a:rPr lang="en-US" dirty="0"/>
            <a:t> </a:t>
          </a:r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Modify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/>
            <a:t>Switch to the "</a:t>
          </a:r>
          <a:r>
            <a:rPr lang="en-US" dirty="0">
              <a:latin typeface="Calibri Light" panose="020F0302020204030204"/>
            </a:rPr>
            <a:t>hands-on-2</a:t>
          </a:r>
          <a:r>
            <a:rPr lang="en-US" dirty="0"/>
            <a:t>" branch. In this branch </a:t>
          </a:r>
          <a:r>
            <a:rPr lang="en-US" dirty="0">
              <a:latin typeface="Calibri Light" panose="020F0302020204030204"/>
            </a:rPr>
            <a:t>c</a:t>
          </a:r>
          <a:r>
            <a:rPr lang="en-US" dirty="0"/>
            <a:t>.</a:t>
          </a:r>
          <a:r>
            <a:rPr lang="en-US" dirty="0">
              <a:latin typeface="Calibri Light" panose="020F0302020204030204"/>
            </a:rPr>
            <a:t>pdf file</a:t>
          </a:r>
          <a:r>
            <a:rPr lang="en-US" dirty="0"/>
            <a:t> have been modified</a:t>
          </a:r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/>
            <a:t>Commit</a:t>
          </a:r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r>
            <a:rPr lang="en-US" dirty="0"/>
            <a:t>Commit the change</a:t>
          </a:r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65A32F56-FFBA-4E66-A2AC-D99E83528F0C}">
      <dgm:prSet/>
      <dgm:spPr/>
      <dgm:t>
        <a:bodyPr/>
        <a:lstStyle/>
        <a:p>
          <a:r>
            <a:rPr lang="en-US" dirty="0"/>
            <a:t>Push your commit</a:t>
          </a:r>
        </a:p>
      </dgm:t>
    </dgm:pt>
    <dgm:pt modelId="{1B5831F6-A5BC-4F34-BAA6-E1396EDA835A}" type="parTrans" cxnId="{608BA3FC-857D-4DC2-A844-8E8D9EA0C554}">
      <dgm:prSet/>
      <dgm:spPr/>
      <dgm:t>
        <a:bodyPr/>
        <a:lstStyle/>
        <a:p>
          <a:endParaRPr lang="en-US"/>
        </a:p>
      </dgm:t>
    </dgm:pt>
    <dgm:pt modelId="{ED7B0605-47FC-4AE1-8563-E9986F1C025D}" type="sibTrans" cxnId="{608BA3FC-857D-4DC2-A844-8E8D9EA0C554}">
      <dgm:prSet/>
      <dgm:spPr/>
      <dgm:t>
        <a:bodyPr/>
        <a:lstStyle/>
        <a:p>
          <a:endParaRPr lang="en-US"/>
        </a:p>
      </dgm:t>
    </dgm:pt>
    <dgm:pt modelId="{319F0DBC-5E89-4AB8-8921-2DD67018375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PR</a:t>
          </a:r>
          <a:endParaRPr lang="en-US" dirty="0"/>
        </a:p>
      </dgm:t>
    </dgm:pt>
    <dgm:pt modelId="{FD83D764-6A68-47C5-906E-65E58024CF44}" type="parTrans" cxnId="{7E0C0A66-77C1-46AE-99D1-A26D1CD27809}">
      <dgm:prSet/>
      <dgm:spPr/>
      <dgm:t>
        <a:bodyPr/>
        <a:lstStyle/>
        <a:p>
          <a:endParaRPr lang="en-US"/>
        </a:p>
      </dgm:t>
    </dgm:pt>
    <dgm:pt modelId="{8FF0F7FF-01B2-437E-BF0C-A3809E2BEC3D}" type="sibTrans" cxnId="{7E0C0A66-77C1-46AE-99D1-A26D1CD27809}">
      <dgm:prSet/>
      <dgm:spPr/>
      <dgm:t>
        <a:bodyPr/>
        <a:lstStyle/>
        <a:p>
          <a:endParaRPr lang="en-US"/>
        </a:p>
      </dgm:t>
    </dgm:pt>
    <dgm:pt modelId="{177B6383-68D4-4F8E-B50D-328BEB536FDF}">
      <dgm:prSet/>
      <dgm:spPr/>
      <dgm:t>
        <a:bodyPr/>
        <a:lstStyle/>
        <a:p>
          <a:r>
            <a:rPr lang="en-US" dirty="0"/>
            <a:t>Go to your forked repo and open a PR</a:t>
          </a:r>
        </a:p>
      </dgm:t>
    </dgm:pt>
    <dgm:pt modelId="{71C1D739-5761-4FD0-84C8-0A4ED9F779E4}" type="parTrans" cxnId="{8F11305F-C928-4A4C-8ADD-9AB246EDCE36}">
      <dgm:prSet/>
      <dgm:spPr/>
      <dgm:t>
        <a:bodyPr/>
        <a:lstStyle/>
        <a:p>
          <a:endParaRPr lang="en-US"/>
        </a:p>
      </dgm:t>
    </dgm:pt>
    <dgm:pt modelId="{55E62B3B-99F6-4A31-B0EC-80D7E84FE36A}" type="sibTrans" cxnId="{8F11305F-C928-4A4C-8ADD-9AB246EDCE36}">
      <dgm:prSet/>
      <dgm:spPr/>
      <dgm:t>
        <a:bodyPr/>
        <a:lstStyle/>
        <a:p>
          <a:endParaRPr lang="en-US"/>
        </a:p>
      </dgm:t>
    </dgm:pt>
    <dgm:pt modelId="{A1B8C60C-7FE3-4849-B298-3BBC4A7D728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Fill PR fields</a:t>
          </a:r>
          <a:endParaRPr lang="en-US" dirty="0"/>
        </a:p>
      </dgm:t>
    </dgm:pt>
    <dgm:pt modelId="{8AF2A14B-A4AF-4727-9D7C-5AFFA4277C6E}" type="parTrans" cxnId="{EE82F78B-224A-4BE9-80BD-84EFD67DC985}">
      <dgm:prSet/>
      <dgm:spPr/>
      <dgm:t>
        <a:bodyPr/>
        <a:lstStyle/>
        <a:p>
          <a:endParaRPr lang="en-US"/>
        </a:p>
      </dgm:t>
    </dgm:pt>
    <dgm:pt modelId="{FD7891DE-DF2D-4A56-99C7-86020DFDE4DB}" type="sibTrans" cxnId="{EE82F78B-224A-4BE9-80BD-84EFD67DC985}">
      <dgm:prSet/>
      <dgm:spPr/>
      <dgm:t>
        <a:bodyPr/>
        <a:lstStyle/>
        <a:p>
          <a:endParaRPr lang="en-US"/>
        </a:p>
      </dgm:t>
    </dgm:pt>
    <dgm:pt modelId="{34185EF5-50F3-44D7-9132-CDFF3EF6C27A}">
      <dgm:prSet/>
      <dgm:spPr/>
      <dgm:t>
        <a:bodyPr/>
        <a:lstStyle/>
        <a:p>
          <a:r>
            <a:rPr lang="en-US" dirty="0"/>
            <a:t>Set Reviewers, Assignee, comment/document your PR</a:t>
          </a:r>
        </a:p>
      </dgm:t>
    </dgm:pt>
    <dgm:pt modelId="{7B747D64-A6E3-4461-9013-4ACE02A1EB13}" type="parTrans" cxnId="{AB058DDF-6F31-4640-92C6-B8DD9BFE2DF8}">
      <dgm:prSet/>
      <dgm:spPr/>
      <dgm:t>
        <a:bodyPr/>
        <a:lstStyle/>
        <a:p>
          <a:endParaRPr lang="en-US"/>
        </a:p>
      </dgm:t>
    </dgm:pt>
    <dgm:pt modelId="{D5428A11-D47D-417D-A883-609DFA98DB35}" type="sibTrans" cxnId="{AB058DDF-6F31-4640-92C6-B8DD9BFE2DF8}">
      <dgm:prSet/>
      <dgm:spPr/>
      <dgm:t>
        <a:bodyPr/>
        <a:lstStyle/>
        <a:p>
          <a:endParaRPr lang="en-US"/>
        </a:p>
      </dgm:t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6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6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6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6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6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6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6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6">
        <dgm:presLayoutVars/>
      </dgm:prSet>
      <dgm:spPr/>
    </dgm:pt>
    <dgm:pt modelId="{44E1E74F-9F50-4CDD-A862-0C8EEB5944C8}" type="pres">
      <dgm:prSet presAssocID="{E53B8F1E-9CD9-46F6-83A5-F894E1BB3153}" presName="space" presStyleCnt="0"/>
      <dgm:spPr/>
    </dgm:pt>
    <dgm:pt modelId="{A0608930-FFF6-4A1F-9BE3-71568543785A}" type="pres">
      <dgm:prSet presAssocID="{319F0DBC-5E89-4AB8-8921-2DD67018375A}" presName="composite" presStyleCnt="0"/>
      <dgm:spPr/>
    </dgm:pt>
    <dgm:pt modelId="{A81DD7F7-7048-4B36-B578-47D266510B3E}" type="pres">
      <dgm:prSet presAssocID="{319F0DBC-5E89-4AB8-8921-2DD67018375A}" presName="parTx" presStyleLbl="alignNode1" presStyleIdx="4" presStyleCnt="6">
        <dgm:presLayoutVars>
          <dgm:chMax val="0"/>
          <dgm:chPref val="0"/>
        </dgm:presLayoutVars>
      </dgm:prSet>
      <dgm:spPr/>
    </dgm:pt>
    <dgm:pt modelId="{127137F1-1257-4E3D-B3BC-CBB9FD586019}" type="pres">
      <dgm:prSet presAssocID="{319F0DBC-5E89-4AB8-8921-2DD67018375A}" presName="desTx" presStyleLbl="alignAccFollowNode1" presStyleIdx="4" presStyleCnt="6">
        <dgm:presLayoutVars/>
      </dgm:prSet>
      <dgm:spPr/>
    </dgm:pt>
    <dgm:pt modelId="{6B8E5208-4AA5-476A-84F3-293D0A6EC06E}" type="pres">
      <dgm:prSet presAssocID="{8FF0F7FF-01B2-437E-BF0C-A3809E2BEC3D}" presName="space" presStyleCnt="0"/>
      <dgm:spPr/>
    </dgm:pt>
    <dgm:pt modelId="{AE2FE1BC-401F-464C-B3B9-94F5D54112E7}" type="pres">
      <dgm:prSet presAssocID="{A1B8C60C-7FE3-4849-B298-3BBC4A7D7281}" presName="composite" presStyleCnt="0"/>
      <dgm:spPr/>
    </dgm:pt>
    <dgm:pt modelId="{CAC99054-4D22-459A-BA4A-E4EA5D24FE8A}" type="pres">
      <dgm:prSet presAssocID="{A1B8C60C-7FE3-4849-B298-3BBC4A7D7281}" presName="parTx" presStyleLbl="alignNode1" presStyleIdx="5" presStyleCnt="6">
        <dgm:presLayoutVars>
          <dgm:chMax val="0"/>
          <dgm:chPref val="0"/>
        </dgm:presLayoutVars>
      </dgm:prSet>
      <dgm:spPr/>
    </dgm:pt>
    <dgm:pt modelId="{9301E6A2-92F8-4CF4-9DB4-161729A64B0F}" type="pres">
      <dgm:prSet presAssocID="{A1B8C60C-7FE3-4849-B298-3BBC4A7D7281}" presName="desTx" presStyleLbl="alignAccFollowNode1" presStyleIdx="5" presStyleCnt="6">
        <dgm:presLayoutVars/>
      </dgm:prSet>
      <dgm:spPr/>
    </dgm:pt>
  </dgm:ptLst>
  <dgm:cxnLst>
    <dgm:cxn modelId="{15258506-D9CA-44E5-BACE-45921E7C6B92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DDB56634-C9BF-49A3-BBCE-EB3EF21D2BE8}" type="presOf" srcId="{E8B6B01E-D6B8-49D9-8FAD-5E371DE74BB0}" destId="{7B2F2EAF-8610-4DC9-B1C8-9E4E33D97A56}" srcOrd="0" destOrd="0" presId="urn:microsoft.com/office/officeart/2016/7/layout/ChevronBlockProcess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8F11305F-C928-4A4C-8ADD-9AB246EDCE36}" srcId="{319F0DBC-5E89-4AB8-8921-2DD67018375A}" destId="{177B6383-68D4-4F8E-B50D-328BEB536FDF}" srcOrd="0" destOrd="0" parTransId="{71C1D739-5761-4FD0-84C8-0A4ED9F779E4}" sibTransId="{55E62B3B-99F6-4A31-B0EC-80D7E84FE36A}"/>
    <dgm:cxn modelId="{7E0C0A66-77C1-46AE-99D1-A26D1CD27809}" srcId="{74BD9F29-841E-4744-A2A6-A357310502C1}" destId="{319F0DBC-5E89-4AB8-8921-2DD67018375A}" srcOrd="4" destOrd="0" parTransId="{FD83D764-6A68-47C5-906E-65E58024CF44}" sibTransId="{8FF0F7FF-01B2-437E-BF0C-A3809E2BEC3D}"/>
    <dgm:cxn modelId="{0E041146-2D8B-421B-9902-D7D384CF63EE}" type="presOf" srcId="{319F0DBC-5E89-4AB8-8921-2DD67018375A}" destId="{A81DD7F7-7048-4B36-B578-47D266510B3E}" srcOrd="0" destOrd="0" presId="urn:microsoft.com/office/officeart/2016/7/layout/ChevronBlockProcess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C4AB0369-9889-4E56-ABFA-B5BE6E51DDB3}" type="presOf" srcId="{C8A354FF-D529-4C18-B368-6BE9B7856A8A}" destId="{D733675F-B879-49BD-A715-8A27284F454A}" srcOrd="0" destOrd="0" presId="urn:microsoft.com/office/officeart/2016/7/layout/ChevronBlockProcess"/>
    <dgm:cxn modelId="{EE82F78B-224A-4BE9-80BD-84EFD67DC985}" srcId="{74BD9F29-841E-4744-A2A6-A357310502C1}" destId="{A1B8C60C-7FE3-4849-B298-3BBC4A7D7281}" srcOrd="5" destOrd="0" parTransId="{8AF2A14B-A4AF-4727-9D7C-5AFFA4277C6E}" sibTransId="{FD7891DE-DF2D-4A56-99C7-86020DFDE4DB}"/>
    <dgm:cxn modelId="{5285F494-DC64-40E8-BBDF-7773B266744F}" type="presOf" srcId="{F226FA51-16FD-4895-A268-F589EC2C0E05}" destId="{B43C67AC-27E4-4561-9945-BA3980B01CB6}" srcOrd="0" destOrd="0" presId="urn:microsoft.com/office/officeart/2016/7/layout/ChevronBlockProcess"/>
    <dgm:cxn modelId="{96B88B9C-F70B-4369-8245-A756BFB95602}" type="presOf" srcId="{B0BEBE0D-0426-4D8D-AFFA-032B4DC72771}" destId="{5A4EA1AD-6123-42BB-83C9-01F7F3CDAE01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7E96CEA8-9199-43B9-8128-42AFED0C9CB3}" type="presOf" srcId="{65A32F56-FFBA-4E66-A2AC-D99E83528F0C}" destId="{3DE15086-F8DC-4323-95A7-8F4F3BDAD0C3}" srcOrd="0" destOrd="0" presId="urn:microsoft.com/office/officeart/2016/7/layout/ChevronBlockProcess"/>
    <dgm:cxn modelId="{A9ACE3B7-034C-487A-999B-56EF413BFF53}" type="presOf" srcId="{177B6383-68D4-4F8E-B50D-328BEB536FDF}" destId="{127137F1-1257-4E3D-B3BC-CBB9FD586019}" srcOrd="0" destOrd="0" presId="urn:microsoft.com/office/officeart/2016/7/layout/ChevronBlockProcess"/>
    <dgm:cxn modelId="{842281B8-9E22-4ACE-A830-A52F04190DD6}" type="presOf" srcId="{34185EF5-50F3-44D7-9132-CDFF3EF6C27A}" destId="{9301E6A2-92F8-4CF4-9DB4-161729A64B0F}" srcOrd="0" destOrd="0" presId="urn:microsoft.com/office/officeart/2016/7/layout/ChevronBlockProcess"/>
    <dgm:cxn modelId="{8AE96DC0-89DE-4F99-AC4C-2DB8146B9854}" type="presOf" srcId="{A1B8C60C-7FE3-4849-B298-3BBC4A7D7281}" destId="{CAC99054-4D22-459A-BA4A-E4EA5D24FE8A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9A9C54D3-D7F6-4EAD-8E3C-B1C3F39DAA11}" type="presOf" srcId="{7063B249-1C0F-4D67-8BE0-B9A90919E07D}" destId="{9865E62D-BAAD-460E-8F52-D5F4617B4A1C}" srcOrd="0" destOrd="0" presId="urn:microsoft.com/office/officeart/2016/7/layout/ChevronBlockProcess"/>
    <dgm:cxn modelId="{AB058DDF-6F31-4640-92C6-B8DD9BFE2DF8}" srcId="{A1B8C60C-7FE3-4849-B298-3BBC4A7D7281}" destId="{34185EF5-50F3-44D7-9132-CDFF3EF6C27A}" srcOrd="0" destOrd="0" parTransId="{7B747D64-A6E3-4461-9013-4ACE02A1EB13}" sibTransId="{D5428A11-D47D-417D-A883-609DFA98DB35}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608BA3FC-857D-4DC2-A844-8E8D9EA0C554}" srcId="{B0BEBE0D-0426-4D8D-AFFA-032B4DC72771}" destId="{65A32F56-FFBA-4E66-A2AC-D99E83528F0C}" srcOrd="0" destOrd="0" parTransId="{1B5831F6-A5BC-4F34-BAA6-E1396EDA835A}" sibTransId="{ED7B0605-47FC-4AE1-8563-E9986F1C025D}"/>
    <dgm:cxn modelId="{3A53BBFE-8669-4212-9671-741C14E273EF}" type="presOf" srcId="{739D88F3-1E10-47A5-90F4-DDC650273AEC}" destId="{1C5EC7DC-DF21-41DE-B8B3-EED110D11954}" srcOrd="0" destOrd="0" presId="urn:microsoft.com/office/officeart/2016/7/layout/ChevronBlockProcess"/>
    <dgm:cxn modelId="{015C9620-54C1-4F5C-B879-4C8284171665}" type="presParOf" srcId="{A72AA21A-C1EE-4838-ADC3-60B0FF1E405B}" destId="{642263DD-9088-4AFF-AA2D-77D6620603D1}" srcOrd="0" destOrd="0" presId="urn:microsoft.com/office/officeart/2016/7/layout/ChevronBlockProcess"/>
    <dgm:cxn modelId="{5A9CB59F-50F4-4028-B363-047F56F37647}" type="presParOf" srcId="{642263DD-9088-4AFF-AA2D-77D6620603D1}" destId="{3FB81F9A-9101-4634-95F3-90E526C7215D}" srcOrd="0" destOrd="0" presId="urn:microsoft.com/office/officeart/2016/7/layout/ChevronBlockProcess"/>
    <dgm:cxn modelId="{6E35DF2A-3742-42DF-85AD-45F9389A6CF1}" type="presParOf" srcId="{642263DD-9088-4AFF-AA2D-77D6620603D1}" destId="{D733675F-B879-49BD-A715-8A27284F454A}" srcOrd="1" destOrd="0" presId="urn:microsoft.com/office/officeart/2016/7/layout/ChevronBlockProcess"/>
    <dgm:cxn modelId="{44BCC638-DEE7-444B-A05C-68464899DC32}" type="presParOf" srcId="{A72AA21A-C1EE-4838-ADC3-60B0FF1E405B}" destId="{35ADCD41-8349-4E8E-B7ED-C957140D1E43}" srcOrd="1" destOrd="0" presId="urn:microsoft.com/office/officeart/2016/7/layout/ChevronBlockProcess"/>
    <dgm:cxn modelId="{C6D15937-44D6-46F8-9C0F-C376A6FB1DF3}" type="presParOf" srcId="{A72AA21A-C1EE-4838-ADC3-60B0FF1E405B}" destId="{8B6DD8DB-B030-4092-A192-B03277C2DA31}" srcOrd="2" destOrd="0" presId="urn:microsoft.com/office/officeart/2016/7/layout/ChevronBlockProcess"/>
    <dgm:cxn modelId="{D1C62A42-EA1D-450B-91E7-82CDCF9DDC2E}" type="presParOf" srcId="{8B6DD8DB-B030-4092-A192-B03277C2DA31}" destId="{7B2F2EAF-8610-4DC9-B1C8-9E4E33D97A56}" srcOrd="0" destOrd="0" presId="urn:microsoft.com/office/officeart/2016/7/layout/ChevronBlockProcess"/>
    <dgm:cxn modelId="{72125D37-38A9-494A-9673-696E132D07D1}" type="presParOf" srcId="{8B6DD8DB-B030-4092-A192-B03277C2DA31}" destId="{9865E62D-BAAD-460E-8F52-D5F4617B4A1C}" srcOrd="1" destOrd="0" presId="urn:microsoft.com/office/officeart/2016/7/layout/ChevronBlockProcess"/>
    <dgm:cxn modelId="{94DA6A31-5A64-4FA6-8C91-66AF95EC378E}" type="presParOf" srcId="{A72AA21A-C1EE-4838-ADC3-60B0FF1E405B}" destId="{C86157D2-5FB4-410F-ABF3-1A233904C7C2}" srcOrd="3" destOrd="0" presId="urn:microsoft.com/office/officeart/2016/7/layout/ChevronBlockProcess"/>
    <dgm:cxn modelId="{D59F4C5C-C483-4E12-BF8F-D84DDDD32F67}" type="presParOf" srcId="{A72AA21A-C1EE-4838-ADC3-60B0FF1E405B}" destId="{A0E4728F-445B-47D1-AD45-C860E4C11D26}" srcOrd="4" destOrd="0" presId="urn:microsoft.com/office/officeart/2016/7/layout/ChevronBlockProcess"/>
    <dgm:cxn modelId="{24A5E925-1E64-43C5-ADD1-1A7AEE40D999}" type="presParOf" srcId="{A0E4728F-445B-47D1-AD45-C860E4C11D26}" destId="{B43C67AC-27E4-4561-9945-BA3980B01CB6}" srcOrd="0" destOrd="0" presId="urn:microsoft.com/office/officeart/2016/7/layout/ChevronBlockProcess"/>
    <dgm:cxn modelId="{3B0BF565-7437-439D-95FA-E4F8288AF464}" type="presParOf" srcId="{A0E4728F-445B-47D1-AD45-C860E4C11D26}" destId="{1C5EC7DC-DF21-41DE-B8B3-EED110D11954}" srcOrd="1" destOrd="0" presId="urn:microsoft.com/office/officeart/2016/7/layout/ChevronBlockProcess"/>
    <dgm:cxn modelId="{8084359B-5FF2-4396-921E-D740531E37E5}" type="presParOf" srcId="{A72AA21A-C1EE-4838-ADC3-60B0FF1E405B}" destId="{90F04AE4-14C7-428C-8CB9-7D75AD48D4B1}" srcOrd="5" destOrd="0" presId="urn:microsoft.com/office/officeart/2016/7/layout/ChevronBlockProcess"/>
    <dgm:cxn modelId="{BE649925-4E11-4CF4-9A08-B1BCBA6F4501}" type="presParOf" srcId="{A72AA21A-C1EE-4838-ADC3-60B0FF1E405B}" destId="{C87AC7D7-9D6C-4883-9D59-6E38029E6B66}" srcOrd="6" destOrd="0" presId="urn:microsoft.com/office/officeart/2016/7/layout/ChevronBlockProcess"/>
    <dgm:cxn modelId="{989DA6CF-7F4A-4A4A-9D3C-C65854AF752A}" type="presParOf" srcId="{C87AC7D7-9D6C-4883-9D59-6E38029E6B66}" destId="{5A4EA1AD-6123-42BB-83C9-01F7F3CDAE01}" srcOrd="0" destOrd="0" presId="urn:microsoft.com/office/officeart/2016/7/layout/ChevronBlockProcess"/>
    <dgm:cxn modelId="{6F255180-D107-40A4-83D1-351F64F3592B}" type="presParOf" srcId="{C87AC7D7-9D6C-4883-9D59-6E38029E6B66}" destId="{3DE15086-F8DC-4323-95A7-8F4F3BDAD0C3}" srcOrd="1" destOrd="0" presId="urn:microsoft.com/office/officeart/2016/7/layout/ChevronBlockProcess"/>
    <dgm:cxn modelId="{2F9C12E4-3384-401C-A9AB-E5BD64EDEBAB}" type="presParOf" srcId="{A72AA21A-C1EE-4838-ADC3-60B0FF1E405B}" destId="{44E1E74F-9F50-4CDD-A862-0C8EEB5944C8}" srcOrd="7" destOrd="0" presId="urn:microsoft.com/office/officeart/2016/7/layout/ChevronBlockProcess"/>
    <dgm:cxn modelId="{FC63C11F-DF9E-48E3-9B36-7EC16B41A955}" type="presParOf" srcId="{A72AA21A-C1EE-4838-ADC3-60B0FF1E405B}" destId="{A0608930-FFF6-4A1F-9BE3-71568543785A}" srcOrd="8" destOrd="0" presId="urn:microsoft.com/office/officeart/2016/7/layout/ChevronBlockProcess"/>
    <dgm:cxn modelId="{8100E21C-2A7D-4F41-A613-0DEB34B67009}" type="presParOf" srcId="{A0608930-FFF6-4A1F-9BE3-71568543785A}" destId="{A81DD7F7-7048-4B36-B578-47D266510B3E}" srcOrd="0" destOrd="0" presId="urn:microsoft.com/office/officeart/2016/7/layout/ChevronBlockProcess"/>
    <dgm:cxn modelId="{0B9E7AC6-6001-4BDE-9E12-FCA3B42DE0ED}" type="presParOf" srcId="{A0608930-FFF6-4A1F-9BE3-71568543785A}" destId="{127137F1-1257-4E3D-B3BC-CBB9FD586019}" srcOrd="1" destOrd="0" presId="urn:microsoft.com/office/officeart/2016/7/layout/ChevronBlockProcess"/>
    <dgm:cxn modelId="{854BB632-F9A5-4EEB-95F9-B84AC47E6865}" type="presParOf" srcId="{A72AA21A-C1EE-4838-ADC3-60B0FF1E405B}" destId="{6B8E5208-4AA5-476A-84F3-293D0A6EC06E}" srcOrd="9" destOrd="0" presId="urn:microsoft.com/office/officeart/2016/7/layout/ChevronBlockProcess"/>
    <dgm:cxn modelId="{F018A4B3-C0C3-4146-9BF0-0A66FA15CAF7}" type="presParOf" srcId="{A72AA21A-C1EE-4838-ADC3-60B0FF1E405B}" destId="{AE2FE1BC-401F-464C-B3B9-94F5D54112E7}" srcOrd="10" destOrd="0" presId="urn:microsoft.com/office/officeart/2016/7/layout/ChevronBlockProcess"/>
    <dgm:cxn modelId="{865D6680-0900-4B20-B5A3-B5F6510240A0}" type="presParOf" srcId="{AE2FE1BC-401F-464C-B3B9-94F5D54112E7}" destId="{CAC99054-4D22-459A-BA4A-E4EA5D24FE8A}" srcOrd="0" destOrd="0" presId="urn:microsoft.com/office/officeart/2016/7/layout/ChevronBlockProcess"/>
    <dgm:cxn modelId="{7C332353-BFAE-4EC7-B121-B62128B2D350}" type="presParOf" srcId="{AE2FE1BC-401F-464C-B3B9-94F5D54112E7}" destId="{9301E6A2-92F8-4CF4-9DB4-161729A64B0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</a:t>
          </a:r>
          <a:endParaRPr lang="en-US" dirty="0"/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the content of the PR and check the files changed</a:t>
          </a:r>
          <a:endParaRPr lang="en-US" dirty="0"/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Change Request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needed ask for a change 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Approve</a:t>
          </a:r>
          <a:endParaRPr lang="en-US" dirty="0"/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change requested approve them</a:t>
          </a:r>
          <a:endParaRPr lang="en-US" dirty="0"/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 the PR</a:t>
          </a:r>
          <a:endParaRPr lang="en-US" dirty="0"/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AACA55E6-2987-4B03-9240-CF4A7704C5D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Merge and squash</a:t>
          </a:r>
          <a:endParaRPr lang="en-US" dirty="0"/>
        </a:p>
      </dgm:t>
    </dgm:pt>
    <dgm:pt modelId="{BEADEB8C-6BD4-45F5-B063-6DDE9C0FCE33}" type="parTrans" cxnId="{AFABB187-1FF0-4F43-9529-249847111AA8}">
      <dgm:prSet/>
      <dgm:spPr/>
    </dgm:pt>
    <dgm:pt modelId="{4CF76E79-B35E-46CF-8DD9-D1D5AA89C4C0}" type="sibTrans" cxnId="{AFABB187-1FF0-4F43-9529-249847111AA8}">
      <dgm:prSet/>
      <dgm:spPr/>
    </dgm:pt>
    <dgm:pt modelId="{C9DB58D5-6F71-4B6B-A4F4-0AD19F3883D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Rebase and Merge</a:t>
          </a:r>
        </a:p>
      </dgm:t>
    </dgm:pt>
    <dgm:pt modelId="{98AD56FD-058E-40A2-BBFE-FDF65B709564}" type="parTrans" cxnId="{A1E5AFBC-B8AA-4222-90A3-46D1D4DDA847}">
      <dgm:prSet/>
      <dgm:spPr/>
    </dgm:pt>
    <dgm:pt modelId="{BCB336DE-994C-4F00-8FE6-3ACF9640A2BF}" type="sibTrans" cxnId="{A1E5AFBC-B8AA-4222-90A3-46D1D4DDA847}">
      <dgm:prSet/>
      <dgm:spPr/>
    </dgm:pt>
    <dgm:pt modelId="{D242C9CD-5245-459D-B79B-078661A0BBB4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122E524F-A085-4FE9-A1CC-459D4FA2EB09}" type="parTrans" cxnId="{A766E5B8-3FBD-47EA-8AB5-9CAD3F716BA0}">
      <dgm:prSet/>
      <dgm:spPr/>
    </dgm:pt>
    <dgm:pt modelId="{0BA41161-2A50-4A47-BF92-60ECA8834D85}" type="sibTrans" cxnId="{A766E5B8-3FBD-47EA-8AB5-9CAD3F716BA0}">
      <dgm:prSet/>
      <dgm:spPr/>
    </dgm:pt>
    <dgm:pt modelId="{43F07D76-5B5D-4F9F-9108-46FC7B9474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</a:t>
          </a:r>
        </a:p>
      </dgm:t>
    </dgm:pt>
    <dgm:pt modelId="{FD7802A0-E5BF-4177-9B68-C9C97F6A7E54}" type="parTrans" cxnId="{881D641F-0007-43EF-98EA-7638D08727BA}">
      <dgm:prSet/>
      <dgm:spPr/>
    </dgm:pt>
    <dgm:pt modelId="{352AEC4C-BF97-471F-844D-CA36C2EED54A}" type="sibTrans" cxnId="{881D641F-0007-43EF-98EA-7638D08727BA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4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4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4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4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4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4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4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4">
        <dgm:presLayoutVars/>
      </dgm:prSet>
      <dgm:spPr/>
    </dgm:pt>
  </dgm:ptLst>
  <dgm:cxnLst>
    <dgm:cxn modelId="{13484200-64CF-40EC-AA26-A7508F114DE9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F2EC631C-FF19-49AD-B142-FC69839160F7}" type="presOf" srcId="{7063B249-1C0F-4D67-8BE0-B9A90919E07D}" destId="{9865E62D-BAAD-460E-8F52-D5F4617B4A1C}" srcOrd="0" destOrd="0" presId="urn:microsoft.com/office/officeart/2016/7/layout/ChevronBlockProcess"/>
    <dgm:cxn modelId="{881D641F-0007-43EF-98EA-7638D08727BA}" srcId="{B0BEBE0D-0426-4D8D-AFFA-032B4DC72771}" destId="{43F07D76-5B5D-4F9F-9108-46FC7B9474F2}" srcOrd="0" destOrd="0" parTransId="{FD7802A0-E5BF-4177-9B68-C9C97F6A7E54}" sibTransId="{352AEC4C-BF97-471F-844D-CA36C2EED54A}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1B809B57-BD7C-48AF-AFCD-7977363A9C8E}" type="presOf" srcId="{F226FA51-16FD-4895-A268-F589EC2C0E05}" destId="{B43C67AC-27E4-4561-9945-BA3980B01CB6}" srcOrd="0" destOrd="0" presId="urn:microsoft.com/office/officeart/2016/7/layout/ChevronBlockProcess"/>
    <dgm:cxn modelId="{AFABB187-1FF0-4F43-9529-249847111AA8}" srcId="{B0BEBE0D-0426-4D8D-AFFA-032B4DC72771}" destId="{AACA55E6-2987-4B03-9240-CF4A7704C5DC}" srcOrd="1" destOrd="0" parTransId="{BEADEB8C-6BD4-45F5-B063-6DDE9C0FCE33}" sibTransId="{4CF76E79-B35E-46CF-8DD9-D1D5AA89C4C0}"/>
    <dgm:cxn modelId="{77D6918E-2327-4A85-B5F8-37ADF814652E}" type="presOf" srcId="{E8B6B01E-D6B8-49D9-8FAD-5E371DE74BB0}" destId="{7B2F2EAF-8610-4DC9-B1C8-9E4E33D97A56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61591FA4-2B2F-49F9-972D-C0D43D41170F}" type="presOf" srcId="{43F07D76-5B5D-4F9F-9108-46FC7B9474F2}" destId="{3DE15086-F8DC-4323-95A7-8F4F3BDAD0C3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00CE6AAB-135A-4320-96A5-87E826B47B7A}" type="presOf" srcId="{B0BEBE0D-0426-4D8D-AFFA-032B4DC72771}" destId="{5A4EA1AD-6123-42BB-83C9-01F7F3CDAE01}" srcOrd="0" destOrd="0" presId="urn:microsoft.com/office/officeart/2016/7/layout/ChevronBlockProcess"/>
    <dgm:cxn modelId="{468CA4B5-365F-4B19-ADC4-22A62620DC10}" type="presOf" srcId="{D242C9CD-5245-459D-B79B-078661A0BBB4}" destId="{3DE15086-F8DC-4323-95A7-8F4F3BDAD0C3}" srcOrd="0" destOrd="3" presId="urn:microsoft.com/office/officeart/2016/7/layout/ChevronBlockProcess"/>
    <dgm:cxn modelId="{A766E5B8-3FBD-47EA-8AB5-9CAD3F716BA0}" srcId="{B0BEBE0D-0426-4D8D-AFFA-032B4DC72771}" destId="{D242C9CD-5245-459D-B79B-078661A0BBB4}" srcOrd="3" destOrd="0" parTransId="{122E524F-A085-4FE9-A1CC-459D4FA2EB09}" sibTransId="{0BA41161-2A50-4A47-BF92-60ECA8834D85}"/>
    <dgm:cxn modelId="{236E3ABA-0B1B-48F0-8E21-3BFA96D86C38}" type="presOf" srcId="{C8A354FF-D529-4C18-B368-6BE9B7856A8A}" destId="{D733675F-B879-49BD-A715-8A27284F454A}" srcOrd="0" destOrd="0" presId="urn:microsoft.com/office/officeart/2016/7/layout/ChevronBlockProcess"/>
    <dgm:cxn modelId="{A1E5AFBC-B8AA-4222-90A3-46D1D4DDA847}" srcId="{B0BEBE0D-0426-4D8D-AFFA-032B4DC72771}" destId="{C9DB58D5-6F71-4B6B-A4F4-0AD19F3883D2}" srcOrd="2" destOrd="0" parTransId="{98AD56FD-058E-40A2-BBFE-FDF65B709564}" sibTransId="{BCB336DE-994C-4F00-8FE6-3ACF9640A2BF}"/>
    <dgm:cxn modelId="{BBE623C8-6F6E-49DF-8C74-6E90E8578BEA}" type="presOf" srcId="{739D88F3-1E10-47A5-90F4-DDC650273AEC}" destId="{1C5EC7DC-DF21-41DE-B8B3-EED110D11954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F7B0EFE1-9C6B-42A9-9780-BD7846E6C587}" type="presOf" srcId="{AACA55E6-2987-4B03-9240-CF4A7704C5DC}" destId="{3DE15086-F8DC-4323-95A7-8F4F3BDAD0C3}" srcOrd="0" destOrd="1" presId="urn:microsoft.com/office/officeart/2016/7/layout/ChevronBlockProcess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78266AFD-E60F-482D-9F6D-CF1A2EC5D702}" type="presOf" srcId="{C9DB58D5-6F71-4B6B-A4F4-0AD19F3883D2}" destId="{3DE15086-F8DC-4323-95A7-8F4F3BDAD0C3}" srcOrd="0" destOrd="2" presId="urn:microsoft.com/office/officeart/2016/7/layout/ChevronBlockProcess"/>
    <dgm:cxn modelId="{9F015551-1BAE-4879-BBF7-29F6B2F1B2FB}" type="presParOf" srcId="{A72AA21A-C1EE-4838-ADC3-60B0FF1E405B}" destId="{642263DD-9088-4AFF-AA2D-77D6620603D1}" srcOrd="0" destOrd="0" presId="urn:microsoft.com/office/officeart/2016/7/layout/ChevronBlockProcess"/>
    <dgm:cxn modelId="{C89A9134-6549-4F65-AD3E-AD4BBDD49C83}" type="presParOf" srcId="{642263DD-9088-4AFF-AA2D-77D6620603D1}" destId="{3FB81F9A-9101-4634-95F3-90E526C7215D}" srcOrd="0" destOrd="0" presId="urn:microsoft.com/office/officeart/2016/7/layout/ChevronBlockProcess"/>
    <dgm:cxn modelId="{70651618-36A3-4311-AA6F-98736C3C8DEF}" type="presParOf" srcId="{642263DD-9088-4AFF-AA2D-77D6620603D1}" destId="{D733675F-B879-49BD-A715-8A27284F454A}" srcOrd="1" destOrd="0" presId="urn:microsoft.com/office/officeart/2016/7/layout/ChevronBlockProcess"/>
    <dgm:cxn modelId="{E14C732C-0F7D-4E8C-BE78-DAEED09E1FD9}" type="presParOf" srcId="{A72AA21A-C1EE-4838-ADC3-60B0FF1E405B}" destId="{35ADCD41-8349-4E8E-B7ED-C957140D1E43}" srcOrd="1" destOrd="0" presId="urn:microsoft.com/office/officeart/2016/7/layout/ChevronBlockProcess"/>
    <dgm:cxn modelId="{14E24316-3020-469B-8EDE-35C4D45749BF}" type="presParOf" srcId="{A72AA21A-C1EE-4838-ADC3-60B0FF1E405B}" destId="{8B6DD8DB-B030-4092-A192-B03277C2DA31}" srcOrd="2" destOrd="0" presId="urn:microsoft.com/office/officeart/2016/7/layout/ChevronBlockProcess"/>
    <dgm:cxn modelId="{9A9C7CB3-DD7B-4E87-A85F-4712BE7EA4F3}" type="presParOf" srcId="{8B6DD8DB-B030-4092-A192-B03277C2DA31}" destId="{7B2F2EAF-8610-4DC9-B1C8-9E4E33D97A56}" srcOrd="0" destOrd="0" presId="urn:microsoft.com/office/officeart/2016/7/layout/ChevronBlockProcess"/>
    <dgm:cxn modelId="{E7EA6547-DC27-46F5-8ACB-69ABEDDE00C6}" type="presParOf" srcId="{8B6DD8DB-B030-4092-A192-B03277C2DA31}" destId="{9865E62D-BAAD-460E-8F52-D5F4617B4A1C}" srcOrd="1" destOrd="0" presId="urn:microsoft.com/office/officeart/2016/7/layout/ChevronBlockProcess"/>
    <dgm:cxn modelId="{F9773047-C6B4-4C7D-94F9-8642155DBD72}" type="presParOf" srcId="{A72AA21A-C1EE-4838-ADC3-60B0FF1E405B}" destId="{C86157D2-5FB4-410F-ABF3-1A233904C7C2}" srcOrd="3" destOrd="0" presId="urn:microsoft.com/office/officeart/2016/7/layout/ChevronBlockProcess"/>
    <dgm:cxn modelId="{AE27637F-E216-4B9F-9B34-A59D5AAE08E7}" type="presParOf" srcId="{A72AA21A-C1EE-4838-ADC3-60B0FF1E405B}" destId="{A0E4728F-445B-47D1-AD45-C860E4C11D26}" srcOrd="4" destOrd="0" presId="urn:microsoft.com/office/officeart/2016/7/layout/ChevronBlockProcess"/>
    <dgm:cxn modelId="{1810A4D0-F2BC-4E0C-B2EA-7D87C82F29F3}" type="presParOf" srcId="{A0E4728F-445B-47D1-AD45-C860E4C11D26}" destId="{B43C67AC-27E4-4561-9945-BA3980B01CB6}" srcOrd="0" destOrd="0" presId="urn:microsoft.com/office/officeart/2016/7/layout/ChevronBlockProcess"/>
    <dgm:cxn modelId="{8C788B3B-A876-4C68-BACD-1FE436F68567}" type="presParOf" srcId="{A0E4728F-445B-47D1-AD45-C860E4C11D26}" destId="{1C5EC7DC-DF21-41DE-B8B3-EED110D11954}" srcOrd="1" destOrd="0" presId="urn:microsoft.com/office/officeart/2016/7/layout/ChevronBlockProcess"/>
    <dgm:cxn modelId="{E1984B86-583A-482E-ABA1-7D521ED8538D}" type="presParOf" srcId="{A72AA21A-C1EE-4838-ADC3-60B0FF1E405B}" destId="{90F04AE4-14C7-428C-8CB9-7D75AD48D4B1}" srcOrd="5" destOrd="0" presId="urn:microsoft.com/office/officeart/2016/7/layout/ChevronBlockProcess"/>
    <dgm:cxn modelId="{929493B2-DED8-47E5-880A-F6A022703CBA}" type="presParOf" srcId="{A72AA21A-C1EE-4838-ADC3-60B0FF1E405B}" destId="{C87AC7D7-9D6C-4883-9D59-6E38029E6B66}" srcOrd="6" destOrd="0" presId="urn:microsoft.com/office/officeart/2016/7/layout/ChevronBlockProcess"/>
    <dgm:cxn modelId="{F87EC3A8-D083-4CE7-B0D3-06B77876780C}" type="presParOf" srcId="{C87AC7D7-9D6C-4883-9D59-6E38029E6B66}" destId="{5A4EA1AD-6123-42BB-83C9-01F7F3CDAE01}" srcOrd="0" destOrd="0" presId="urn:microsoft.com/office/officeart/2016/7/layout/ChevronBlockProcess"/>
    <dgm:cxn modelId="{1B9BBC53-83AF-4AFF-85A2-0E4192737282}" type="presParOf" srcId="{C87AC7D7-9D6C-4883-9D59-6E38029E6B66}" destId="{3DE15086-F8DC-4323-95A7-8F4F3BDAD0C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4388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Fork and clone</a:t>
          </a:r>
        </a:p>
      </dsp:txBody>
      <dsp:txXfrm>
        <a:off x="129868" y="630413"/>
        <a:ext cx="1143268" cy="418268"/>
      </dsp:txXfrm>
    </dsp:sp>
    <dsp:sp modelId="{D733675F-B879-49BD-A715-8A27284F454A}">
      <dsp:nvSpPr>
        <dsp:cNvPr id="0" name=""/>
        <dsp:cNvSpPr/>
      </dsp:nvSpPr>
      <dsp:spPr>
        <a:xfrm>
          <a:off x="4388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Fork and clone the </a:t>
          </a:r>
          <a:r>
            <a:rPr lang="en-US" sz="1100" kern="1200" dirty="0">
              <a:hlinkClick xmlns:r="http://schemas.openxmlformats.org/officeDocument/2006/relationships" r:id="rId1"/>
            </a:rPr>
            <a:t>repo</a:t>
          </a:r>
          <a:r>
            <a:rPr lang="en-US" sz="1100" kern="1200" dirty="0"/>
            <a:t> </a:t>
          </a:r>
        </a:p>
      </dsp:txBody>
      <dsp:txXfrm>
        <a:off x="4388" y="1048681"/>
        <a:ext cx="1268747" cy="1472971"/>
      </dsp:txXfrm>
    </dsp:sp>
    <dsp:sp modelId="{7B2F2EAF-8610-4DC9-B1C8-9E4E33D97A56}">
      <dsp:nvSpPr>
        <dsp:cNvPr id="0" name=""/>
        <dsp:cNvSpPr/>
      </dsp:nvSpPr>
      <dsp:spPr>
        <a:xfrm>
          <a:off x="1357767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Modify</a:t>
          </a:r>
          <a:endParaRPr lang="en-US" sz="1400" kern="1200" dirty="0"/>
        </a:p>
      </dsp:txBody>
      <dsp:txXfrm>
        <a:off x="1483247" y="630413"/>
        <a:ext cx="1143268" cy="418268"/>
      </dsp:txXfrm>
    </dsp:sp>
    <dsp:sp modelId="{9865E62D-BAAD-460E-8F52-D5F4617B4A1C}">
      <dsp:nvSpPr>
        <dsp:cNvPr id="0" name=""/>
        <dsp:cNvSpPr/>
      </dsp:nvSpPr>
      <dsp:spPr>
        <a:xfrm>
          <a:off x="1357767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Switch to the "hands-on-1" branch. In this branch a.txt and b.txt files have been modified</a:t>
          </a:r>
        </a:p>
      </dsp:txBody>
      <dsp:txXfrm>
        <a:off x="1357767" y="1048681"/>
        <a:ext cx="1268747" cy="1472971"/>
      </dsp:txXfrm>
    </dsp:sp>
    <dsp:sp modelId="{B43C67AC-27E4-4561-9945-BA3980B01CB6}">
      <dsp:nvSpPr>
        <dsp:cNvPr id="0" name=""/>
        <dsp:cNvSpPr/>
      </dsp:nvSpPr>
      <dsp:spPr>
        <a:xfrm>
          <a:off x="2711146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Commit</a:t>
          </a:r>
        </a:p>
      </dsp:txBody>
      <dsp:txXfrm>
        <a:off x="2836626" y="630413"/>
        <a:ext cx="1143268" cy="418268"/>
      </dsp:txXfrm>
    </dsp:sp>
    <dsp:sp modelId="{1C5EC7DC-DF21-41DE-B8B3-EED110D11954}">
      <dsp:nvSpPr>
        <dsp:cNvPr id="0" name=""/>
        <dsp:cNvSpPr/>
      </dsp:nvSpPr>
      <dsp:spPr>
        <a:xfrm>
          <a:off x="2711146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Commit the change</a:t>
          </a:r>
        </a:p>
      </dsp:txBody>
      <dsp:txXfrm>
        <a:off x="2711146" y="1048681"/>
        <a:ext cx="1268747" cy="1472971"/>
      </dsp:txXfrm>
    </dsp:sp>
    <dsp:sp modelId="{5A4EA1AD-6123-42BB-83C9-01F7F3CDAE01}">
      <dsp:nvSpPr>
        <dsp:cNvPr id="0" name=""/>
        <dsp:cNvSpPr/>
      </dsp:nvSpPr>
      <dsp:spPr>
        <a:xfrm>
          <a:off x="4064525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</a:t>
          </a:r>
        </a:p>
      </dsp:txBody>
      <dsp:txXfrm>
        <a:off x="4190005" y="630413"/>
        <a:ext cx="1143268" cy="418268"/>
      </dsp:txXfrm>
    </dsp:sp>
    <dsp:sp modelId="{3DE15086-F8DC-4323-95A7-8F4F3BDAD0C3}">
      <dsp:nvSpPr>
        <dsp:cNvPr id="0" name=""/>
        <dsp:cNvSpPr/>
      </dsp:nvSpPr>
      <dsp:spPr>
        <a:xfrm>
          <a:off x="4064525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your commit</a:t>
          </a:r>
        </a:p>
      </dsp:txBody>
      <dsp:txXfrm>
        <a:off x="4064525" y="1048681"/>
        <a:ext cx="1268747" cy="1472971"/>
      </dsp:txXfrm>
    </dsp:sp>
    <dsp:sp modelId="{A81DD7F7-7048-4B36-B578-47D266510B3E}">
      <dsp:nvSpPr>
        <dsp:cNvPr id="0" name=""/>
        <dsp:cNvSpPr/>
      </dsp:nvSpPr>
      <dsp:spPr>
        <a:xfrm>
          <a:off x="5417904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Open PR</a:t>
          </a:r>
          <a:endParaRPr lang="en-US" sz="1400" kern="1200" dirty="0"/>
        </a:p>
      </dsp:txBody>
      <dsp:txXfrm>
        <a:off x="5543384" y="630413"/>
        <a:ext cx="1143268" cy="418268"/>
      </dsp:txXfrm>
    </dsp:sp>
    <dsp:sp modelId="{127137F1-1257-4E3D-B3BC-CBB9FD586019}">
      <dsp:nvSpPr>
        <dsp:cNvPr id="0" name=""/>
        <dsp:cNvSpPr/>
      </dsp:nvSpPr>
      <dsp:spPr>
        <a:xfrm>
          <a:off x="5417904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 to your forked repo and open a PR</a:t>
          </a:r>
        </a:p>
      </dsp:txBody>
      <dsp:txXfrm>
        <a:off x="5417904" y="1048681"/>
        <a:ext cx="1268747" cy="1472971"/>
      </dsp:txXfrm>
    </dsp:sp>
    <dsp:sp modelId="{CAC99054-4D22-459A-BA4A-E4EA5D24FE8A}">
      <dsp:nvSpPr>
        <dsp:cNvPr id="0" name=""/>
        <dsp:cNvSpPr/>
      </dsp:nvSpPr>
      <dsp:spPr>
        <a:xfrm>
          <a:off x="6771283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Fill PR fields</a:t>
          </a:r>
          <a:endParaRPr lang="en-US" sz="1400" kern="1200" dirty="0"/>
        </a:p>
      </dsp:txBody>
      <dsp:txXfrm>
        <a:off x="6896763" y="630413"/>
        <a:ext cx="1143268" cy="418268"/>
      </dsp:txXfrm>
    </dsp:sp>
    <dsp:sp modelId="{9301E6A2-92F8-4CF4-9DB4-161729A64B0F}">
      <dsp:nvSpPr>
        <dsp:cNvPr id="0" name=""/>
        <dsp:cNvSpPr/>
      </dsp:nvSpPr>
      <dsp:spPr>
        <a:xfrm>
          <a:off x="6771283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Reviewers, Assignee, comment/document your PR</a:t>
          </a:r>
        </a:p>
      </dsp:txBody>
      <dsp:txXfrm>
        <a:off x="6771283" y="1048681"/>
        <a:ext cx="1268747" cy="1472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3661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Read </a:t>
          </a:r>
          <a:endParaRPr lang="en-US" sz="1400" kern="1200" dirty="0"/>
        </a:p>
      </dsp:txBody>
      <dsp:txXfrm>
        <a:off x="129428" y="273512"/>
        <a:ext cx="1145873" cy="419222"/>
      </dsp:txXfrm>
    </dsp:sp>
    <dsp:sp modelId="{D733675F-B879-49BD-A715-8A27284F454A}">
      <dsp:nvSpPr>
        <dsp:cNvPr id="0" name=""/>
        <dsp:cNvSpPr/>
      </dsp:nvSpPr>
      <dsp:spPr>
        <a:xfrm>
          <a:off x="3661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Read the content of the PR and check the files changed</a:t>
          </a:r>
          <a:endParaRPr lang="en-US" sz="1100" kern="1200" dirty="0"/>
        </a:p>
      </dsp:txBody>
      <dsp:txXfrm>
        <a:off x="3661" y="692734"/>
        <a:ext cx="1271640" cy="1116560"/>
      </dsp:txXfrm>
    </dsp:sp>
    <dsp:sp modelId="{7B2F2EAF-8610-4DC9-B1C8-9E4E33D97A56}">
      <dsp:nvSpPr>
        <dsp:cNvPr id="0" name=""/>
        <dsp:cNvSpPr/>
      </dsp:nvSpPr>
      <dsp:spPr>
        <a:xfrm>
          <a:off x="1373498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Change Request</a:t>
          </a:r>
          <a:endParaRPr lang="en-US" sz="1400" kern="1200" dirty="0"/>
        </a:p>
      </dsp:txBody>
      <dsp:txXfrm>
        <a:off x="1499265" y="273512"/>
        <a:ext cx="1145873" cy="419222"/>
      </dsp:txXfrm>
    </dsp:sp>
    <dsp:sp modelId="{9865E62D-BAAD-460E-8F52-D5F4617B4A1C}">
      <dsp:nvSpPr>
        <dsp:cNvPr id="0" name=""/>
        <dsp:cNvSpPr/>
      </dsp:nvSpPr>
      <dsp:spPr>
        <a:xfrm>
          <a:off x="1373498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needed ask for a change </a:t>
          </a:r>
          <a:endParaRPr lang="en-US" sz="1100" kern="1200" dirty="0"/>
        </a:p>
      </dsp:txBody>
      <dsp:txXfrm>
        <a:off x="1373498" y="692734"/>
        <a:ext cx="1271640" cy="1116560"/>
      </dsp:txXfrm>
    </dsp:sp>
    <dsp:sp modelId="{B43C67AC-27E4-4561-9945-BA3980B01CB6}">
      <dsp:nvSpPr>
        <dsp:cNvPr id="0" name=""/>
        <dsp:cNvSpPr/>
      </dsp:nvSpPr>
      <dsp:spPr>
        <a:xfrm>
          <a:off x="2743334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Approve</a:t>
          </a:r>
          <a:endParaRPr lang="en-US" sz="1400" kern="1200" dirty="0"/>
        </a:p>
      </dsp:txBody>
      <dsp:txXfrm>
        <a:off x="2869101" y="273512"/>
        <a:ext cx="1145873" cy="419222"/>
      </dsp:txXfrm>
    </dsp:sp>
    <dsp:sp modelId="{1C5EC7DC-DF21-41DE-B8B3-EED110D11954}">
      <dsp:nvSpPr>
        <dsp:cNvPr id="0" name=""/>
        <dsp:cNvSpPr/>
      </dsp:nvSpPr>
      <dsp:spPr>
        <a:xfrm>
          <a:off x="2743334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change requested approve them</a:t>
          </a:r>
          <a:endParaRPr lang="en-US" sz="1100" kern="1200" dirty="0"/>
        </a:p>
      </dsp:txBody>
      <dsp:txXfrm>
        <a:off x="2743334" y="692734"/>
        <a:ext cx="1271640" cy="1116560"/>
      </dsp:txXfrm>
    </dsp:sp>
    <dsp:sp modelId="{5A4EA1AD-6123-42BB-83C9-01F7F3CDAE01}">
      <dsp:nvSpPr>
        <dsp:cNvPr id="0" name=""/>
        <dsp:cNvSpPr/>
      </dsp:nvSpPr>
      <dsp:spPr>
        <a:xfrm>
          <a:off x="4113170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Merge the PR</a:t>
          </a:r>
          <a:endParaRPr lang="en-US" sz="1400" kern="1200" dirty="0"/>
        </a:p>
      </dsp:txBody>
      <dsp:txXfrm>
        <a:off x="4238937" y="273512"/>
        <a:ext cx="1145873" cy="419222"/>
      </dsp:txXfrm>
    </dsp:sp>
    <dsp:sp modelId="{3DE15086-F8DC-4323-95A7-8F4F3BDAD0C3}">
      <dsp:nvSpPr>
        <dsp:cNvPr id="0" name=""/>
        <dsp:cNvSpPr/>
      </dsp:nvSpPr>
      <dsp:spPr>
        <a:xfrm>
          <a:off x="4113170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 and squash</a:t>
          </a:r>
          <a:endParaRPr lang="en-US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Rebase and 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Calibri Light" panose="020F0302020204030204"/>
          </a:endParaRPr>
        </a:p>
      </dsp:txBody>
      <dsp:txXfrm>
        <a:off x="4113170" y="692734"/>
        <a:ext cx="1271640" cy="111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4388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Fork and clone</a:t>
          </a:r>
        </a:p>
      </dsp:txBody>
      <dsp:txXfrm>
        <a:off x="129868" y="630413"/>
        <a:ext cx="1143268" cy="418268"/>
      </dsp:txXfrm>
    </dsp:sp>
    <dsp:sp modelId="{D733675F-B879-49BD-A715-8A27284F454A}">
      <dsp:nvSpPr>
        <dsp:cNvPr id="0" name=""/>
        <dsp:cNvSpPr/>
      </dsp:nvSpPr>
      <dsp:spPr>
        <a:xfrm>
          <a:off x="4388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Fork and clone the </a:t>
          </a:r>
          <a:r>
            <a:rPr lang="en-US" sz="1100" kern="1200" dirty="0">
              <a:hlinkClick xmlns:r="http://schemas.openxmlformats.org/officeDocument/2006/relationships" r:id="rId1"/>
            </a:rPr>
            <a:t>repo</a:t>
          </a:r>
          <a:r>
            <a:rPr lang="en-US" sz="1100" kern="1200" dirty="0"/>
            <a:t> </a:t>
          </a:r>
        </a:p>
      </dsp:txBody>
      <dsp:txXfrm>
        <a:off x="4388" y="1048681"/>
        <a:ext cx="1268747" cy="1472971"/>
      </dsp:txXfrm>
    </dsp:sp>
    <dsp:sp modelId="{7B2F2EAF-8610-4DC9-B1C8-9E4E33D97A56}">
      <dsp:nvSpPr>
        <dsp:cNvPr id="0" name=""/>
        <dsp:cNvSpPr/>
      </dsp:nvSpPr>
      <dsp:spPr>
        <a:xfrm>
          <a:off x="1357767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Modify</a:t>
          </a:r>
          <a:endParaRPr lang="en-US" sz="1400" kern="1200" dirty="0"/>
        </a:p>
      </dsp:txBody>
      <dsp:txXfrm>
        <a:off x="1483247" y="630413"/>
        <a:ext cx="1143268" cy="418268"/>
      </dsp:txXfrm>
    </dsp:sp>
    <dsp:sp modelId="{9865E62D-BAAD-460E-8F52-D5F4617B4A1C}">
      <dsp:nvSpPr>
        <dsp:cNvPr id="0" name=""/>
        <dsp:cNvSpPr/>
      </dsp:nvSpPr>
      <dsp:spPr>
        <a:xfrm>
          <a:off x="1357767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Switch to the "</a:t>
          </a:r>
          <a:r>
            <a:rPr lang="en-US" sz="1100" kern="1200" dirty="0">
              <a:latin typeface="Calibri Light" panose="020F0302020204030204"/>
            </a:rPr>
            <a:t>hands-on-2</a:t>
          </a:r>
          <a:r>
            <a:rPr lang="en-US" sz="1100" kern="1200" dirty="0"/>
            <a:t>" branch. In this branch </a:t>
          </a:r>
          <a:r>
            <a:rPr lang="en-US" sz="1100" kern="1200" dirty="0">
              <a:latin typeface="Calibri Light" panose="020F0302020204030204"/>
            </a:rPr>
            <a:t>c</a:t>
          </a:r>
          <a:r>
            <a:rPr lang="en-US" sz="1100" kern="1200" dirty="0"/>
            <a:t>.</a:t>
          </a:r>
          <a:r>
            <a:rPr lang="en-US" sz="1100" kern="1200" dirty="0">
              <a:latin typeface="Calibri Light" panose="020F0302020204030204"/>
            </a:rPr>
            <a:t>pdf file</a:t>
          </a:r>
          <a:r>
            <a:rPr lang="en-US" sz="1100" kern="1200" dirty="0"/>
            <a:t> have been modified</a:t>
          </a:r>
        </a:p>
      </dsp:txBody>
      <dsp:txXfrm>
        <a:off x="1357767" y="1048681"/>
        <a:ext cx="1268747" cy="1472971"/>
      </dsp:txXfrm>
    </dsp:sp>
    <dsp:sp modelId="{B43C67AC-27E4-4561-9945-BA3980B01CB6}">
      <dsp:nvSpPr>
        <dsp:cNvPr id="0" name=""/>
        <dsp:cNvSpPr/>
      </dsp:nvSpPr>
      <dsp:spPr>
        <a:xfrm>
          <a:off x="2711146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Commit</a:t>
          </a:r>
        </a:p>
      </dsp:txBody>
      <dsp:txXfrm>
        <a:off x="2836626" y="630413"/>
        <a:ext cx="1143268" cy="418268"/>
      </dsp:txXfrm>
    </dsp:sp>
    <dsp:sp modelId="{1C5EC7DC-DF21-41DE-B8B3-EED110D11954}">
      <dsp:nvSpPr>
        <dsp:cNvPr id="0" name=""/>
        <dsp:cNvSpPr/>
      </dsp:nvSpPr>
      <dsp:spPr>
        <a:xfrm>
          <a:off x="2711146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Commit the change</a:t>
          </a:r>
        </a:p>
      </dsp:txBody>
      <dsp:txXfrm>
        <a:off x="2711146" y="1048681"/>
        <a:ext cx="1268747" cy="1472971"/>
      </dsp:txXfrm>
    </dsp:sp>
    <dsp:sp modelId="{5A4EA1AD-6123-42BB-83C9-01F7F3CDAE01}">
      <dsp:nvSpPr>
        <dsp:cNvPr id="0" name=""/>
        <dsp:cNvSpPr/>
      </dsp:nvSpPr>
      <dsp:spPr>
        <a:xfrm>
          <a:off x="4064525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</a:t>
          </a:r>
        </a:p>
      </dsp:txBody>
      <dsp:txXfrm>
        <a:off x="4190005" y="630413"/>
        <a:ext cx="1143268" cy="418268"/>
      </dsp:txXfrm>
    </dsp:sp>
    <dsp:sp modelId="{3DE15086-F8DC-4323-95A7-8F4F3BDAD0C3}">
      <dsp:nvSpPr>
        <dsp:cNvPr id="0" name=""/>
        <dsp:cNvSpPr/>
      </dsp:nvSpPr>
      <dsp:spPr>
        <a:xfrm>
          <a:off x="4064525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your commit</a:t>
          </a:r>
        </a:p>
      </dsp:txBody>
      <dsp:txXfrm>
        <a:off x="4064525" y="1048681"/>
        <a:ext cx="1268747" cy="1472971"/>
      </dsp:txXfrm>
    </dsp:sp>
    <dsp:sp modelId="{A81DD7F7-7048-4B36-B578-47D266510B3E}">
      <dsp:nvSpPr>
        <dsp:cNvPr id="0" name=""/>
        <dsp:cNvSpPr/>
      </dsp:nvSpPr>
      <dsp:spPr>
        <a:xfrm>
          <a:off x="5417904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Open PR</a:t>
          </a:r>
          <a:endParaRPr lang="en-US" sz="1400" kern="1200" dirty="0"/>
        </a:p>
      </dsp:txBody>
      <dsp:txXfrm>
        <a:off x="5543384" y="630413"/>
        <a:ext cx="1143268" cy="418268"/>
      </dsp:txXfrm>
    </dsp:sp>
    <dsp:sp modelId="{127137F1-1257-4E3D-B3BC-CBB9FD586019}">
      <dsp:nvSpPr>
        <dsp:cNvPr id="0" name=""/>
        <dsp:cNvSpPr/>
      </dsp:nvSpPr>
      <dsp:spPr>
        <a:xfrm>
          <a:off x="5417904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 to your forked repo and open a PR</a:t>
          </a:r>
        </a:p>
      </dsp:txBody>
      <dsp:txXfrm>
        <a:off x="5417904" y="1048681"/>
        <a:ext cx="1268747" cy="1472971"/>
      </dsp:txXfrm>
    </dsp:sp>
    <dsp:sp modelId="{CAC99054-4D22-459A-BA4A-E4EA5D24FE8A}">
      <dsp:nvSpPr>
        <dsp:cNvPr id="0" name=""/>
        <dsp:cNvSpPr/>
      </dsp:nvSpPr>
      <dsp:spPr>
        <a:xfrm>
          <a:off x="6771283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Fill PR fields</a:t>
          </a:r>
          <a:endParaRPr lang="en-US" sz="1400" kern="1200" dirty="0"/>
        </a:p>
      </dsp:txBody>
      <dsp:txXfrm>
        <a:off x="6896763" y="630413"/>
        <a:ext cx="1143268" cy="418268"/>
      </dsp:txXfrm>
    </dsp:sp>
    <dsp:sp modelId="{9301E6A2-92F8-4CF4-9DB4-161729A64B0F}">
      <dsp:nvSpPr>
        <dsp:cNvPr id="0" name=""/>
        <dsp:cNvSpPr/>
      </dsp:nvSpPr>
      <dsp:spPr>
        <a:xfrm>
          <a:off x="6771283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Reviewers, Assignee, comment/document your PR</a:t>
          </a:r>
        </a:p>
      </dsp:txBody>
      <dsp:txXfrm>
        <a:off x="6771283" y="1048681"/>
        <a:ext cx="1268747" cy="1472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3661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Read </a:t>
          </a:r>
          <a:endParaRPr lang="en-US" sz="1400" kern="1200" dirty="0"/>
        </a:p>
      </dsp:txBody>
      <dsp:txXfrm>
        <a:off x="129428" y="273512"/>
        <a:ext cx="1145873" cy="419222"/>
      </dsp:txXfrm>
    </dsp:sp>
    <dsp:sp modelId="{D733675F-B879-49BD-A715-8A27284F454A}">
      <dsp:nvSpPr>
        <dsp:cNvPr id="0" name=""/>
        <dsp:cNvSpPr/>
      </dsp:nvSpPr>
      <dsp:spPr>
        <a:xfrm>
          <a:off x="3661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Read the content of the PR and check the files changed</a:t>
          </a:r>
          <a:endParaRPr lang="en-US" sz="1100" kern="1200" dirty="0"/>
        </a:p>
      </dsp:txBody>
      <dsp:txXfrm>
        <a:off x="3661" y="692734"/>
        <a:ext cx="1271640" cy="1116560"/>
      </dsp:txXfrm>
    </dsp:sp>
    <dsp:sp modelId="{7B2F2EAF-8610-4DC9-B1C8-9E4E33D97A56}">
      <dsp:nvSpPr>
        <dsp:cNvPr id="0" name=""/>
        <dsp:cNvSpPr/>
      </dsp:nvSpPr>
      <dsp:spPr>
        <a:xfrm>
          <a:off x="1373498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Change Request</a:t>
          </a:r>
          <a:endParaRPr lang="en-US" sz="1400" kern="1200" dirty="0"/>
        </a:p>
      </dsp:txBody>
      <dsp:txXfrm>
        <a:off x="1499265" y="273512"/>
        <a:ext cx="1145873" cy="419222"/>
      </dsp:txXfrm>
    </dsp:sp>
    <dsp:sp modelId="{9865E62D-BAAD-460E-8F52-D5F4617B4A1C}">
      <dsp:nvSpPr>
        <dsp:cNvPr id="0" name=""/>
        <dsp:cNvSpPr/>
      </dsp:nvSpPr>
      <dsp:spPr>
        <a:xfrm>
          <a:off x="1373498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needed ask for a change </a:t>
          </a:r>
          <a:endParaRPr lang="en-US" sz="1100" kern="1200" dirty="0"/>
        </a:p>
      </dsp:txBody>
      <dsp:txXfrm>
        <a:off x="1373498" y="692734"/>
        <a:ext cx="1271640" cy="1116560"/>
      </dsp:txXfrm>
    </dsp:sp>
    <dsp:sp modelId="{B43C67AC-27E4-4561-9945-BA3980B01CB6}">
      <dsp:nvSpPr>
        <dsp:cNvPr id="0" name=""/>
        <dsp:cNvSpPr/>
      </dsp:nvSpPr>
      <dsp:spPr>
        <a:xfrm>
          <a:off x="2743334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Approve</a:t>
          </a:r>
          <a:endParaRPr lang="en-US" sz="1400" kern="1200" dirty="0"/>
        </a:p>
      </dsp:txBody>
      <dsp:txXfrm>
        <a:off x="2869101" y="273512"/>
        <a:ext cx="1145873" cy="419222"/>
      </dsp:txXfrm>
    </dsp:sp>
    <dsp:sp modelId="{1C5EC7DC-DF21-41DE-B8B3-EED110D11954}">
      <dsp:nvSpPr>
        <dsp:cNvPr id="0" name=""/>
        <dsp:cNvSpPr/>
      </dsp:nvSpPr>
      <dsp:spPr>
        <a:xfrm>
          <a:off x="2743334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change requested approve them</a:t>
          </a:r>
          <a:endParaRPr lang="en-US" sz="1100" kern="1200" dirty="0"/>
        </a:p>
      </dsp:txBody>
      <dsp:txXfrm>
        <a:off x="2743334" y="692734"/>
        <a:ext cx="1271640" cy="1116560"/>
      </dsp:txXfrm>
    </dsp:sp>
    <dsp:sp modelId="{5A4EA1AD-6123-42BB-83C9-01F7F3CDAE01}">
      <dsp:nvSpPr>
        <dsp:cNvPr id="0" name=""/>
        <dsp:cNvSpPr/>
      </dsp:nvSpPr>
      <dsp:spPr>
        <a:xfrm>
          <a:off x="4113170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Merge the PR</a:t>
          </a:r>
          <a:endParaRPr lang="en-US" sz="1400" kern="1200" dirty="0"/>
        </a:p>
      </dsp:txBody>
      <dsp:txXfrm>
        <a:off x="4238937" y="273512"/>
        <a:ext cx="1145873" cy="419222"/>
      </dsp:txXfrm>
    </dsp:sp>
    <dsp:sp modelId="{3DE15086-F8DC-4323-95A7-8F4F3BDAD0C3}">
      <dsp:nvSpPr>
        <dsp:cNvPr id="0" name=""/>
        <dsp:cNvSpPr/>
      </dsp:nvSpPr>
      <dsp:spPr>
        <a:xfrm>
          <a:off x="4113170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 and squash</a:t>
          </a:r>
          <a:endParaRPr lang="en-US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Rebase and 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Calibri Light" panose="020F0302020204030204"/>
          </a:endParaRPr>
        </a:p>
      </dsp:txBody>
      <dsp:txXfrm>
        <a:off x="4113170" y="692734"/>
        <a:ext cx="1271640" cy="111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1A3-F946-40E3-8E0D-9083CC2DF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ED8E-5588-4FFF-AB0E-3FE1689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1E98-4D24-4394-9DA8-436AD59E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3CF9-9DFD-49B6-8D3C-8A944E77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A2F-F924-4A43-8645-763F2CA4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EC4-3FEE-4EC7-A880-6B18F7D3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DB022-1F9B-4993-B503-C5F588BD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16E9-C61E-4D22-B7B9-BD8E641F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9CC3-E727-423D-B643-9D7605F2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A77A-52F9-42E0-8E2E-B9FC73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8EB42-2857-4BBB-979E-23E14512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1E1D-9674-488A-B32D-0FCEEA68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7D96-C7CD-432A-9E8D-D095B6D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8900-1BAC-424D-BA75-D202DC14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CD94-787C-4393-9FA5-4CC2BB11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E37D-231C-4FBB-AAB3-3CAA768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6B6-270A-4B2C-A050-4384F0AE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C1C6-87B1-4DD6-BA25-211E8E0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F0D5-B853-4C74-900F-D595F0B0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1E5-7209-40B8-BB77-88E8A57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393-2B7D-4B92-A722-03E499F0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95A8-F14E-41C6-8B16-6E901FFF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025D-3D14-4905-AD1E-CFB4E38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0C7D-ECC3-4E58-8C21-54841A04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A502-827A-47C3-8CEC-5227CF2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1B5C-3C73-4433-8771-40883F50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E2E4-04E6-4BE9-A528-A0FB73C3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E4E2-B57A-4793-9317-4D0CA0C6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B61C2-0170-43A8-A139-8D62F41E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0F59-E8B7-407A-A73E-C31F9AEF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447-F2F0-4061-B437-F8182CB3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D7AC-93F7-435B-9808-AB1B2CC3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18E2-7AB4-41DF-AC31-A808B01B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F22B-661F-41F5-9095-A39827CE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EBE3F-330C-46D5-8014-5A7CA2C87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339E-58D8-44A5-89EB-F687FF4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EEC2C-E126-4FB1-A1AD-2C09766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E0786-D3CA-4275-9323-6509D0D0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D2A95-A231-48B6-B64A-B954F659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4782-44FB-4E68-AD67-1F433C4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6FDC-4B52-4229-89F2-B20624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0DB46-0C2A-4C59-B09E-F65C08A9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065-CDCC-4B05-9D1A-640ABD3E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E8478-6A5A-44AC-8374-E7AD2B9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246A5-AF50-45F4-9895-EC6FAB2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2EF92-FDA1-44C9-8825-4ECDB762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1E26-81B0-4F9A-90E1-7D76B35D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9BAD-EACB-41BA-A8C5-524A5650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A41C-6B23-4DEF-9372-D825BB91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D926-2EBC-41C2-B6A5-A96822AD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D76D-1375-44F9-BC79-F5C3BA1F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8BEB-E382-4364-ABD8-94343F32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623F-52E9-4F42-AC74-C13B904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9FD36-C732-4377-B173-FF7341288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F8299-FB01-4186-809F-0AAE929F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0307-E4B1-4E69-ABE9-9D49B2BA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4649-F78D-46C5-92BD-567011CF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D3B3-A49B-4C98-84D2-94E6AC2D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74D0C-C5E4-4DF4-8B3A-310F595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A8E8-7AAA-4FBA-BDDA-A51262AC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A3E9-DDF2-446D-BB17-353936C14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A015-6464-43CD-86FB-8401A10589F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39E7-1F9E-4781-9898-7E9C6BE4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E66-D603-4360-9C76-337EECB8A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collaborating-with-issues-and-pull-requests/about-pull-reques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ocs.github.com/en/free-pro-team@latest/github/collaborating-with-issues-and-pull-requests/about-pull-requests#draft-pull-request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hyperlink" Target="https://docs.github.com/en/free-pro-team@latest/github/collaborating-with-issues-and-pull-requests/about-branch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docs.github.com/en/free-pro-team@latest/github/getting-started-with-github/fork-a-rep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ithub.com/en/free-pro-team@latest/github/creating-cloning-and-archiving-repositories/about-code-own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cub-tech-iit/documentation/blob/master/.github/CODEOWNER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robotology/blocktest-yarp-plugins/pull/5#issuecomment-643955041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botology/blocktest-yarp-plugins/pull/5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hub.com/icub-tech-iit/calibration-ft-sensors/pull/11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robotology/robots-configuration/pull/212" TargetMode="External"/><Relationship Id="rId9" Type="http://schemas.openxmlformats.org/officeDocument/2006/relationships/hyperlink" Target="https://github.com/icub-tech-iit/electronics-legacy/pull/3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hyperlink" Target="https://guides.github.com/activities/hello-world/" TargetMode="Externa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hyperlink" Target="https://guides.github.com/activities/hello-world/" TargetMode="Externa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64" y="2180868"/>
            <a:ext cx="6312957" cy="74416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cs typeface="Calibri Light"/>
              </a:rPr>
              <a:t>GitHub Pull Requests</a:t>
            </a:r>
            <a:br>
              <a:rPr lang="en-US" sz="4800" b="1">
                <a:cs typeface="Calibri Light"/>
              </a:rPr>
            </a:br>
            <a:r>
              <a:rPr lang="en-US" sz="4800" b="1" dirty="0">
                <a:cs typeface="Calibri Light"/>
              </a:rPr>
              <a:t>hands-on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9DC5-6150-4F2F-9FB7-D541A8447BC5}"/>
              </a:ext>
            </a:extLst>
          </p:cNvPr>
          <p:cNvSpPr txBox="1"/>
          <p:nvPr/>
        </p:nvSpPr>
        <p:spPr>
          <a:xfrm>
            <a:off x="5767999" y="2636544"/>
            <a:ext cx="630960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 - how do they work and why to use them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Branch and Fork – definition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  - main topics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The real world, practical examples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Let's do a practical example</a:t>
            </a: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33759-5638-4F4F-8C6A-14FB9C2DEF97}"/>
              </a:ext>
            </a:extLst>
          </p:cNvPr>
          <p:cNvSpPr txBox="1"/>
          <p:nvPr/>
        </p:nvSpPr>
        <p:spPr>
          <a:xfrm>
            <a:off x="6097189" y="1824286"/>
            <a:ext cx="274320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Calibri"/>
              </a:rPr>
              <a:t>Summary</a:t>
            </a:r>
          </a:p>
        </p:txBody>
      </p:sp>
      <p:pic>
        <p:nvPicPr>
          <p:cNvPr id="28" name="Picture 4" descr="Logo&#10;&#10;Description automatically generated">
            <a:extLst>
              <a:ext uri="{FF2B5EF4-FFF2-40B4-BE49-F238E27FC236}">
                <a16:creationId xmlns:a16="http://schemas.microsoft.com/office/drawing/2014/main" id="{C6F6380A-159B-4731-8488-819EA86F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452" y="190117"/>
            <a:ext cx="1566845" cy="866013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7B74B4-5513-4933-BFD1-CC9B05FB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" y="5713531"/>
            <a:ext cx="1036842" cy="1051503"/>
          </a:xfrm>
          <a:prstGeom prst="rect">
            <a:avLst/>
          </a:prstGeom>
        </p:spPr>
      </p:pic>
      <p:pic>
        <p:nvPicPr>
          <p:cNvPr id="4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BB9EC9E-8AD7-4FBF-825F-C5C8BC9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082" y="80728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PR - how do they work and why to use them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E97DE7A-5158-4C08-8575-205A6E1B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38649" y="1613941"/>
            <a:ext cx="61396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+mn-lt"/>
                <a:cs typeface="+mn-lt"/>
              </a:rPr>
              <a:t>Pull requests let you tell others about changes you've pushed to a branch in a repository on GitHub. Once a pull request is opened, you can discuss and review the potential changes with collaborators and add follow-up commits before your changes are merged into the base branch.                               </a:t>
            </a:r>
            <a:r>
              <a:rPr lang="en-US" i="1" dirty="0">
                <a:ea typeface="+mn-lt"/>
                <a:cs typeface="+mn-lt"/>
                <a:hlinkClick r:id="rId3"/>
              </a:rPr>
              <a:t>Github Docs</a:t>
            </a:r>
            <a:endParaRPr lang="en-US" i="1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3" name="Picture 4" descr="Timeline&#10;&#10;Description automatically generated">
            <a:extLst>
              <a:ext uri="{FF2B5EF4-FFF2-40B4-BE49-F238E27FC236}">
                <a16:creationId xmlns:a16="http://schemas.microsoft.com/office/drawing/2014/main" id="{288EE584-8ED0-479E-80A9-BF586ED0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97" y="1463452"/>
            <a:ext cx="4134594" cy="2552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AB5E3-B105-46A1-99A5-3D7A99928205}"/>
              </a:ext>
            </a:extLst>
          </p:cNvPr>
          <p:cNvSpPr txBox="1"/>
          <p:nvPr/>
        </p:nvSpPr>
        <p:spPr>
          <a:xfrm>
            <a:off x="966504" y="3760503"/>
            <a:ext cx="601775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The main principles of PRs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Propose and discuss a change -&gt; </a:t>
            </a:r>
            <a:r>
              <a:rPr lang="en-US" i="1" dirty="0">
                <a:cs typeface="Calibri"/>
              </a:rPr>
              <a:t>a simple pushed commit may be not aware our peers about a change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Document the changes proposed -&gt; </a:t>
            </a:r>
            <a:r>
              <a:rPr lang="en-US" i="1" dirty="0">
                <a:cs typeface="Calibri"/>
              </a:rPr>
              <a:t>take care to document as detailed as possible the changes introduced by the PR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 can be </a:t>
            </a:r>
            <a:r>
              <a:rPr lang="en-US" dirty="0">
                <a:cs typeface="Calibri"/>
                <a:hlinkClick r:id="rId5"/>
              </a:rPr>
              <a:t>DRAFT</a:t>
            </a:r>
            <a:r>
              <a:rPr lang="en-US" dirty="0">
                <a:cs typeface="Calibri"/>
              </a:rPr>
              <a:t> -&gt; </a:t>
            </a:r>
            <a:r>
              <a:rPr lang="en-US" i="1" dirty="0">
                <a:cs typeface="Calibri"/>
              </a:rPr>
              <a:t>this kind of PR is not mergeable and is intended to discuss the proposed changes or added features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Branch and Fork - definition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14466" y="1944974"/>
            <a:ext cx="64969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BRANCH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Use a branch to isolate development work without affecting other branches in the repository. Each repository has one default branch, and can have multiple other branches. You can merge a branch into another branch using a pull request. </a:t>
            </a:r>
            <a:endParaRPr lang="en-US" i="1">
              <a:ea typeface="+mn-lt"/>
              <a:cs typeface="+mn-lt"/>
              <a:hlinkClick r:id="rId2"/>
            </a:endParaRPr>
          </a:p>
          <a:p>
            <a:r>
              <a:rPr lang="en-US" i="1">
                <a:ea typeface="+mn-lt"/>
                <a:cs typeface="+mn-lt"/>
                <a:hlinkClick r:id="rId2"/>
              </a:rPr>
              <a:t>Github Docs</a:t>
            </a:r>
            <a:endParaRPr lang="en-US" i="1">
              <a:cs typeface="Calibri"/>
              <a:hlinkClick r:id="" action="ppaction://noaction"/>
            </a:endParaRPr>
          </a:p>
        </p:txBody>
      </p:sp>
      <p:pic>
        <p:nvPicPr>
          <p:cNvPr id="59" name="Picture 60" descr="A picture containing chart&#10;&#10;Description automatically generated">
            <a:extLst>
              <a:ext uri="{FF2B5EF4-FFF2-40B4-BE49-F238E27FC236}">
                <a16:creationId xmlns:a16="http://schemas.microsoft.com/office/drawing/2014/main" id="{0F179EF8-F5CD-463C-9476-AF9C56AD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03" y="1589573"/>
            <a:ext cx="3282163" cy="92846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D5CDCFF-6B0D-4D38-A533-8F6AB35D2C03}"/>
              </a:ext>
            </a:extLst>
          </p:cNvPr>
          <p:cNvSpPr txBox="1"/>
          <p:nvPr/>
        </p:nvSpPr>
        <p:spPr>
          <a:xfrm>
            <a:off x="814465" y="4299679"/>
            <a:ext cx="64969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FORK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A fork is a copy of a repository. Forking a repository allows you to freely experiment with changes without affecting the original project.</a:t>
            </a:r>
          </a:p>
          <a:p>
            <a:r>
              <a:rPr lang="en-US" i="1">
                <a:ea typeface="+mn-lt"/>
                <a:cs typeface="+mn-lt"/>
                <a:hlinkClick r:id="rId4"/>
              </a:rPr>
              <a:t>Github Docs</a:t>
            </a:r>
            <a:endParaRPr lang="en-US" i="1">
              <a:cs typeface="Calibri"/>
            </a:endParaRPr>
          </a:p>
        </p:txBody>
      </p:sp>
      <p:pic>
        <p:nvPicPr>
          <p:cNvPr id="66" name="Picture 6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61D278-C371-4EB0-9ED8-A1F8EE0D3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203" y="4081856"/>
            <a:ext cx="4019712" cy="62251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3F0DE39-872B-479F-A58E-34DF2F7245B8}"/>
              </a:ext>
            </a:extLst>
          </p:cNvPr>
          <p:cNvSpPr txBox="1"/>
          <p:nvPr/>
        </p:nvSpPr>
        <p:spPr>
          <a:xfrm>
            <a:off x="7884827" y="1982449"/>
            <a:ext cx="397364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How PRs deal with them?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 </a:t>
            </a:r>
            <a:r>
              <a:rPr lang="en-US" dirty="0">
                <a:ea typeface="+mn-lt"/>
                <a:cs typeface="+mn-lt"/>
              </a:rPr>
              <a:t>can be opened both from a </a:t>
            </a:r>
            <a:r>
              <a:rPr lang="en-US" b="1" dirty="0">
                <a:ea typeface="+mn-lt"/>
                <a:cs typeface="+mn-lt"/>
              </a:rPr>
              <a:t>branch </a:t>
            </a:r>
            <a:r>
              <a:rPr lang="en-US" dirty="0">
                <a:ea typeface="+mn-lt"/>
                <a:cs typeface="+mn-lt"/>
              </a:rPr>
              <a:t>in the original repo (usually to the default branch in our case called </a:t>
            </a:r>
            <a:r>
              <a:rPr lang="en-US" b="1" dirty="0">
                <a:ea typeface="+mn-lt"/>
                <a:cs typeface="+mn-lt"/>
              </a:rPr>
              <a:t>master </a:t>
            </a:r>
            <a:r>
              <a:rPr lang="en-US" dirty="0">
                <a:ea typeface="+mn-lt"/>
                <a:cs typeface="+mn-lt"/>
              </a:rPr>
              <a:t>) or from a </a:t>
            </a:r>
            <a:r>
              <a:rPr lang="en-US" b="1" dirty="0">
                <a:ea typeface="+mn-lt"/>
                <a:cs typeface="+mn-lt"/>
              </a:rPr>
              <a:t>forked repo  </a:t>
            </a:r>
            <a:r>
              <a:rPr lang="en-US" dirty="0">
                <a:ea typeface="+mn-lt"/>
                <a:cs typeface="+mn-lt"/>
              </a:rPr>
              <a:t>to the original </a:t>
            </a:r>
            <a:r>
              <a:rPr lang="en-US" b="1" dirty="0">
                <a:ea typeface="+mn-lt"/>
                <a:cs typeface="+mn-lt"/>
              </a:rPr>
              <a:t>repo </a:t>
            </a:r>
            <a:endParaRPr lang="en-US" dirty="0">
              <a:cs typeface="Calibri"/>
            </a:endParaRPr>
          </a:p>
          <a:p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You can use a </a:t>
            </a:r>
            <a:r>
              <a:rPr lang="en-US" b="1" dirty="0">
                <a:cs typeface="Calibri"/>
              </a:rPr>
              <a:t>branch </a:t>
            </a:r>
            <a:r>
              <a:rPr lang="en-US" dirty="0">
                <a:cs typeface="Calibri"/>
              </a:rPr>
              <a:t>if you have write access to the target </a:t>
            </a:r>
            <a:r>
              <a:rPr lang="en-US" b="1" dirty="0">
                <a:cs typeface="Calibri"/>
              </a:rPr>
              <a:t>repo</a:t>
            </a:r>
            <a:r>
              <a:rPr lang="en-US" dirty="0">
                <a:cs typeface="Calibri"/>
              </a:rPr>
              <a:t>; anyway, for our policy, </a:t>
            </a:r>
            <a:r>
              <a:rPr lang="en-US" b="1" dirty="0">
                <a:cs typeface="Calibri"/>
              </a:rPr>
              <a:t>forking </a:t>
            </a:r>
            <a:r>
              <a:rPr lang="en-US" dirty="0">
                <a:cs typeface="Calibri"/>
              </a:rPr>
              <a:t>repo is preferred</a:t>
            </a:r>
            <a:endParaRPr lang="en-US" b="1" dirty="0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Use a </a:t>
            </a:r>
            <a:r>
              <a:rPr lang="en-US" b="1" dirty="0">
                <a:cs typeface="Calibri"/>
              </a:rPr>
              <a:t>forked repo</a:t>
            </a:r>
            <a:r>
              <a:rPr lang="en-US" dirty="0">
                <a:cs typeface="Calibri"/>
              </a:rPr>
              <a:t> to open PR to the </a:t>
            </a:r>
            <a:r>
              <a:rPr lang="en-US" b="1" dirty="0">
                <a:cs typeface="Calibri"/>
              </a:rPr>
              <a:t>original repo </a:t>
            </a:r>
            <a:r>
              <a:rPr lang="en-US" dirty="0">
                <a:cs typeface="Calibri"/>
              </a:rPr>
              <a:t>where you have no </a:t>
            </a:r>
            <a:r>
              <a:rPr lang="en-US">
                <a:cs typeface="Calibri"/>
              </a:rPr>
              <a:t>write access</a:t>
            </a:r>
          </a:p>
          <a:p>
            <a:endParaRPr lang="en-US" b="1" i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i="1">
              <a:cs typeface="Calibri"/>
            </a:endParaRPr>
          </a:p>
        </p:txBody>
      </p:sp>
      <p:pic>
        <p:nvPicPr>
          <p:cNvPr id="6" name="Picture 4" descr="Logo&#10;&#10;Description automatically generated">
            <a:extLst>
              <a:ext uri="{FF2B5EF4-FFF2-40B4-BE49-F238E27FC236}">
                <a16:creationId xmlns:a16="http://schemas.microsoft.com/office/drawing/2014/main" id="{F3B22699-5E2C-4F90-B682-742896713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4CF3E5F-B1EC-4FA1-BCC3-203C0CC68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PR  - main topics  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1151744" y="1870023"/>
            <a:ext cx="73901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>
              <a:cs typeface="Calibri"/>
            </a:endParaRPr>
          </a:p>
          <a:p>
            <a:r>
              <a:rPr lang="en-US" b="1" dirty="0">
                <a:cs typeface="Calibri"/>
              </a:rPr>
              <a:t>Open a PR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Reviewers and </a:t>
            </a:r>
            <a:r>
              <a:rPr lang="en-US" dirty="0">
                <a:cs typeface="Calibri"/>
                <a:hlinkClick r:id="rId2"/>
              </a:rPr>
              <a:t>codeowners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Assignees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Compare branch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Base branch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2C604-EDAE-4B86-9417-EB6AC16976A5}"/>
              </a:ext>
            </a:extLst>
          </p:cNvPr>
          <p:cNvSpPr txBox="1"/>
          <p:nvPr/>
        </p:nvSpPr>
        <p:spPr>
          <a:xfrm>
            <a:off x="1150963" y="4473783"/>
            <a:ext cx="346147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Review a PR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Ask for a change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General comment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Inline comment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Merge a PR : merge, rebase and merge, squash and rebase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 panose="020F0502020204030204"/>
              </a:rPr>
              <a:t>Reject (kindly) a PR</a:t>
            </a:r>
          </a:p>
        </p:txBody>
      </p:sp>
      <p:pic>
        <p:nvPicPr>
          <p:cNvPr id="9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E1B181E-1058-44B7-83D8-88C50A64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71" y="1662974"/>
            <a:ext cx="5466413" cy="2488985"/>
          </a:xfrm>
          <a:prstGeom prst="rect">
            <a:avLst/>
          </a:prstGeom>
        </p:spPr>
      </p:pic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FCFD5F-8B72-4B5A-AEEA-69024FCED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793" y="4157660"/>
            <a:ext cx="6215921" cy="244636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031597-1C42-4ECE-BBE8-517174FDA21A}"/>
              </a:ext>
            </a:extLst>
          </p:cNvPr>
          <p:cNvSpPr/>
          <p:nvPr/>
        </p:nvSpPr>
        <p:spPr>
          <a:xfrm>
            <a:off x="4818251" y="2573025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0D1B43-5EC3-429F-A61F-7E1A1097834F}"/>
              </a:ext>
            </a:extLst>
          </p:cNvPr>
          <p:cNvSpPr/>
          <p:nvPr/>
        </p:nvSpPr>
        <p:spPr>
          <a:xfrm>
            <a:off x="4818250" y="5246270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CB4BC527-F643-444A-8E70-22C01F079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5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DF68F83-9479-4CA2-9AE6-5DDDD99E3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The real world, practical 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4D24B7-4B14-4056-ACF9-145BEB05940A}"/>
              </a:ext>
            </a:extLst>
          </p:cNvPr>
          <p:cNvSpPr txBox="1"/>
          <p:nvPr/>
        </p:nvSpPr>
        <p:spPr>
          <a:xfrm>
            <a:off x="732469" y="2125365"/>
            <a:ext cx="4152000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Some practical examples</a:t>
            </a:r>
            <a:endParaRPr lang="en-US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simple PR (</a:t>
            </a:r>
            <a:r>
              <a:rPr lang="en-US" dirty="0">
                <a:hlinkClick r:id="rId4"/>
              </a:rPr>
              <a:t>issue)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 documented PR (</a:t>
            </a:r>
            <a:r>
              <a:rPr lang="en-US" dirty="0">
                <a:hlinkClick r:id="rId5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Reviewer change requested (</a:t>
            </a:r>
            <a:r>
              <a:rPr lang="en-US" dirty="0">
                <a:hlinkClick r:id="rId6"/>
              </a:rPr>
              <a:t>issue</a:t>
            </a:r>
            <a:r>
              <a:rPr lang="en-US" dirty="0"/>
              <a:t>)</a:t>
            </a:r>
            <a:endParaRPr lang="en-US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Resolve comments to keep PR clean (</a:t>
            </a:r>
            <a:r>
              <a:rPr lang="en-US" dirty="0">
                <a:cs typeface="Calibri" panose="020F0502020204030204"/>
                <a:hlinkClick r:id="rId7"/>
              </a:rPr>
              <a:t>comment)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Codeowners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repo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Text vs Binary (</a:t>
            </a:r>
            <a:r>
              <a:rPr lang="en-US" dirty="0">
                <a:hlinkClick r:id="rId9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0" name="Picture 30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6CD294D-8C0A-4FE2-B581-CE2A48F31A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728" y="1628240"/>
            <a:ext cx="3336560" cy="2164962"/>
          </a:xfrm>
          <a:prstGeom prst="rect">
            <a:avLst/>
          </a:prstGeom>
        </p:spPr>
      </p:pic>
      <p:pic>
        <p:nvPicPr>
          <p:cNvPr id="31" name="Picture 3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6AA8A9-FC4E-4260-B8FB-8B5E327A3B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0907" y="2355754"/>
            <a:ext cx="3311577" cy="2515000"/>
          </a:xfrm>
          <a:prstGeom prst="rect">
            <a:avLst/>
          </a:prstGeom>
        </p:spPr>
      </p:pic>
      <p:pic>
        <p:nvPicPr>
          <p:cNvPr id="32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E05561-EB9F-407A-9A48-C571CA913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5728" y="4243163"/>
            <a:ext cx="3355298" cy="22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8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Let's do a practical example 1  - text files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3" name="TextBox 52">
            <a:extLst>
              <a:ext uri="{FF2B5EF4-FFF2-40B4-BE49-F238E27FC236}">
                <a16:creationId xmlns:a16="http://schemas.microsoft.com/office/drawing/2014/main" id="{0E3D3D03-015C-48AF-AA2A-863788B90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902795"/>
              </p:ext>
            </p:extLst>
          </p:nvPr>
        </p:nvGraphicFramePr>
        <p:xfrm>
          <a:off x="838200" y="1276692"/>
          <a:ext cx="8185880" cy="315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340296-8874-4F0D-9F91-E8C4CEBABB49}"/>
              </a:ext>
            </a:extLst>
          </p:cNvPr>
          <p:cNvSpPr txBox="1"/>
          <p:nvPr/>
        </p:nvSpPr>
        <p:spPr>
          <a:xfrm>
            <a:off x="9846039" y="52240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github docs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A3E11-ED1B-4B57-9AE0-125EAA7B3F61}"/>
              </a:ext>
            </a:extLst>
          </p:cNvPr>
          <p:cNvSpPr txBox="1"/>
          <p:nvPr/>
        </p:nvSpPr>
        <p:spPr>
          <a:xfrm>
            <a:off x="764498" y="1507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Open a PR</a:t>
            </a:r>
          </a:p>
        </p:txBody>
      </p:sp>
      <p:graphicFrame>
        <p:nvGraphicFramePr>
          <p:cNvPr id="85" name="TextBox 52">
            <a:extLst>
              <a:ext uri="{FF2B5EF4-FFF2-40B4-BE49-F238E27FC236}">
                <a16:creationId xmlns:a16="http://schemas.microsoft.com/office/drawing/2014/main" id="{01320025-C178-49B3-B1EE-9CA5A7106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417084"/>
              </p:ext>
            </p:extLst>
          </p:nvPr>
        </p:nvGraphicFramePr>
        <p:xfrm>
          <a:off x="806869" y="4082109"/>
          <a:ext cx="5525026" cy="20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928B3304-172D-47E2-8A23-C2BC1BFF48F3}"/>
              </a:ext>
            </a:extLst>
          </p:cNvPr>
          <p:cNvSpPr txBox="1"/>
          <p:nvPr/>
        </p:nvSpPr>
        <p:spPr>
          <a:xfrm>
            <a:off x="764497" y="3899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Review and Merge a PR</a:t>
            </a:r>
          </a:p>
        </p:txBody>
      </p:sp>
      <p:pic>
        <p:nvPicPr>
          <p:cNvPr id="2796" name="Picture 2796" descr="A picture containing shape&#10;&#10;Description automatically generated">
            <a:extLst>
              <a:ext uri="{FF2B5EF4-FFF2-40B4-BE49-F238E27FC236}">
                <a16:creationId xmlns:a16="http://schemas.microsoft.com/office/drawing/2014/main" id="{AC0CFA6C-CE88-41B9-8DED-4513040EA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432" y="2693232"/>
            <a:ext cx="1768840" cy="2333469"/>
          </a:xfrm>
          <a:prstGeom prst="rect">
            <a:avLst/>
          </a:prstGeom>
        </p:spPr>
      </p:pic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Let's do a practical example 2  - binary files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3" name="TextBox 52">
            <a:extLst>
              <a:ext uri="{FF2B5EF4-FFF2-40B4-BE49-F238E27FC236}">
                <a16:creationId xmlns:a16="http://schemas.microsoft.com/office/drawing/2014/main" id="{0E3D3D03-015C-48AF-AA2A-863788B903F4}"/>
              </a:ext>
            </a:extLst>
          </p:cNvPr>
          <p:cNvGraphicFramePr/>
          <p:nvPr/>
        </p:nvGraphicFramePr>
        <p:xfrm>
          <a:off x="838200" y="1276692"/>
          <a:ext cx="8185880" cy="315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340296-8874-4F0D-9F91-E8C4CEBABB49}"/>
              </a:ext>
            </a:extLst>
          </p:cNvPr>
          <p:cNvSpPr txBox="1"/>
          <p:nvPr/>
        </p:nvSpPr>
        <p:spPr>
          <a:xfrm>
            <a:off x="9846039" y="52240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github docs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A3E11-ED1B-4B57-9AE0-125EAA7B3F61}"/>
              </a:ext>
            </a:extLst>
          </p:cNvPr>
          <p:cNvSpPr txBox="1"/>
          <p:nvPr/>
        </p:nvSpPr>
        <p:spPr>
          <a:xfrm>
            <a:off x="764498" y="1507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Open a PR</a:t>
            </a:r>
          </a:p>
        </p:txBody>
      </p:sp>
      <p:graphicFrame>
        <p:nvGraphicFramePr>
          <p:cNvPr id="85" name="TextBox 52">
            <a:extLst>
              <a:ext uri="{FF2B5EF4-FFF2-40B4-BE49-F238E27FC236}">
                <a16:creationId xmlns:a16="http://schemas.microsoft.com/office/drawing/2014/main" id="{01320025-C178-49B3-B1EE-9CA5A7106BDF}"/>
              </a:ext>
            </a:extLst>
          </p:cNvPr>
          <p:cNvGraphicFramePr/>
          <p:nvPr/>
        </p:nvGraphicFramePr>
        <p:xfrm>
          <a:off x="806869" y="4082109"/>
          <a:ext cx="5525026" cy="20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928B3304-172D-47E2-8A23-C2BC1BFF48F3}"/>
              </a:ext>
            </a:extLst>
          </p:cNvPr>
          <p:cNvSpPr txBox="1"/>
          <p:nvPr/>
        </p:nvSpPr>
        <p:spPr>
          <a:xfrm>
            <a:off x="764497" y="3899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Review and Merge a PR</a:t>
            </a:r>
          </a:p>
        </p:txBody>
      </p:sp>
      <p:pic>
        <p:nvPicPr>
          <p:cNvPr id="2796" name="Picture 2796" descr="A picture containing shape&#10;&#10;Description automatically generated">
            <a:extLst>
              <a:ext uri="{FF2B5EF4-FFF2-40B4-BE49-F238E27FC236}">
                <a16:creationId xmlns:a16="http://schemas.microsoft.com/office/drawing/2014/main" id="{AC0CFA6C-CE88-41B9-8DED-4513040EA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432" y="2693232"/>
            <a:ext cx="1768840" cy="2333469"/>
          </a:xfrm>
          <a:prstGeom prst="rect">
            <a:avLst/>
          </a:prstGeom>
        </p:spPr>
      </p:pic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7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GitHub Pull Requests hands-on</vt:lpstr>
      <vt:lpstr>PR - how do they work and why to use them</vt:lpstr>
      <vt:lpstr>Branch and Fork - definition</vt:lpstr>
      <vt:lpstr>PR  - main topics  </vt:lpstr>
      <vt:lpstr>The real world, practical examples</vt:lpstr>
      <vt:lpstr>Let's do a practical example 1  - text files</vt:lpstr>
      <vt:lpstr>Let's do a practical example 2  - binary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revision>675</cp:revision>
  <dcterms:created xsi:type="dcterms:W3CDTF">2020-11-27T13:35:38Z</dcterms:created>
  <dcterms:modified xsi:type="dcterms:W3CDTF">2020-12-14T16:39:59Z</dcterms:modified>
</cp:coreProperties>
</file>