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1-1FB7-419F-974C-96C2CB36A78C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A85-D96D-46A6-AB78-71516B70DF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73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1-1FB7-419F-974C-96C2CB36A78C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A85-D96D-46A6-AB78-71516B70DF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06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1-1FB7-419F-974C-96C2CB36A78C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A85-D96D-46A6-AB78-71516B70DF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409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1-1FB7-419F-974C-96C2CB36A78C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A85-D96D-46A6-AB78-71516B70DF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951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1-1FB7-419F-974C-96C2CB36A78C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A85-D96D-46A6-AB78-71516B70DF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663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1-1FB7-419F-974C-96C2CB36A78C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A85-D96D-46A6-AB78-71516B70DF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964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1-1FB7-419F-974C-96C2CB36A78C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A85-D96D-46A6-AB78-71516B70DF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841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1-1FB7-419F-974C-96C2CB36A78C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A85-D96D-46A6-AB78-71516B70DF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998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1-1FB7-419F-974C-96C2CB36A78C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A85-D96D-46A6-AB78-71516B70DF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218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1-1FB7-419F-974C-96C2CB36A78C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A85-D96D-46A6-AB78-71516B70DF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175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1-1FB7-419F-974C-96C2CB36A78C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A85-D96D-46A6-AB78-71516B70DF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1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A331-1FB7-419F-974C-96C2CB36A78C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F4A85-D96D-46A6-AB78-71516B70DF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528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Ejercicios sobre la Aplicación </a:t>
            </a:r>
            <a:r>
              <a:rPr lang="es-PE" dirty="0" smtClean="0"/>
              <a:t>de la Transformada de</a:t>
            </a:r>
            <a:br>
              <a:rPr lang="es-PE" dirty="0" smtClean="0"/>
            </a:br>
            <a:r>
              <a:rPr lang="es-PE" dirty="0" smtClean="0"/>
              <a:t>Laplace a EDOS 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irlamn@uni.edu.pe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8766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50932"/>
            <a:ext cx="819343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1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74485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195513"/>
            <a:ext cx="78962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1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71538"/>
            <a:ext cx="44100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05" y="3413413"/>
            <a:ext cx="39624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84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695450"/>
            <a:ext cx="76866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8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95872"/>
            <a:ext cx="65055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991" y="4581128"/>
            <a:ext cx="54387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9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4" y="1333510"/>
            <a:ext cx="7407349" cy="406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89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6912768" cy="414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10244"/>
            <a:ext cx="3771854" cy="145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564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</Words>
  <Application>Microsoft Office PowerPoint</Application>
  <PresentationFormat>Presentación en pantalla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Ejercicios sobre la Aplicación de la Transformada de Laplace a EDOS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la Transformada de Laplace</dc:title>
  <dc:creator>Irla Mantilla Nuñez</dc:creator>
  <cp:lastModifiedBy>Irla Mantilla Nuñez</cp:lastModifiedBy>
  <cp:revision>5</cp:revision>
  <dcterms:created xsi:type="dcterms:W3CDTF">2021-05-17T21:12:56Z</dcterms:created>
  <dcterms:modified xsi:type="dcterms:W3CDTF">2021-10-11T17:40:03Z</dcterms:modified>
</cp:coreProperties>
</file>