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72" r:id="rId7"/>
    <p:sldId id="271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204DB5-8BFD-4AF4-873B-B6FD75FA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2DC216C-B911-4D66-A640-4EA30AF8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2396CD1-9CC5-40B4-81CA-3582251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F4FBDF5-AA04-4F23-8554-D698593E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A10CF4B-C162-43C0-A57D-D4EA6A36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8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9DA717-12A7-4A14-9099-FB2564A2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B661E4E-FE09-4E04-994E-613337BD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522C89D-E452-43DF-B19B-0A19742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EF417A3-B35A-4A7E-87F2-3AEA2D8D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97359A9-A5F7-4289-B8FA-8A85A0C6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7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BB9D298-92C0-4E83-A77C-50C5DBFAD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29ACFD4-1927-4131-B211-088EB4A7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F73692-E812-4C41-9953-01A97393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BF541DE-ADFC-4F31-88DC-56F92447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B94796-C869-4013-AE61-6A845CDA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3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740EE1-DB14-4523-ADC5-5F3D3B03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890B640-5E3F-4BEC-98A1-826BF018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198B964-DA78-4D58-9C8E-D9AD85C2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F833A18-ED62-4356-8D70-30F3AB0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71533E3-EAC4-4EA0-A43C-E544996E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882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2720C7-C553-4532-9B12-DA31422E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BBA2CA7-F7F5-48A0-AF98-1D40B285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3B6A7BE-87DF-41B0-A63D-AB9EE91C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9E79DE0-6FFC-4776-8777-810DD278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5E72BE-EBC4-4FF9-BEEB-EF5EC79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3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2FDE49-DB33-4D43-9A78-C0DDFD77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97A66B0-2937-4345-BA78-4EE4CD8B9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0DD41E9-445D-45B1-A61E-4D23FFCF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FCD9B2E-2439-4F5F-B5BE-F8BA1A8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A1FF189-5C25-45F6-B732-7366B63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651B58E-99A8-41FE-A85D-32DDE61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19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E47140-B752-4B37-922A-0399D168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404705D-193C-4CDB-A8E0-A703F6F5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C9523DE-D029-43CD-8981-75567E06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E4065DD-BCB9-4BDA-99F4-5CAA6CB89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37BF5EC-2F3E-4F2C-9D3C-A40777BD2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D0515102-5795-4D18-9313-4FC50444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A7C0124-AEF0-42FF-8F40-7AE3DC0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4C493D0-1922-49FB-A323-B6E4A24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0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AF5075-4B42-44CB-8A76-E7BF6233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0581ECF-92E7-44B5-AC29-33181910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82147F2-E968-4231-B823-10C084BF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9CAF11F-52F1-4EC3-9FD5-A009C394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8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ADE5B1F-905E-449E-9934-293182FD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C134B1E-D6EC-43F3-88A4-4C452404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56B7CE-5609-4D6D-BA14-7B3CB60C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349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7606BC-55ED-4B7B-A696-5A74C3F5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1D53F22-1E1D-4605-B612-CDA8B9AC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EF72488-2CEF-400C-A7A2-3516008F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F5E41D9-6D80-4E29-92AF-C504B06C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30F1261-8D40-4241-92FA-6A24275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5E310A3-7A61-43E4-B293-37A8D6A6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C91801-290B-4C13-92EC-4D7F3E9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219F1D4-20B5-4258-8A2E-B88FE4706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88C372C-FAF2-462C-BB18-4F39679A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50B80E3-8E59-4651-929D-1A166285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A20FAE-1178-4CBE-A4DA-A0BCAAD9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8DA6543-E76C-4B14-90C6-710C91E6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464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C3321788-7092-465D-83EF-98103005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66532AC-FA6D-4C77-8502-89F0262D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A5C1090-226D-4232-82D0-748AA06F0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6DCC-4EFF-46A5-AE47-29B202754EEC}" type="datetimeFigureOut">
              <a:rPr lang="es-PE" smtClean="0"/>
              <a:t>03/11/2021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16E6A83-1399-4BAD-94C4-4494D8E07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5B15825-2818-44D9-96C3-A09A4C9D4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CAC6-0B76-4C74-A063-529CBEBC5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3uxH7op18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18A0A4-8A6E-4900-9C88-0544A03C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796" y="754232"/>
            <a:ext cx="7352489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FUNCIÓN DELTA –DEFINICION PROPIEDADES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9E9D149-BD2E-4FAE-A20D-EB665958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136" y="4377447"/>
            <a:ext cx="4610911" cy="73930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irlamn@uni.edu.pe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74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BA655E1-11E3-4456-84F1-55DFBA24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329044" y="695526"/>
            <a:ext cx="11533911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87885A6-FEE2-42CA-BAC2-2C13FE15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6255328" y="0"/>
            <a:ext cx="5320145" cy="18927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AFAB0CD-7665-4B4D-B969-050BD170182B}"/>
              </a:ext>
            </a:extLst>
          </p:cNvPr>
          <p:cNvSpPr txBox="1"/>
          <p:nvPr/>
        </p:nvSpPr>
        <p:spPr>
          <a:xfrm>
            <a:off x="324647" y="260939"/>
            <a:ext cx="532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linkClick r:id="rId3"/>
              </a:rPr>
              <a:t>Propiedades (ver aquí)</a:t>
            </a:r>
          </a:p>
          <a:p>
            <a:endParaRPr lang="es-PE" dirty="0">
              <a:hlinkClick r:id="rId3"/>
            </a:endParaRPr>
          </a:p>
          <a:p>
            <a:r>
              <a:rPr lang="es-PE" dirty="0">
                <a:hlinkClick r:id="rId3"/>
              </a:rPr>
              <a:t>https://www.youtube.com/watch?v=bq3uxH7op18</a:t>
            </a:r>
            <a:endParaRPr lang="es-PE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EBD56F7-D16C-48B0-AB29-ECB7C38AA5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324647" y="1892766"/>
            <a:ext cx="11250826" cy="496523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050D608-EF86-4A4D-A713-A17A5DCD7560}"/>
              </a:ext>
            </a:extLst>
          </p:cNvPr>
          <p:cNvSpPr/>
          <p:nvPr/>
        </p:nvSpPr>
        <p:spPr>
          <a:xfrm>
            <a:off x="2099257" y="1492351"/>
            <a:ext cx="38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78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5E46C4-CBA4-4FE3-B7E0-185F7330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52919" y="183284"/>
            <a:ext cx="11535264" cy="15497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7DB3DDB-50A9-4018-B683-9016431B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447471" y="1966529"/>
            <a:ext cx="11340711" cy="44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D2E507C-8C34-4CBE-AA67-F1F96DAA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52719" y="227868"/>
            <a:ext cx="11686561" cy="29725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8244F4E-8249-41D3-A4AA-2C38B566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95" y="3429000"/>
            <a:ext cx="3861646" cy="11051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68A447E-0579-4367-A637-0DCCEB7E8F3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243521" y="4534172"/>
            <a:ext cx="11488036" cy="6859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E330F147-0F04-4CB2-854D-9D2A3DAB2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546" y="5405451"/>
            <a:ext cx="3810835" cy="10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C9FDCF9-39E0-4D73-B7AF-1EEDD07EC7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393650" y="203081"/>
            <a:ext cx="11038855" cy="9654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6639356-A0CB-46AA-B9FC-4AF700FB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20000"/>
          </a:blip>
          <a:stretch>
            <a:fillRect/>
          </a:stretch>
        </p:blipFill>
        <p:spPr>
          <a:xfrm>
            <a:off x="2305486" y="1637046"/>
            <a:ext cx="7215181" cy="813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E2E4114-AE53-4052-BA1E-93783F74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 contrast="20000"/>
          </a:blip>
          <a:stretch>
            <a:fillRect/>
          </a:stretch>
        </p:blipFill>
        <p:spPr>
          <a:xfrm>
            <a:off x="576572" y="2918574"/>
            <a:ext cx="11038855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C1224B7-AD66-4B63-8D49-EBFC7109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1446781" y="1034460"/>
            <a:ext cx="9298438" cy="47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27367A-268B-4DB0-947D-E8EBC56D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982"/>
            <a:ext cx="10515600" cy="671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Ejercicios</a:t>
            </a:r>
            <a:r>
              <a:rPr lang="en-US" dirty="0"/>
              <a:t>: </a:t>
            </a:r>
            <a:r>
              <a:rPr lang="en-US" dirty="0" err="1"/>
              <a:t>Probar</a:t>
            </a:r>
            <a:r>
              <a:rPr lang="en-US" dirty="0"/>
              <a:t>  que</a:t>
            </a:r>
            <a:br>
              <a:rPr lang="en-US" dirty="0"/>
            </a:br>
            <a:r>
              <a:rPr lang="en-US" dirty="0"/>
              <a:t> 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01B188B-E4C6-4E4B-A8E6-9A25E86B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6" y="4581538"/>
            <a:ext cx="3201101" cy="12322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1CAF95B-620F-4D9B-8400-F95651849D98}"/>
              </a:ext>
            </a:extLst>
          </p:cNvPr>
          <p:cNvSpPr txBox="1"/>
          <p:nvPr/>
        </p:nvSpPr>
        <p:spPr>
          <a:xfrm>
            <a:off x="838199" y="3801655"/>
            <a:ext cx="669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Dada la </a:t>
            </a:r>
            <a:r>
              <a:rPr lang="en-US" sz="2400" dirty="0" err="1"/>
              <a:t>función</a:t>
            </a:r>
            <a:r>
              <a:rPr lang="en-US" sz="2400" dirty="0"/>
              <a:t> de Heaviside</a:t>
            </a:r>
            <a:endParaRPr lang="es-PE" sz="2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2A791C3D-4139-4DE0-A5F0-9CBC45336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68"/>
          <a:stretch/>
        </p:blipFill>
        <p:spPr>
          <a:xfrm>
            <a:off x="1742282" y="5571979"/>
            <a:ext cx="2237362" cy="8080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E656E37-A0AC-40E7-9986-0EA268A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3092"/>
            <a:ext cx="9810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8F3EB23-9F46-4728-A589-AD660FB8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379746" y="3429000"/>
            <a:ext cx="11432505" cy="32265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B20846C-3F55-4062-B7F3-B33570A4B2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03530" y="623730"/>
            <a:ext cx="11584939" cy="2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4F92A6-BCA7-4F11-8D28-F7FAAC3E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/>
              <a:t/>
            </a:r>
            <a:br>
              <a:rPr lang="es-PE" b="1" dirty="0"/>
            </a:br>
            <a:r>
              <a:rPr lang="es-PE" b="1" dirty="0"/>
              <a:t>INTRODUCCION A LA TEORIA DE DISTRIBUCIONES  MEDIANTE LAS FUNCIONES DE PRUEBA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3C595265-1FE5-4CF5-B6C2-6D21F45C2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2583306"/>
            <a:ext cx="10515600" cy="28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8151377-4F59-423C-B23A-82029337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659786" y="593390"/>
            <a:ext cx="8587082" cy="10797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3646859-3AAB-4067-A36C-8D0EE4BA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89106" y="2073602"/>
            <a:ext cx="11128443" cy="3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A591699-B071-4E5E-87FB-C0859268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002495" y="513699"/>
            <a:ext cx="7875726" cy="13973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31CB1E8-85BF-4400-80EB-1485D72E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98700" y="2722087"/>
            <a:ext cx="11483316" cy="8638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A896F77-CB95-42E4-B5D4-04B0B103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/>
          </a:blip>
          <a:stretch>
            <a:fillRect/>
          </a:stretch>
        </p:blipFill>
        <p:spPr>
          <a:xfrm>
            <a:off x="4724099" y="3661472"/>
            <a:ext cx="2743801" cy="7875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E31E29B-618F-47BF-9680-A0D8381B98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40000" contrast="20000"/>
          </a:blip>
          <a:stretch>
            <a:fillRect/>
          </a:stretch>
        </p:blipFill>
        <p:spPr>
          <a:xfrm>
            <a:off x="2002495" y="4600209"/>
            <a:ext cx="7672481" cy="11686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3F8DF04-9975-48CB-85E0-630432E3B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1" y="6071184"/>
            <a:ext cx="3760024" cy="5462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6511135-D68F-41A7-8113-EF2089BD8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516" y="2049829"/>
            <a:ext cx="5081113" cy="3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6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xmlns="" id="{152E95BB-9CAC-4723-AA4C-E691B2C1E72A}"/>
              </a:ext>
            </a:extLst>
          </p:cNvPr>
          <p:cNvSpPr/>
          <p:nvPr/>
        </p:nvSpPr>
        <p:spPr>
          <a:xfrm>
            <a:off x="9824936" y="77821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BBF4673-F953-430B-A290-B5AE914FADD5}"/>
              </a:ext>
            </a:extLst>
          </p:cNvPr>
          <p:cNvGrpSpPr/>
          <p:nvPr/>
        </p:nvGrpSpPr>
        <p:grpSpPr>
          <a:xfrm>
            <a:off x="199324" y="255874"/>
            <a:ext cx="10461749" cy="6041016"/>
            <a:chOff x="199324" y="255874"/>
            <a:chExt cx="10461749" cy="604101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9BFD3498-1E9F-4340-A1B2-7C605022F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"/>
            <a:stretch/>
          </p:blipFill>
          <p:spPr>
            <a:xfrm>
              <a:off x="199324" y="1288016"/>
              <a:ext cx="10461749" cy="500887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8C6BF955-79B0-4831-980B-AB3A4E66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47" y="255874"/>
              <a:ext cx="10409425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C04DC7-1FBF-494E-8876-F88280EA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La función delta δ (x) está definida por</a:t>
            </a:r>
            <a:br>
              <a:rPr lang="es-PE" dirty="0"/>
            </a:br>
            <a:r>
              <a:rPr lang="es-PE" dirty="0"/>
              <a:t> </a:t>
            </a:r>
            <a:r>
              <a:rPr lang="es-PE" dirty="0" err="1"/>
              <a:t>lím</a:t>
            </a:r>
            <a:r>
              <a:rPr lang="es-PE" dirty="0"/>
              <a:t> </a:t>
            </a:r>
            <a:r>
              <a:rPr lang="es-PE" baseline="-25000" dirty="0"/>
              <a:t>ε → 0 </a:t>
            </a:r>
            <a:r>
              <a:rPr lang="es-PE" dirty="0"/>
              <a:t>δ </a:t>
            </a:r>
            <a:r>
              <a:rPr lang="es-PE" baseline="30000" dirty="0"/>
              <a:t>(ε)</a:t>
            </a:r>
            <a:r>
              <a:rPr lang="es-PE" dirty="0"/>
              <a:t> (x).</a:t>
            </a:r>
            <a:br>
              <a:rPr lang="es-PE" dirty="0"/>
            </a:br>
            <a:endParaRPr lang="es-PE" dirty="0"/>
          </a:p>
        </p:txBody>
      </p:sp>
      <p:pic>
        <p:nvPicPr>
          <p:cNvPr id="2050" name="Picture 2" descr="FIGURA A.1.  La función delta δ (x) está definida por límε → 0 δ (ε) (x).  ">
            <a:extLst>
              <a:ext uri="{FF2B5EF4-FFF2-40B4-BE49-F238E27FC236}">
                <a16:creationId xmlns:a16="http://schemas.microsoft.com/office/drawing/2014/main" xmlns="" id="{362B2853-E590-4AF6-A6A7-77A3EC2E6C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3" y="2331750"/>
            <a:ext cx="6246155" cy="328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3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444D0C-D9FF-40C1-8CAE-5E6E6E3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6" y="220127"/>
            <a:ext cx="10303213" cy="927737"/>
          </a:xfrm>
        </p:spPr>
        <p:txBody>
          <a:bodyPr/>
          <a:lstStyle/>
          <a:p>
            <a:r>
              <a:rPr lang="es-PE" dirty="0"/>
              <a:t>Aproximación  de la función Delta de Dirac</a:t>
            </a:r>
          </a:p>
        </p:txBody>
      </p:sp>
      <p:pic>
        <p:nvPicPr>
          <p:cNvPr id="1026" name="Picture 2" descr="La Mecánica Cuántica: La función delta de Dirac">
            <a:extLst>
              <a:ext uri="{FF2B5EF4-FFF2-40B4-BE49-F238E27FC236}">
                <a16:creationId xmlns:a16="http://schemas.microsoft.com/office/drawing/2014/main" xmlns="" id="{9E373EBA-3BA4-4B62-B529-968761BD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1545690"/>
            <a:ext cx="8271164" cy="53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1B68988-32AE-4452-9912-E26B744E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990166" y="1284051"/>
            <a:ext cx="10211668" cy="43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974F55F-D0A4-4561-AFDB-1A5D8236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20000"/>
          </a:blip>
          <a:stretch>
            <a:fillRect/>
          </a:stretch>
        </p:blipFill>
        <p:spPr>
          <a:xfrm>
            <a:off x="413173" y="1341006"/>
            <a:ext cx="11365653" cy="46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73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</Words>
  <Application>Microsoft Office PowerPoint</Application>
  <PresentationFormat>Personalizado</PresentationFormat>
  <Paragraphs>11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FUNCIÓN DELTA –DEFINICION PROPIEDADES</vt:lpstr>
      <vt:lpstr> INTRODUCCION A LA TEORIA DE DISTRIBUCIONES  MEDIANTE LAS FUNCIONES DE PRUEBA </vt:lpstr>
      <vt:lpstr>Presentación de PowerPoint</vt:lpstr>
      <vt:lpstr>Presentación de PowerPoint</vt:lpstr>
      <vt:lpstr>Presentación de PowerPoint</vt:lpstr>
      <vt:lpstr>La función delta δ (x) está definida por  lím ε → 0 δ (ε) (x). </vt:lpstr>
      <vt:lpstr>Aproximación  de la función Delta de Dirac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Ejercicios: Probar  que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TEORIA DE DISTRIBUCIONES  MEDIANTE LAS EDOS</dc:title>
  <dc:creator>Irla Mantilla Nuñez</dc:creator>
  <cp:lastModifiedBy>Irla Mantilla Nuñez</cp:lastModifiedBy>
  <cp:revision>22</cp:revision>
  <dcterms:created xsi:type="dcterms:W3CDTF">2020-07-15T18:07:51Z</dcterms:created>
  <dcterms:modified xsi:type="dcterms:W3CDTF">2021-11-03T17:39:21Z</dcterms:modified>
</cp:coreProperties>
</file>