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A6831F-5CEC-48DD-9D12-F83BD9FB72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5D8A78-D738-4BE7-8C41-58AF3213D4D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Radar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509120"/>
            <a:ext cx="6400800" cy="1752600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«Саенко Антон»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5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Данная программа была создана для того чтобы можно было наблюдать за самолетами и в любой момент узнать информацию о нем.</a:t>
            </a:r>
            <a:endParaRPr lang="ru-RU" dirty="0"/>
          </a:p>
        </p:txBody>
      </p:sp>
      <p:sp>
        <p:nvSpPr>
          <p:cNvPr id="4" name="AutoShape 2" descr="Labyrinth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Labyrinth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Labyrinth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2767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99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Использовались такие </a:t>
            </a:r>
            <a:r>
              <a:rPr lang="en-US" dirty="0" smtClean="0"/>
              <a:t>API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как</a:t>
            </a:r>
            <a:r>
              <a:rPr lang="en-US" dirty="0" smtClean="0"/>
              <a:t>:</a:t>
            </a:r>
            <a:endParaRPr lang="ru-RU" dirty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OpenSky</a:t>
            </a:r>
            <a:r>
              <a:rPr lang="en-US" dirty="0" smtClean="0"/>
              <a:t> Network 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err="1" smtClean="0"/>
              <a:t>Yandex</a:t>
            </a:r>
            <a:r>
              <a:rPr lang="en-US" dirty="0" smtClean="0"/>
              <a:t> Maps REST-API</a:t>
            </a:r>
            <a:endParaRPr lang="ru-RU" dirty="0" smtClean="0"/>
          </a:p>
          <a:p>
            <a:pPr marL="585216" lvl="1" indent="0">
              <a:buNone/>
            </a:pPr>
            <a:r>
              <a:rPr lang="ru-RU" dirty="0" smtClean="0"/>
              <a:t>Функционал программы:</a:t>
            </a:r>
          </a:p>
          <a:p>
            <a:pPr marL="585216" lvl="1" indent="0">
              <a:buNone/>
            </a:pPr>
            <a:r>
              <a:rPr lang="ru-RU" dirty="0"/>
              <a:t>	</a:t>
            </a:r>
            <a:r>
              <a:rPr lang="ru-RU" dirty="0" smtClean="0"/>
              <a:t>Возможность слежения за самолетами </a:t>
            </a:r>
            <a:r>
              <a:rPr lang="en-US" dirty="0" smtClean="0"/>
              <a:t>AFL(</a:t>
            </a:r>
            <a:r>
              <a:rPr lang="ru-RU" dirty="0" smtClean="0"/>
              <a:t>Аэрофлота(Не старых типов </a:t>
            </a:r>
            <a:r>
              <a:rPr lang="en-US" dirty="0" smtClean="0"/>
              <a:t>SU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pPr marL="585216" lvl="1" indent="0">
              <a:buNone/>
            </a:pPr>
            <a:r>
              <a:rPr lang="en-US" dirty="0"/>
              <a:t>	</a:t>
            </a:r>
            <a:r>
              <a:rPr lang="ru-RU" dirty="0" smtClean="0"/>
              <a:t>Возможность узнать информацию о самолете в любой момент времени при помощи </a:t>
            </a:r>
            <a:r>
              <a:rPr lang="en-US" dirty="0" smtClean="0"/>
              <a:t>id </a:t>
            </a:r>
            <a:r>
              <a:rPr lang="ru-RU" dirty="0" err="1" smtClean="0"/>
              <a:t>написаном</a:t>
            </a:r>
            <a:r>
              <a:rPr lang="ru-RU" dirty="0" smtClean="0"/>
              <a:t> на метке самолета.</a:t>
            </a:r>
          </a:p>
        </p:txBody>
      </p:sp>
    </p:spTree>
    <p:extLst>
      <p:ext uri="{BB962C8B-B14F-4D97-AF65-F5344CB8AC3E}">
        <p14:creationId xmlns:p14="http://schemas.microsoft.com/office/powerpoint/2010/main" val="150756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еще буду работать над этим проектом и постараюсь сделать полную копию </a:t>
            </a:r>
            <a:r>
              <a:rPr lang="en-US" dirty="0" smtClean="0"/>
              <a:t>Flight Radar’</a:t>
            </a:r>
            <a:r>
              <a:rPr lang="ru-RU" dirty="0" smtClean="0"/>
              <a:t>а. Спасибо </a:t>
            </a:r>
            <a:r>
              <a:rPr lang="ru-RU" smtClean="0"/>
              <a:t>за внимание.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67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Flight Radar</vt:lpstr>
      <vt:lpstr>Введение</vt:lpstr>
      <vt:lpstr>Описание реализации</vt:lpstr>
      <vt:lpstr>Заключение </vt:lpstr>
    </vt:vector>
  </TitlesOfParts>
  <Company>ГБОУ ЦО №345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Radar</dc:title>
  <dc:creator>Пользователь</dc:creator>
  <cp:lastModifiedBy>Пользователь</cp:lastModifiedBy>
  <cp:revision>1</cp:revision>
  <dcterms:created xsi:type="dcterms:W3CDTF">2019-04-22T13:56:31Z</dcterms:created>
  <dcterms:modified xsi:type="dcterms:W3CDTF">2019-04-22T14:03:25Z</dcterms:modified>
</cp:coreProperties>
</file>