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14684706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Apoorv/college-ag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Admission Agent</a:t>
            </a:r>
            <a:b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RAG-based AI Assistant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842901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Utkarsh Apoorv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Pranveer Singh Institute of Technology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Kanpur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6B411-EADD-47E2-9088-EA4955F3C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79" y="1301750"/>
            <a:ext cx="988944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successfully built a chatbot using IBM Watsonx.ai that provides real-time responses to student queries based on institutional data</a:t>
            </a:r>
            <a:r>
              <a:rPr lang="en-IN" sz="20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no-code interface made it accessible for non-programmers.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solution enhances student experience and reduces manual workload in admissions.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this into a full chatbot with Watson Assistant UI.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multilingual support using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LLMs.</a:t>
            </a:r>
          </a:p>
          <a:p>
            <a:pPr marL="305435" indent="-305435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on multiple files (e.g., placement brochures, hostel policy).</a:t>
            </a:r>
          </a:p>
          <a:p>
            <a:pPr marL="305435" indent="-305435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 into API-powered website.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 Documentation</a:t>
            </a: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Prompt Lab Tutorials.</a:t>
            </a:r>
          </a:p>
          <a:p>
            <a:pPr marL="305435" indent="-305435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Brochure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36A74-F22D-4BE9-9378-0CFF6CC5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298" y="1301750"/>
            <a:ext cx="623940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35A28A-9A6C-419E-B925-FC35AD57C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320" y="1301750"/>
            <a:ext cx="630936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71C7D-B1BB-40FB-A0A3-3A45D4BF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28" y="1301750"/>
            <a:ext cx="766354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F9D2-970A-47FE-910D-78D8CAC9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: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https://github.com/MrApoorv/college-agent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9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Prompt Grounding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Watsonx</a:t>
            </a:r>
            <a:r>
              <a:rPr lang="en-US" sz="2000" b="1" dirty="0">
                <a:latin typeface="Arial"/>
                <a:ea typeface="+mn-lt"/>
                <a:cs typeface="Arial"/>
              </a:rPr>
              <a:t> chat)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students face confusion while applying to college due to unclear eligibility criteria, fee structures, and deadlines. Manual query resolution delays the process and leads to inconsistencies. There is a need for an intelligent, real-time agent that can answer admission-related queries using reliable institutional documents.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189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51" y="107554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system aims to solve the challenge of guiding students through the college admission process by leveraging Retrieval-Augmented Generation (RAG) powered by IBM Watsonx.ai. The chatbot uses natural language processing and document grounding to provide real-time, accurate responses based on institutional admission data. The solution consists of the following components: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official documents such as brochures, eligibility criteria, FAQs, fee structures, and deadline notices.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the collected information as a text file (e.g., college_admission_info.txt) into Watsonx.ai Prompt.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Engineering :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prompt that positions the bot as an admission assistant trained on the uploaded document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Customize response tone to ensure answers are friendly, clear, and institutionally accurate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Configuration: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the Granite foundation model (e.g., granite-3-3-8b-instruct) from IBM’s available LLMs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Watsonx.ai Prompt Lab to test the model’s ability to answer various admission-related questions in real time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the prompt as a Deployment Notebook or Template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deployment space and expose the model via public/private endpoint. The API can be invoked via curl, JavaScript, Python, or from IBM Cloud platform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Evaluation: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using sample questions like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9920" lvl="2" indent="-305435"/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“What are the eligibility criteria for MBA?”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prompts or re-upload documents to improve grounding relevance and answer accuracy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deployed chatbot responds to student queries instantly using trusted, grounded data.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95" y="1192868"/>
            <a:ext cx="11029615" cy="4673324"/>
          </a:xfrm>
        </p:spPr>
        <p:txBody>
          <a:bodyPr/>
          <a:lstStyle/>
          <a:p>
            <a:pPr marL="305435" indent="-305435"/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</a:t>
            </a:r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629435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 Prompt Lab</a:t>
            </a:r>
          </a:p>
          <a:p>
            <a:pPr marL="629435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LLM (granite-13b-chat-v2 or equivalent)</a:t>
            </a:r>
          </a:p>
          <a:p>
            <a:pPr marL="629435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 Studio Project (Cloud Pak for Data)</a:t>
            </a:r>
          </a:p>
          <a:p>
            <a:pPr marL="629435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Grounded generation (RAG)</a:t>
            </a:r>
            <a:endParaRPr lang="en-IN" sz="12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629435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admission brochure (eligibility, fees, deadlines)</a:t>
            </a:r>
          </a:p>
          <a:p>
            <a:pPr marL="629435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Uploaded as text file: college_admission_info.txt</a:t>
            </a:r>
            <a:endParaRPr lang="en-IN" sz="12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Prompt Configuration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section, we describe how the RAG-based LLM assistant was built and deployed to answer college admission queries using IBM Watsonx.ai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IBM Granite foundation model (granite-3-3-8b-instruct) for its instruction-following capabilities and compatibility with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Prompt Lab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grounded using institution-specific documents to enable contextual, fact-based answering.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Input: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a plain text (.txt) file containing official college admission data, including eligibility criteria, course structure, fees, and deadlines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Uploaded this file to Prompt Lab to ground the model responses to this specific information.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Engineering: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a system prompt that defines the chatbot’s role as a helpful college admission agent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the prompt included instructions for natural, precise, and document-grounded answers.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: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the prompt as a Deployment Notebook within IBM Watsonx.ai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Deployed the chatbot to a dedicated Deployment Space (“CollegeAdmission_RAG_Bot”)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1247FB-79C9-4DB2-ABEA-E4AAB0F7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037" y="1301750"/>
            <a:ext cx="859392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603A8-F477-484B-9254-FCC90FF8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64" y="1301750"/>
            <a:ext cx="853747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8C875-5B37-4B9D-BAFF-58D0EAA4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5730F-7D26-45F4-9792-A53138DF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2" y="976450"/>
            <a:ext cx="11217754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59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728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College Admission Agent - RAG-based AI Assistant</vt:lpstr>
      <vt:lpstr>OUTLINE</vt:lpstr>
      <vt:lpstr>Problem Statement</vt:lpstr>
      <vt:lpstr>Proposed Solution</vt:lpstr>
      <vt:lpstr>System  Approach</vt:lpstr>
      <vt:lpstr>Prompt Configuration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Utkarsh Apoorv</cp:lastModifiedBy>
  <cp:revision>33</cp:revision>
  <dcterms:created xsi:type="dcterms:W3CDTF">2021-05-26T16:50:10Z</dcterms:created>
  <dcterms:modified xsi:type="dcterms:W3CDTF">2025-08-02T20:26:10Z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