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31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4D8DB-8A91-4950-857E-5A7E9D14E904}" type="datetimeFigureOut">
              <a:rPr lang="en-GB" smtClean="0"/>
              <a:t>12/04/2023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87D48-CADF-4995-A75A-D81E506940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7079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4D8DB-8A91-4950-857E-5A7E9D14E904}" type="datetimeFigureOut">
              <a:rPr lang="en-GB" smtClean="0"/>
              <a:t>12/04/2023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87D48-CADF-4995-A75A-D81E506940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4465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4D8DB-8A91-4950-857E-5A7E9D14E904}" type="datetimeFigureOut">
              <a:rPr lang="en-GB" smtClean="0"/>
              <a:t>12/04/2023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87D48-CADF-4995-A75A-D81E506940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3156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4D8DB-8A91-4950-857E-5A7E9D14E904}" type="datetimeFigureOut">
              <a:rPr lang="en-GB" smtClean="0"/>
              <a:t>12/04/2023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87D48-CADF-4995-A75A-D81E506940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287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4D8DB-8A91-4950-857E-5A7E9D14E904}" type="datetimeFigureOut">
              <a:rPr lang="en-GB" smtClean="0"/>
              <a:t>12/04/2023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87D48-CADF-4995-A75A-D81E506940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5593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4D8DB-8A91-4950-857E-5A7E9D14E904}" type="datetimeFigureOut">
              <a:rPr lang="en-GB" smtClean="0"/>
              <a:t>12/04/2023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87D48-CADF-4995-A75A-D81E506940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9254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4D8DB-8A91-4950-857E-5A7E9D14E904}" type="datetimeFigureOut">
              <a:rPr lang="en-GB" smtClean="0"/>
              <a:t>12/04/2023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87D48-CADF-4995-A75A-D81E506940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6998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4D8DB-8A91-4950-857E-5A7E9D14E904}" type="datetimeFigureOut">
              <a:rPr lang="en-GB" smtClean="0"/>
              <a:t>12/04/2023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87D48-CADF-4995-A75A-D81E506940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366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4D8DB-8A91-4950-857E-5A7E9D14E904}" type="datetimeFigureOut">
              <a:rPr lang="en-GB" smtClean="0"/>
              <a:t>12/04/2023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87D48-CADF-4995-A75A-D81E506940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572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4D8DB-8A91-4950-857E-5A7E9D14E904}" type="datetimeFigureOut">
              <a:rPr lang="en-GB" smtClean="0"/>
              <a:t>12/04/2023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87D48-CADF-4995-A75A-D81E506940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3660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4D8DB-8A91-4950-857E-5A7E9D14E904}" type="datetimeFigureOut">
              <a:rPr lang="en-GB" smtClean="0"/>
              <a:t>12/04/2023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87D48-CADF-4995-A75A-D81E506940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5282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44D8DB-8A91-4950-857E-5A7E9D14E904}" type="datetimeFigureOut">
              <a:rPr lang="en-GB" smtClean="0"/>
              <a:t>12/04/2023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687D48-CADF-4995-A75A-D81E506940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9664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48913" y="2079653"/>
            <a:ext cx="33986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Nama : </a:t>
            </a:r>
            <a:r>
              <a:rPr lang="en-US" dirty="0" err="1" smtClean="0"/>
              <a:t>Arbai</a:t>
            </a:r>
            <a:endParaRPr lang="en-US" dirty="0" smtClean="0"/>
          </a:p>
          <a:p>
            <a:pPr algn="ctr"/>
            <a:r>
              <a:rPr lang="en-US" dirty="0" err="1" smtClean="0"/>
              <a:t>Nim</a:t>
            </a:r>
            <a:r>
              <a:rPr lang="en-US" dirty="0" smtClean="0"/>
              <a:t> : 223220066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12538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709" y="299405"/>
            <a:ext cx="10058400" cy="543784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302818" y="5996198"/>
            <a:ext cx="6497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Code program </a:t>
            </a:r>
            <a:r>
              <a:rPr lang="en-US" dirty="0" err="1" smtClean="0"/>
              <a:t>untuk</a:t>
            </a:r>
            <a:r>
              <a:rPr lang="en-US" dirty="0" smtClean="0"/>
              <a:t> form input </a:t>
            </a:r>
            <a:r>
              <a:rPr lang="en-US" dirty="0" err="1" smtClean="0"/>
              <a:t>tambah</a:t>
            </a:r>
            <a:r>
              <a:rPr lang="en-US" dirty="0" smtClean="0"/>
              <a:t> </a:t>
            </a:r>
            <a:r>
              <a:rPr lang="en-US" dirty="0" err="1" smtClean="0"/>
              <a:t>perusahaan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34805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7356" y="1157152"/>
            <a:ext cx="5868219" cy="255305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778979" y="4369699"/>
            <a:ext cx="4402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Code program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Conection</a:t>
            </a:r>
            <a:r>
              <a:rPr lang="en-US" dirty="0" smtClean="0"/>
              <a:t> to database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57523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6915" y="147180"/>
            <a:ext cx="7478169" cy="596230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395242" y="6255143"/>
            <a:ext cx="6036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Code program </a:t>
            </a:r>
            <a:r>
              <a:rPr lang="en-US" dirty="0" err="1" smtClean="0"/>
              <a:t>menampilkan</a:t>
            </a:r>
            <a:r>
              <a:rPr lang="en-US" dirty="0" smtClean="0"/>
              <a:t> data </a:t>
            </a:r>
            <a:r>
              <a:rPr lang="en-US" dirty="0" err="1" smtClean="0"/>
              <a:t>perusahaan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0399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331" y="677367"/>
            <a:ext cx="10058400" cy="22352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57161" y="3390563"/>
            <a:ext cx="9758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Tampilan</a:t>
            </a:r>
            <a:r>
              <a:rPr lang="en-US" dirty="0" smtClean="0"/>
              <a:t> web form input data </a:t>
            </a:r>
            <a:r>
              <a:rPr lang="en-US" dirty="0" err="1" smtClean="0"/>
              <a:t>perusahaan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288171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136" y="692580"/>
            <a:ext cx="10058400" cy="153762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246173" y="2953593"/>
            <a:ext cx="8618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Tampilan</a:t>
            </a:r>
            <a:r>
              <a:rPr lang="en-US" dirty="0" smtClean="0"/>
              <a:t> web data </a:t>
            </a:r>
            <a:r>
              <a:rPr lang="en-US" dirty="0" err="1" smtClean="0"/>
              <a:t>perusahaan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820348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388" y="273442"/>
            <a:ext cx="10058400" cy="364450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79136" y="4304963"/>
            <a:ext cx="8504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Hasil</a:t>
            </a:r>
            <a:r>
              <a:rPr lang="en-US" dirty="0" smtClean="0"/>
              <a:t> input </a:t>
            </a:r>
            <a:r>
              <a:rPr lang="en-US" dirty="0" err="1" smtClean="0"/>
              <a:t>dari</a:t>
            </a:r>
            <a:r>
              <a:rPr lang="en-US" dirty="0" smtClean="0"/>
              <a:t> web from input add </a:t>
            </a:r>
            <a:r>
              <a:rPr lang="en-US" dirty="0" err="1" smtClean="0"/>
              <a:t>perusahaan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003928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42</Words>
  <Application>Microsoft Office PowerPoint</Application>
  <PresentationFormat>Widescreen</PresentationFormat>
  <Paragraphs>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ITD31</dc:creator>
  <cp:lastModifiedBy>ITD31</cp:lastModifiedBy>
  <cp:revision>2</cp:revision>
  <dcterms:created xsi:type="dcterms:W3CDTF">2023-04-12T02:19:59Z</dcterms:created>
  <dcterms:modified xsi:type="dcterms:W3CDTF">2023-04-12T02:27:31Z</dcterms:modified>
</cp:coreProperties>
</file>