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14" autoAdjust="0"/>
  </p:normalViewPr>
  <p:slideViewPr>
    <p:cSldViewPr>
      <p:cViewPr varScale="1">
        <p:scale>
          <a:sx n="45" d="100"/>
          <a:sy n="45" d="100"/>
        </p:scale>
        <p:origin x="-123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B2EE9-DAAB-4319-B8F3-6B1DEEAA5244}" type="datetimeFigureOut">
              <a:rPr lang="en-US" smtClean="0"/>
              <a:pPr/>
              <a:t>3/2/2011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AFA7E-250A-42AC-BF4C-643118E832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buFontTx/>
              <a:buChar char="•"/>
            </a:pPr>
            <a:r>
              <a:rPr lang="sv-SE" dirty="0" smtClean="0"/>
              <a:t>Belajar memprogram adalah belajar tentang strategi pemecahan masalah, metodologi, dan sistematika pemecahan masalah kemudian menuangkannya dalam suatu notasi yang disepakati bersama. Belajar memprogram lebih bersifat belajar pemahaman persoalan, analisis, dan sintesis.</a:t>
            </a:r>
            <a:r>
              <a:rPr lang="en-US" dirty="0" smtClean="0"/>
              <a:t> </a:t>
            </a:r>
          </a:p>
          <a:p>
            <a:pPr eaLnBrk="1" hangingPunct="1">
              <a:spcBef>
                <a:spcPct val="0"/>
              </a:spcBef>
              <a:buFontTx/>
              <a:buChar char="•"/>
            </a:pPr>
            <a:r>
              <a:rPr lang="en-US" dirty="0" err="1" smtClean="0"/>
              <a:t>Belajar</a:t>
            </a:r>
            <a:r>
              <a:rPr lang="en-US" dirty="0" smtClean="0"/>
              <a:t> </a:t>
            </a:r>
            <a:r>
              <a:rPr lang="en-US" dirty="0" err="1" smtClean="0"/>
              <a:t>bahasa</a:t>
            </a:r>
            <a:r>
              <a:rPr lang="en-US" dirty="0" smtClean="0"/>
              <a:t> </a:t>
            </a:r>
            <a:r>
              <a:rPr lang="en-US" dirty="0" err="1" smtClean="0"/>
              <a:t>pemrograman</a:t>
            </a:r>
            <a:r>
              <a:rPr lang="en-US" dirty="0" smtClean="0"/>
              <a:t> </a:t>
            </a:r>
            <a:r>
              <a:rPr lang="en-US" dirty="0" err="1" smtClean="0"/>
              <a:t>adalah</a:t>
            </a:r>
            <a:r>
              <a:rPr lang="en-US" dirty="0" smtClean="0"/>
              <a:t> </a:t>
            </a:r>
            <a:r>
              <a:rPr lang="en-US" dirty="0" err="1" smtClean="0"/>
              <a:t>belajar</a:t>
            </a:r>
            <a:r>
              <a:rPr lang="en-US" dirty="0" smtClean="0"/>
              <a:t> </a:t>
            </a:r>
            <a:r>
              <a:rPr lang="en-US" dirty="0" err="1" smtClean="0"/>
              <a:t>memakai</a:t>
            </a:r>
            <a:r>
              <a:rPr lang="en-US" dirty="0" smtClean="0"/>
              <a:t> </a:t>
            </a:r>
            <a:r>
              <a:rPr lang="en-US" dirty="0" err="1" smtClean="0"/>
              <a:t>suatu</a:t>
            </a:r>
            <a:r>
              <a:rPr lang="en-US" dirty="0" smtClean="0"/>
              <a:t> </a:t>
            </a:r>
            <a:r>
              <a:rPr lang="en-US" dirty="0" err="1" smtClean="0"/>
              <a:t>bahasa</a:t>
            </a:r>
            <a:r>
              <a:rPr lang="en-US" dirty="0" smtClean="0"/>
              <a:t>, </a:t>
            </a:r>
            <a:r>
              <a:rPr lang="en-US" dirty="0" err="1" smtClean="0"/>
              <a:t>aturan</a:t>
            </a:r>
            <a:r>
              <a:rPr lang="en-US" dirty="0" smtClean="0"/>
              <a:t> </a:t>
            </a:r>
            <a:r>
              <a:rPr lang="en-US" dirty="0" err="1" smtClean="0"/>
              <a:t>sintaks</a:t>
            </a:r>
            <a:r>
              <a:rPr lang="en-US" dirty="0" smtClean="0"/>
              <a:t> (</a:t>
            </a:r>
            <a:r>
              <a:rPr lang="en-US" dirty="0" err="1" smtClean="0"/>
              <a:t>tatabahasa</a:t>
            </a:r>
            <a:r>
              <a:rPr lang="en-US" dirty="0" smtClean="0"/>
              <a:t>), </a:t>
            </a:r>
            <a:r>
              <a:rPr lang="en-US" dirty="0" err="1" smtClean="0"/>
              <a:t>setiap</a:t>
            </a:r>
            <a:r>
              <a:rPr lang="en-US" dirty="0" smtClean="0"/>
              <a:t> </a:t>
            </a:r>
            <a:r>
              <a:rPr lang="en-US" dirty="0" err="1" smtClean="0"/>
              <a:t>instruksi</a:t>
            </a:r>
            <a:r>
              <a:rPr lang="en-US" dirty="0" smtClean="0"/>
              <a:t> yang </a:t>
            </a:r>
            <a:r>
              <a:rPr lang="en-US" dirty="0" err="1" smtClean="0"/>
              <a:t>ada</a:t>
            </a:r>
            <a:r>
              <a:rPr lang="en-US" dirty="0" smtClean="0"/>
              <a:t> </a:t>
            </a:r>
            <a:r>
              <a:rPr lang="en-US" dirty="0" err="1" smtClean="0"/>
              <a:t>dan</a:t>
            </a:r>
            <a:r>
              <a:rPr lang="en-US" dirty="0" smtClean="0"/>
              <a:t> </a:t>
            </a:r>
            <a:r>
              <a:rPr lang="en-US" dirty="0" err="1" smtClean="0"/>
              <a:t>tata</a:t>
            </a:r>
            <a:r>
              <a:rPr lang="en-US" dirty="0" smtClean="0"/>
              <a:t> </a:t>
            </a:r>
            <a:r>
              <a:rPr lang="en-US" dirty="0" err="1" smtClean="0"/>
              <a:t>cara</a:t>
            </a:r>
            <a:r>
              <a:rPr lang="en-US" dirty="0" smtClean="0"/>
              <a:t> </a:t>
            </a:r>
            <a:r>
              <a:rPr lang="en-US" dirty="0" err="1" smtClean="0"/>
              <a:t>pengoperasian</a:t>
            </a:r>
            <a:r>
              <a:rPr lang="en-US" dirty="0" smtClean="0"/>
              <a:t> </a:t>
            </a:r>
            <a:r>
              <a:rPr lang="en-US" dirty="0" err="1" smtClean="0"/>
              <a:t>kompilator</a:t>
            </a:r>
            <a:r>
              <a:rPr lang="en-US" dirty="0" smtClean="0"/>
              <a:t> </a:t>
            </a:r>
            <a:r>
              <a:rPr lang="en-US" dirty="0" err="1" smtClean="0"/>
              <a:t>bahasa</a:t>
            </a:r>
            <a:r>
              <a:rPr lang="en-US" dirty="0" smtClean="0"/>
              <a:t> yang </a:t>
            </a:r>
            <a:r>
              <a:rPr lang="en-US" dirty="0" err="1" smtClean="0"/>
              <a:t>bersangkutan</a:t>
            </a:r>
            <a:r>
              <a:rPr lang="en-US" dirty="0" smtClean="0"/>
              <a:t> </a:t>
            </a:r>
            <a:r>
              <a:rPr lang="en-US" dirty="0" err="1" smtClean="0"/>
              <a:t>pada</a:t>
            </a:r>
            <a:r>
              <a:rPr lang="en-US" dirty="0" smtClean="0"/>
              <a:t> </a:t>
            </a:r>
            <a:r>
              <a:rPr lang="en-US" dirty="0" err="1" smtClean="0"/>
              <a:t>mesin</a:t>
            </a:r>
            <a:r>
              <a:rPr lang="en-US" dirty="0" smtClean="0"/>
              <a:t> </a:t>
            </a:r>
            <a:r>
              <a:rPr lang="en-US" dirty="0" err="1" smtClean="0"/>
              <a:t>tertentu</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belajar</a:t>
            </a:r>
            <a:r>
              <a:rPr lang="en-US" dirty="0" smtClean="0"/>
              <a:t> </a:t>
            </a:r>
            <a:r>
              <a:rPr lang="en-US" dirty="0" err="1" smtClean="0"/>
              <a:t>bahasa</a:t>
            </a:r>
            <a:r>
              <a:rPr lang="en-US" dirty="0" smtClean="0"/>
              <a:t> </a:t>
            </a:r>
            <a:r>
              <a:rPr lang="en-US" dirty="0" err="1" smtClean="0"/>
              <a:t>pemrograman</a:t>
            </a:r>
            <a:r>
              <a:rPr lang="en-US" dirty="0" smtClean="0"/>
              <a:t> </a:t>
            </a:r>
            <a:r>
              <a:rPr lang="en-US" dirty="0" err="1" smtClean="0"/>
              <a:t>adalah</a:t>
            </a:r>
            <a:r>
              <a:rPr lang="en-US" dirty="0" smtClean="0"/>
              <a:t> </a:t>
            </a:r>
            <a:r>
              <a:rPr lang="en-US" dirty="0" err="1" smtClean="0"/>
              <a:t>belajar</a:t>
            </a:r>
            <a:r>
              <a:rPr lang="en-US" dirty="0" smtClean="0"/>
              <a:t> </a:t>
            </a:r>
            <a:r>
              <a:rPr lang="en-US" dirty="0" err="1" smtClean="0"/>
              <a:t>untuk</a:t>
            </a:r>
            <a:r>
              <a:rPr lang="en-US" dirty="0" smtClean="0"/>
              <a:t> </a:t>
            </a:r>
            <a:r>
              <a:rPr lang="en-US" dirty="0" err="1" smtClean="0"/>
              <a:t>memanfaatkan</a:t>
            </a:r>
            <a:r>
              <a:rPr lang="en-US" dirty="0" smtClean="0"/>
              <a:t> </a:t>
            </a:r>
            <a:r>
              <a:rPr lang="en-US" dirty="0" err="1" smtClean="0"/>
              <a:t>instruksi-instruksi</a:t>
            </a:r>
            <a:r>
              <a:rPr lang="en-US" dirty="0" smtClean="0"/>
              <a:t> </a:t>
            </a:r>
            <a:r>
              <a:rPr lang="en-US" dirty="0" err="1" smtClean="0"/>
              <a:t>dan</a:t>
            </a:r>
            <a:r>
              <a:rPr lang="en-US" dirty="0" smtClean="0"/>
              <a:t> </a:t>
            </a:r>
            <a:r>
              <a:rPr lang="en-US" dirty="0" err="1" smtClean="0"/>
              <a:t>kiat</a:t>
            </a:r>
            <a:r>
              <a:rPr lang="en-US" dirty="0" smtClean="0"/>
              <a:t> yang </a:t>
            </a:r>
            <a:r>
              <a:rPr lang="en-US" dirty="0" err="1" smtClean="0"/>
              <a:t>dapat</a:t>
            </a:r>
            <a:r>
              <a:rPr lang="en-US" dirty="0" smtClean="0"/>
              <a:t> </a:t>
            </a:r>
            <a:r>
              <a:rPr lang="en-US" dirty="0" err="1" smtClean="0"/>
              <a:t>dipakai</a:t>
            </a:r>
            <a:r>
              <a:rPr lang="en-US" dirty="0" smtClean="0"/>
              <a:t> </a:t>
            </a:r>
            <a:r>
              <a:rPr lang="en-US" dirty="0" err="1" smtClean="0"/>
              <a:t>secara</a:t>
            </a:r>
            <a:r>
              <a:rPr lang="en-US" dirty="0" smtClean="0"/>
              <a:t> </a:t>
            </a:r>
            <a:r>
              <a:rPr lang="en-US" dirty="0" err="1" smtClean="0"/>
              <a:t>spesifik</a:t>
            </a:r>
            <a:r>
              <a:rPr lang="en-US" dirty="0" smtClean="0"/>
              <a:t> </a:t>
            </a:r>
            <a:r>
              <a:rPr lang="en-US" dirty="0" err="1" smtClean="0"/>
              <a:t>hanya</a:t>
            </a:r>
            <a:r>
              <a:rPr lang="en-US" dirty="0" smtClean="0"/>
              <a:t> </a:t>
            </a:r>
            <a:r>
              <a:rPr lang="en-US" dirty="0" err="1" smtClean="0"/>
              <a:t>pada</a:t>
            </a:r>
            <a:r>
              <a:rPr lang="en-US" dirty="0" smtClean="0"/>
              <a:t> </a:t>
            </a:r>
            <a:r>
              <a:rPr lang="en-US" dirty="0" err="1" smtClean="0"/>
              <a:t>bahasa</a:t>
            </a:r>
            <a:r>
              <a:rPr lang="en-US" dirty="0" smtClean="0"/>
              <a:t> </a:t>
            </a:r>
            <a:r>
              <a:rPr lang="en-US" dirty="0" err="1" smtClean="0"/>
              <a:t>itu</a:t>
            </a:r>
            <a:r>
              <a:rPr lang="en-US" dirty="0" smtClean="0"/>
              <a:t>. </a:t>
            </a:r>
            <a:r>
              <a:rPr lang="en-US" dirty="0" err="1" smtClean="0"/>
              <a:t>Belajar</a:t>
            </a:r>
            <a:r>
              <a:rPr lang="en-US" dirty="0" smtClean="0"/>
              <a:t> </a:t>
            </a:r>
            <a:r>
              <a:rPr lang="en-US" dirty="0" err="1" smtClean="0"/>
              <a:t>pemrograman</a:t>
            </a:r>
            <a:r>
              <a:rPr lang="en-US" dirty="0" smtClean="0"/>
              <a:t> </a:t>
            </a:r>
            <a:r>
              <a:rPr lang="en-US" dirty="0" err="1" smtClean="0"/>
              <a:t>lebih</a:t>
            </a:r>
            <a:r>
              <a:rPr lang="en-US" dirty="0" smtClean="0"/>
              <a:t> </a:t>
            </a:r>
            <a:r>
              <a:rPr lang="en-US" dirty="0" err="1" smtClean="0"/>
              <a:t>bersifat</a:t>
            </a:r>
            <a:r>
              <a:rPr lang="en-US" dirty="0" smtClean="0"/>
              <a:t> </a:t>
            </a:r>
            <a:r>
              <a:rPr lang="en-US" dirty="0" err="1" smtClean="0"/>
              <a:t>keterampilan</a:t>
            </a:r>
            <a:r>
              <a:rPr lang="en-US" dirty="0" smtClean="0"/>
              <a:t>.</a:t>
            </a:r>
          </a:p>
          <a:p>
            <a:pPr eaLnBrk="1" hangingPunct="1">
              <a:spcBef>
                <a:spcPct val="0"/>
              </a:spcBef>
              <a:buFontTx/>
              <a:buChar char="•"/>
            </a:pPr>
            <a:r>
              <a:rPr lang="en-US" dirty="0" err="1" smtClean="0"/>
              <a:t>Proses</a:t>
            </a:r>
            <a:r>
              <a:rPr lang="en-US" dirty="0" smtClean="0"/>
              <a:t> </a:t>
            </a:r>
            <a:r>
              <a:rPr lang="en-US" dirty="0" err="1" smtClean="0"/>
              <a:t>memprogram</a:t>
            </a:r>
            <a:r>
              <a:rPr lang="en-US" dirty="0" smtClean="0"/>
              <a:t> </a:t>
            </a:r>
            <a:r>
              <a:rPr lang="en-US" dirty="0" err="1" smtClean="0"/>
              <a:t>adalah</a:t>
            </a:r>
            <a:r>
              <a:rPr lang="en-US" dirty="0" smtClean="0"/>
              <a:t> </a:t>
            </a:r>
            <a:r>
              <a:rPr lang="en-US" dirty="0" err="1" smtClean="0"/>
              <a:t>proses</a:t>
            </a:r>
            <a:r>
              <a:rPr lang="en-US" dirty="0" smtClean="0"/>
              <a:t> yang </a:t>
            </a:r>
            <a:r>
              <a:rPr lang="en-US" dirty="0" err="1" smtClean="0"/>
              <a:t>memerlukan</a:t>
            </a:r>
            <a:r>
              <a:rPr lang="en-US" dirty="0" smtClean="0"/>
              <a:t> </a:t>
            </a:r>
            <a:r>
              <a:rPr lang="en-US" dirty="0" err="1" smtClean="0"/>
              <a:t>kepakaran</a:t>
            </a:r>
            <a:r>
              <a:rPr lang="en-US" dirty="0" smtClean="0"/>
              <a:t>. </a:t>
            </a:r>
            <a:r>
              <a:rPr lang="en-US" dirty="0" err="1" smtClean="0"/>
              <a:t>Termasuk</a:t>
            </a:r>
            <a:r>
              <a:rPr lang="en-US" dirty="0" smtClean="0"/>
              <a:t> </a:t>
            </a:r>
            <a:r>
              <a:rPr lang="en-US" dirty="0" err="1" smtClean="0"/>
              <a:t>di</a:t>
            </a:r>
            <a:r>
              <a:rPr lang="en-US" dirty="0" smtClean="0"/>
              <a:t> </a:t>
            </a:r>
            <a:r>
              <a:rPr lang="en-US" dirty="0" err="1" smtClean="0"/>
              <a:t>dalamnya</a:t>
            </a:r>
            <a:r>
              <a:rPr lang="en-US" dirty="0" smtClean="0"/>
              <a:t> </a:t>
            </a:r>
            <a:r>
              <a:rPr lang="en-US" dirty="0" err="1" smtClean="0"/>
              <a:t>adalah</a:t>
            </a:r>
            <a:r>
              <a:rPr lang="en-US" dirty="0" smtClean="0"/>
              <a:t> </a:t>
            </a:r>
            <a:r>
              <a:rPr lang="en-US" dirty="0" err="1" smtClean="0"/>
              <a:t>memilih</a:t>
            </a:r>
            <a:r>
              <a:rPr lang="en-US" dirty="0" smtClean="0"/>
              <a:t> </a:t>
            </a:r>
            <a:r>
              <a:rPr lang="en-US" dirty="0" err="1" smtClean="0"/>
              <a:t>merancang</a:t>
            </a:r>
            <a:r>
              <a:rPr lang="en-US" dirty="0" smtClean="0"/>
              <a:t> </a:t>
            </a:r>
            <a:r>
              <a:rPr lang="en-US" dirty="0" err="1" smtClean="0"/>
              <a:t>paradigma</a:t>
            </a:r>
            <a:r>
              <a:rPr lang="en-US" dirty="0" smtClean="0"/>
              <a:t> </a:t>
            </a:r>
            <a:r>
              <a:rPr lang="en-US" dirty="0" err="1" smtClean="0"/>
              <a:t>dan</a:t>
            </a:r>
            <a:r>
              <a:rPr lang="en-US" dirty="0" smtClean="0"/>
              <a:t> </a:t>
            </a:r>
            <a:r>
              <a:rPr lang="en-US" dirty="0" err="1" smtClean="0"/>
              <a:t>merancang</a:t>
            </a:r>
            <a:r>
              <a:rPr lang="en-US" dirty="0" smtClean="0"/>
              <a:t> </a:t>
            </a:r>
            <a:r>
              <a:rPr lang="en-US" dirty="0" err="1" smtClean="0"/>
              <a:t>strategi</a:t>
            </a:r>
            <a:r>
              <a:rPr lang="en-US" dirty="0" smtClean="0"/>
              <a:t> </a:t>
            </a:r>
            <a:r>
              <a:rPr lang="en-US" dirty="0" err="1" smtClean="0"/>
              <a:t>pemecahan</a:t>
            </a:r>
            <a:r>
              <a:rPr lang="en-US" dirty="0" smtClean="0"/>
              <a:t> </a:t>
            </a:r>
            <a:r>
              <a:rPr lang="en-US" dirty="0" err="1" smtClean="0"/>
              <a:t>masalah</a:t>
            </a:r>
            <a:r>
              <a:rPr lang="en-US" dirty="0" smtClean="0"/>
              <a:t>. </a:t>
            </a:r>
            <a:r>
              <a:rPr lang="en-US" dirty="0" err="1" smtClean="0"/>
              <a:t>Pengkodean</a:t>
            </a:r>
            <a:r>
              <a:rPr lang="en-US" dirty="0" smtClean="0"/>
              <a:t> </a:t>
            </a:r>
            <a:r>
              <a:rPr lang="en-US" dirty="0" err="1" smtClean="0"/>
              <a:t>merupakan</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proses</a:t>
            </a:r>
            <a:r>
              <a:rPr lang="en-US" dirty="0" smtClean="0"/>
              <a:t> </a:t>
            </a:r>
            <a:r>
              <a:rPr lang="en-US" dirty="0" err="1" smtClean="0"/>
              <a:t>memprogram</a:t>
            </a:r>
            <a:r>
              <a:rPr lang="en-US" dirty="0" smtClean="0"/>
              <a:t>. Yang </a:t>
            </a:r>
            <a:r>
              <a:rPr lang="en-US" dirty="0" err="1" smtClean="0"/>
              <a:t>dilakukan</a:t>
            </a:r>
            <a:r>
              <a:rPr lang="en-US" dirty="0" smtClean="0"/>
              <a:t> </a:t>
            </a:r>
            <a:r>
              <a:rPr lang="en-US" dirty="0" err="1" smtClean="0"/>
              <a:t>pada</a:t>
            </a:r>
            <a:r>
              <a:rPr lang="en-US" dirty="0" smtClean="0"/>
              <a:t> </a:t>
            </a:r>
            <a:r>
              <a:rPr lang="en-US" dirty="0" err="1" smtClean="0"/>
              <a:t>proses</a:t>
            </a:r>
            <a:r>
              <a:rPr lang="en-US" dirty="0" smtClean="0"/>
              <a:t> </a:t>
            </a:r>
            <a:r>
              <a:rPr lang="en-US" dirty="0" err="1" smtClean="0"/>
              <a:t>pengkodean</a:t>
            </a:r>
            <a:r>
              <a:rPr lang="en-US" dirty="0" smtClean="0"/>
              <a:t> </a:t>
            </a:r>
            <a:r>
              <a:rPr lang="en-US" dirty="0" err="1" smtClean="0"/>
              <a:t>merupakan</a:t>
            </a:r>
            <a:r>
              <a:rPr lang="en-US" dirty="0" smtClean="0"/>
              <a:t> </a:t>
            </a:r>
            <a:r>
              <a:rPr lang="en-US" dirty="0" err="1" smtClean="0"/>
              <a:t>proses</a:t>
            </a:r>
            <a:r>
              <a:rPr lang="en-US" dirty="0" smtClean="0"/>
              <a:t> </a:t>
            </a:r>
            <a:r>
              <a:rPr lang="en-US" dirty="0" err="1" smtClean="0"/>
              <a:t>translasi</a:t>
            </a:r>
            <a:r>
              <a:rPr lang="en-US" dirty="0" smtClean="0"/>
              <a:t> </a:t>
            </a:r>
            <a:r>
              <a:rPr lang="en-US" dirty="0" err="1" smtClean="0"/>
              <a:t>algoritma</a:t>
            </a:r>
            <a:r>
              <a:rPr lang="en-US" dirty="0" smtClean="0"/>
              <a:t> </a:t>
            </a:r>
            <a:r>
              <a:rPr lang="en-US" dirty="0" err="1" smtClean="0"/>
              <a:t>ke</a:t>
            </a:r>
            <a:r>
              <a:rPr lang="en-US" dirty="0" smtClean="0"/>
              <a:t> </a:t>
            </a:r>
            <a:r>
              <a:rPr lang="en-US" dirty="0" err="1" smtClean="0"/>
              <a:t>dalam</a:t>
            </a:r>
            <a:r>
              <a:rPr lang="en-US" dirty="0" smtClean="0"/>
              <a:t> </a:t>
            </a:r>
            <a:r>
              <a:rPr lang="en-US" dirty="0" err="1" smtClean="0"/>
              <a:t>bentuk</a:t>
            </a:r>
            <a:r>
              <a:rPr lang="en-US" dirty="0" smtClean="0"/>
              <a:t> program </a:t>
            </a:r>
            <a:r>
              <a:rPr lang="en-US" dirty="0" err="1" smtClean="0"/>
              <a:t>dengan</a:t>
            </a:r>
            <a:r>
              <a:rPr lang="en-US" dirty="0" smtClean="0"/>
              <a:t> </a:t>
            </a:r>
            <a:r>
              <a:rPr lang="en-US" dirty="0" err="1" smtClean="0"/>
              <a:t>bahasa</a:t>
            </a:r>
            <a:r>
              <a:rPr lang="en-US" dirty="0" smtClean="0"/>
              <a:t> </a:t>
            </a:r>
            <a:r>
              <a:rPr lang="en-US" dirty="0" err="1" smtClean="0"/>
              <a:t>pemrograman</a:t>
            </a:r>
            <a:r>
              <a:rPr lang="en-US" dirty="0" smtClean="0"/>
              <a:t> </a:t>
            </a:r>
            <a:r>
              <a:rPr lang="en-US" dirty="0" err="1" smtClean="0"/>
              <a:t>tertentu</a:t>
            </a:r>
            <a:r>
              <a:rPr lang="en-US" dirty="0" smtClean="0"/>
              <a:t>. </a:t>
            </a:r>
            <a:r>
              <a:rPr lang="sv-SE" dirty="0" smtClean="0"/>
              <a:t>Pengajaran pemrograman titik beratnya adalah membentuk seorang perancang (</a:t>
            </a:r>
            <a:r>
              <a:rPr lang="sv-SE" i="1" dirty="0" smtClean="0"/>
              <a:t>designer</a:t>
            </a:r>
            <a:r>
              <a:rPr lang="sv-SE" dirty="0" smtClean="0"/>
              <a:t>) program, sedangkan pengajaran bahasa pemrograman adalah membentuk seorang </a:t>
            </a:r>
            <a:r>
              <a:rPr lang="sv-SE" i="1" dirty="0" smtClean="0"/>
              <a:t>coder</a:t>
            </a:r>
            <a:r>
              <a:rPr lang="sv-SE" dirty="0" smtClean="0"/>
              <a:t>. Pada kenyataannya belajar memprogram dan belajar bahasa pemrograman tidak bisa dilepaskan satu sama lain. Seorang pemrogram harus membuat rancangan program yang mungkin ditranslasikan ke bahasa pemrograman.</a:t>
            </a:r>
            <a:endParaRPr lang="en-US" dirty="0" smtClean="0"/>
          </a:p>
          <a:p>
            <a:endParaRPr lang="en-US" dirty="0"/>
          </a:p>
        </p:txBody>
      </p:sp>
      <p:sp>
        <p:nvSpPr>
          <p:cNvPr id="4" name="Slide Number Placeholder 3"/>
          <p:cNvSpPr>
            <a:spLocks noGrp="1"/>
          </p:cNvSpPr>
          <p:nvPr>
            <p:ph type="sldNum" sz="quarter" idx="10"/>
          </p:nvPr>
        </p:nvSpPr>
        <p:spPr/>
        <p:txBody>
          <a:bodyPr/>
          <a:lstStyle/>
          <a:p>
            <a:fld id="{51BAFA7E-250A-42AC-BF4C-643118E8326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AFA7E-250A-42AC-BF4C-643118E8326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7" name="Freeform 51"/>
          <p:cNvSpPr>
            <a:spLocks/>
          </p:cNvSpPr>
          <p:nvPr/>
        </p:nvSpPr>
        <p:spPr bwMode="auto">
          <a:xfrm>
            <a:off x="142875" y="925513"/>
            <a:ext cx="7200900" cy="4448175"/>
          </a:xfrm>
          <a:custGeom>
            <a:avLst/>
            <a:gdLst/>
            <a:ahLst/>
            <a:cxnLst>
              <a:cxn ang="0">
                <a:pos x="0" y="827"/>
              </a:cxn>
              <a:cxn ang="0">
                <a:pos x="4" y="860"/>
              </a:cxn>
              <a:cxn ang="0">
                <a:pos x="13" y="891"/>
              </a:cxn>
              <a:cxn ang="0">
                <a:pos x="27" y="918"/>
              </a:cxn>
              <a:cxn ang="0">
                <a:pos x="47" y="943"/>
              </a:cxn>
              <a:cxn ang="0">
                <a:pos x="70" y="962"/>
              </a:cxn>
              <a:cxn ang="0">
                <a:pos x="96" y="977"/>
              </a:cxn>
              <a:cxn ang="0">
                <a:pos x="126" y="986"/>
              </a:cxn>
              <a:cxn ang="0">
                <a:pos x="157" y="990"/>
              </a:cxn>
              <a:cxn ang="0">
                <a:pos x="1527" y="1158"/>
              </a:cxn>
              <a:cxn ang="0">
                <a:pos x="1559" y="1155"/>
              </a:cxn>
              <a:cxn ang="0">
                <a:pos x="1589" y="1145"/>
              </a:cxn>
              <a:cxn ang="0">
                <a:pos x="1615" y="1130"/>
              </a:cxn>
              <a:cxn ang="0">
                <a:pos x="1638" y="1111"/>
              </a:cxn>
              <a:cxn ang="0">
                <a:pos x="1658" y="1087"/>
              </a:cxn>
              <a:cxn ang="0">
                <a:pos x="1672" y="1059"/>
              </a:cxn>
              <a:cxn ang="0">
                <a:pos x="1681" y="1028"/>
              </a:cxn>
              <a:cxn ang="0">
                <a:pos x="1684" y="996"/>
              </a:cxn>
              <a:cxn ang="0">
                <a:pos x="1646" y="161"/>
              </a:cxn>
              <a:cxn ang="0">
                <a:pos x="1643" y="129"/>
              </a:cxn>
              <a:cxn ang="0">
                <a:pos x="1633" y="99"/>
              </a:cxn>
              <a:cxn ang="0">
                <a:pos x="1620" y="72"/>
              </a:cxn>
              <a:cxn ang="0">
                <a:pos x="1600" y="47"/>
              </a:cxn>
              <a:cxn ang="0">
                <a:pos x="1577" y="28"/>
              </a:cxn>
              <a:cxn ang="0">
                <a:pos x="1551" y="13"/>
              </a:cxn>
              <a:cxn ang="0">
                <a:pos x="1521" y="4"/>
              </a:cxn>
              <a:cxn ang="0">
                <a:pos x="1489" y="0"/>
              </a:cxn>
              <a:cxn ang="0">
                <a:pos x="208" y="26"/>
              </a:cxn>
              <a:cxn ang="0">
                <a:pos x="177" y="29"/>
              </a:cxn>
              <a:cxn ang="0">
                <a:pos x="147" y="38"/>
              </a:cxn>
              <a:cxn ang="0">
                <a:pos x="120" y="53"/>
              </a:cxn>
              <a:cxn ang="0">
                <a:pos x="97" y="73"/>
              </a:cxn>
              <a:cxn ang="0">
                <a:pos x="78" y="97"/>
              </a:cxn>
              <a:cxn ang="0">
                <a:pos x="64" y="125"/>
              </a:cxn>
              <a:cxn ang="0">
                <a:pos x="55" y="155"/>
              </a:cxn>
              <a:cxn ang="0">
                <a:pos x="51" y="187"/>
              </a:cxn>
              <a:cxn ang="0">
                <a:pos x="0" y="827"/>
              </a:cxn>
            </a:cxnLst>
            <a:rect l="0" t="0" r="r" b="b"/>
            <a:pathLst>
              <a:path w="1684" h="1158">
                <a:moveTo>
                  <a:pt x="0" y="827"/>
                </a:moveTo>
                <a:lnTo>
                  <a:pt x="4" y="860"/>
                </a:lnTo>
                <a:lnTo>
                  <a:pt x="13" y="891"/>
                </a:lnTo>
                <a:lnTo>
                  <a:pt x="27" y="918"/>
                </a:lnTo>
                <a:lnTo>
                  <a:pt x="47" y="943"/>
                </a:lnTo>
                <a:lnTo>
                  <a:pt x="70" y="962"/>
                </a:lnTo>
                <a:lnTo>
                  <a:pt x="96" y="977"/>
                </a:lnTo>
                <a:lnTo>
                  <a:pt x="126" y="986"/>
                </a:lnTo>
                <a:lnTo>
                  <a:pt x="157" y="990"/>
                </a:lnTo>
                <a:lnTo>
                  <a:pt x="1527" y="1158"/>
                </a:lnTo>
                <a:lnTo>
                  <a:pt x="1559" y="1155"/>
                </a:lnTo>
                <a:lnTo>
                  <a:pt x="1589" y="1145"/>
                </a:lnTo>
                <a:lnTo>
                  <a:pt x="1615" y="1130"/>
                </a:lnTo>
                <a:lnTo>
                  <a:pt x="1638" y="1111"/>
                </a:lnTo>
                <a:lnTo>
                  <a:pt x="1658" y="1087"/>
                </a:lnTo>
                <a:lnTo>
                  <a:pt x="1672" y="1059"/>
                </a:lnTo>
                <a:lnTo>
                  <a:pt x="1681" y="1028"/>
                </a:lnTo>
                <a:lnTo>
                  <a:pt x="1684" y="996"/>
                </a:lnTo>
                <a:lnTo>
                  <a:pt x="1646" y="161"/>
                </a:lnTo>
                <a:lnTo>
                  <a:pt x="1643" y="129"/>
                </a:lnTo>
                <a:lnTo>
                  <a:pt x="1633" y="99"/>
                </a:lnTo>
                <a:lnTo>
                  <a:pt x="1620" y="72"/>
                </a:lnTo>
                <a:lnTo>
                  <a:pt x="1600" y="47"/>
                </a:lnTo>
                <a:lnTo>
                  <a:pt x="1577" y="28"/>
                </a:lnTo>
                <a:lnTo>
                  <a:pt x="1551" y="13"/>
                </a:lnTo>
                <a:lnTo>
                  <a:pt x="1521" y="4"/>
                </a:lnTo>
                <a:lnTo>
                  <a:pt x="1489" y="0"/>
                </a:lnTo>
                <a:lnTo>
                  <a:pt x="208" y="26"/>
                </a:lnTo>
                <a:lnTo>
                  <a:pt x="177" y="29"/>
                </a:lnTo>
                <a:lnTo>
                  <a:pt x="147" y="38"/>
                </a:lnTo>
                <a:lnTo>
                  <a:pt x="120" y="53"/>
                </a:lnTo>
                <a:lnTo>
                  <a:pt x="97" y="73"/>
                </a:lnTo>
                <a:lnTo>
                  <a:pt x="78" y="97"/>
                </a:lnTo>
                <a:lnTo>
                  <a:pt x="64" y="125"/>
                </a:lnTo>
                <a:lnTo>
                  <a:pt x="55" y="155"/>
                </a:lnTo>
                <a:lnTo>
                  <a:pt x="51" y="187"/>
                </a:lnTo>
                <a:lnTo>
                  <a:pt x="0" y="827"/>
                </a:lnTo>
                <a:close/>
              </a:path>
            </a:pathLst>
          </a:custGeom>
          <a:solidFill>
            <a:schemeClr val="accent1"/>
          </a:solidFill>
          <a:ln w="9525">
            <a:noFill/>
            <a:round/>
            <a:headEnd/>
            <a:tailEnd/>
          </a:ln>
        </p:spPr>
        <p:txBody>
          <a:bodyPr/>
          <a:lstStyle/>
          <a:p>
            <a:endParaRPr lang="en-US"/>
          </a:p>
        </p:txBody>
      </p:sp>
      <p:sp>
        <p:nvSpPr>
          <p:cNvPr id="4102" name="Rectangle 6"/>
          <p:cNvSpPr>
            <a:spLocks noGrp="1" noChangeArrowheads="1"/>
          </p:cNvSpPr>
          <p:nvPr>
            <p:ph type="ctrTitle"/>
          </p:nvPr>
        </p:nvSpPr>
        <p:spPr>
          <a:xfrm>
            <a:off x="468313" y="1519238"/>
            <a:ext cx="6983412" cy="1655762"/>
          </a:xfrm>
          <a:prstGeom prst="rect">
            <a:avLst/>
          </a:prstGeom>
          <a:noFill/>
          <a:ln>
            <a:miter lim="800000"/>
          </a:ln>
        </p:spPr>
        <p:txBody>
          <a:bodyPr/>
          <a:lstStyle>
            <a:lvl1pPr>
              <a:defRPr/>
            </a:lvl1pPr>
          </a:lstStyle>
          <a:p>
            <a:r>
              <a:rPr lang="en-US" smtClean="0"/>
              <a:t>Click to edit Master title style</a:t>
            </a:r>
            <a:endParaRPr lang="en-US"/>
          </a:p>
        </p:txBody>
      </p:sp>
      <p:sp>
        <p:nvSpPr>
          <p:cNvPr id="4103" name="Rectangle 7"/>
          <p:cNvSpPr>
            <a:spLocks noGrp="1" noChangeArrowheads="1"/>
          </p:cNvSpPr>
          <p:nvPr>
            <p:ph type="subTitle" idx="1"/>
          </p:nvPr>
        </p:nvSpPr>
        <p:spPr>
          <a:xfrm>
            <a:off x="468313" y="3224213"/>
            <a:ext cx="4498975" cy="1752600"/>
          </a:xfrm>
        </p:spPr>
        <p:txBody>
          <a:bodyPr/>
          <a:lstStyle>
            <a:lvl1pPr marL="0" indent="0">
              <a:buFontTx/>
              <a:buNone/>
              <a:defRPr sz="2000"/>
            </a:lvl1pPr>
          </a:lstStyle>
          <a:p>
            <a:r>
              <a:rPr lang="en-US" smtClean="0"/>
              <a:t>Click to edit Master subtitle style</a:t>
            </a:r>
            <a:endParaRPr lang="en-US"/>
          </a:p>
        </p:txBody>
      </p:sp>
      <p:sp>
        <p:nvSpPr>
          <p:cNvPr id="4107" name="Rectangle 11"/>
          <p:cNvSpPr>
            <a:spLocks noGrp="1" noChangeArrowheads="1"/>
          </p:cNvSpPr>
          <p:nvPr>
            <p:ph type="dt" sz="half" idx="2"/>
          </p:nvPr>
        </p:nvSpPr>
        <p:spPr>
          <a:xfrm>
            <a:off x="457200" y="6605588"/>
            <a:ext cx="2133600" cy="279400"/>
          </a:xfrm>
        </p:spPr>
        <p:txBody>
          <a:bodyPr/>
          <a:lstStyle>
            <a:lvl1pPr>
              <a:defRPr/>
            </a:lvl1pPr>
          </a:lstStyle>
          <a:p>
            <a:fld id="{D7E6BB35-9F47-423A-87BE-D3B30AE1E97A}" type="datetime1">
              <a:rPr lang="en-US" smtClean="0"/>
              <a:pPr/>
              <a:t>3/2/2011</a:t>
            </a:fld>
            <a:endParaRPr lang="en-US"/>
          </a:p>
        </p:txBody>
      </p:sp>
      <p:sp>
        <p:nvSpPr>
          <p:cNvPr id="4108" name="Rectangle 12"/>
          <p:cNvSpPr>
            <a:spLocks noGrp="1" noChangeArrowheads="1"/>
          </p:cNvSpPr>
          <p:nvPr>
            <p:ph type="ftr" sz="quarter" idx="3"/>
          </p:nvPr>
        </p:nvSpPr>
        <p:spPr>
          <a:xfrm>
            <a:off x="3124200" y="6605588"/>
            <a:ext cx="2895600" cy="279400"/>
          </a:xfrm>
        </p:spPr>
        <p:txBody>
          <a:bodyPr/>
          <a:lstStyle>
            <a:lvl1pPr>
              <a:defRPr/>
            </a:lvl1pPr>
          </a:lstStyle>
          <a:p>
            <a:r>
              <a:rPr lang="en-US" smtClean="0"/>
              <a:t>Pengenalan Algoritma</a:t>
            </a:r>
            <a:endParaRPr lang="en-US"/>
          </a:p>
        </p:txBody>
      </p:sp>
      <p:sp>
        <p:nvSpPr>
          <p:cNvPr id="4109" name="Rectangle 13"/>
          <p:cNvSpPr>
            <a:spLocks noGrp="1" noChangeArrowheads="1"/>
          </p:cNvSpPr>
          <p:nvPr>
            <p:ph type="sldNum" sz="quarter" idx="4"/>
          </p:nvPr>
        </p:nvSpPr>
        <p:spPr>
          <a:xfrm>
            <a:off x="6553200" y="6605588"/>
            <a:ext cx="2133600" cy="279400"/>
          </a:xfrm>
        </p:spPr>
        <p:txBody>
          <a:bodyPr/>
          <a:lstStyle>
            <a:lvl1pPr>
              <a:defRPr/>
            </a:lvl1pPr>
          </a:lstStyle>
          <a:p>
            <a:fld id="{A575F719-0540-4674-88C0-D9F74718F555}" type="slidenum">
              <a:rPr lang="en-US" smtClean="0"/>
              <a:pPr/>
              <a:t>‹#›</a:t>
            </a:fld>
            <a:endParaRPr lang="en-US"/>
          </a:p>
        </p:txBody>
      </p:sp>
      <p:sp>
        <p:nvSpPr>
          <p:cNvPr id="4143" name="Freeform 47"/>
          <p:cNvSpPr>
            <a:spLocks/>
          </p:cNvSpPr>
          <p:nvPr/>
        </p:nvSpPr>
        <p:spPr bwMode="auto">
          <a:xfrm>
            <a:off x="7339013" y="3629025"/>
            <a:ext cx="9525" cy="1588"/>
          </a:xfrm>
          <a:custGeom>
            <a:avLst/>
            <a:gdLst/>
            <a:ahLst/>
            <a:cxnLst>
              <a:cxn ang="0">
                <a:pos x="0" y="0"/>
              </a:cxn>
              <a:cxn ang="0">
                <a:pos x="0" y="0"/>
              </a:cxn>
              <a:cxn ang="0">
                <a:pos x="6" y="0"/>
              </a:cxn>
              <a:cxn ang="0">
                <a:pos x="0" y="0"/>
              </a:cxn>
            </a:cxnLst>
            <a:rect l="0" t="0" r="r" b="b"/>
            <a:pathLst>
              <a:path w="6">
                <a:moveTo>
                  <a:pt x="0" y="0"/>
                </a:moveTo>
                <a:lnTo>
                  <a:pt x="0" y="0"/>
                </a:lnTo>
                <a:lnTo>
                  <a:pt x="6" y="0"/>
                </a:lnTo>
                <a:lnTo>
                  <a:pt x="0" y="0"/>
                </a:lnTo>
                <a:close/>
              </a:path>
            </a:pathLst>
          </a:custGeom>
          <a:solidFill>
            <a:srgbClr val="440908"/>
          </a:solidFill>
          <a:ln w="9525">
            <a:noFill/>
            <a:round/>
            <a:headEnd/>
            <a:tailEnd/>
          </a:ln>
        </p:spPr>
        <p:txBody>
          <a:bodyPr/>
          <a:lstStyle/>
          <a:p>
            <a:endParaRPr lang="en-US"/>
          </a:p>
        </p:txBody>
      </p:sp>
      <p:sp>
        <p:nvSpPr>
          <p:cNvPr id="4150" name="Freeform 54"/>
          <p:cNvSpPr>
            <a:spLocks/>
          </p:cNvSpPr>
          <p:nvPr/>
        </p:nvSpPr>
        <p:spPr bwMode="auto">
          <a:xfrm rot="2880264">
            <a:off x="6019006" y="3364707"/>
            <a:ext cx="2720975" cy="3097212"/>
          </a:xfrm>
          <a:custGeom>
            <a:avLst/>
            <a:gdLst/>
            <a:ahLst/>
            <a:cxnLst>
              <a:cxn ang="0">
                <a:pos x="3526" y="7150"/>
              </a:cxn>
              <a:cxn ang="0">
                <a:pos x="2430" y="8363"/>
              </a:cxn>
              <a:cxn ang="0">
                <a:pos x="1290" y="9073"/>
              </a:cxn>
              <a:cxn ang="0">
                <a:pos x="302" y="8939"/>
              </a:cxn>
              <a:cxn ang="0">
                <a:pos x="21" y="8563"/>
              </a:cxn>
              <a:cxn ang="0">
                <a:pos x="61" y="8002"/>
              </a:cxn>
              <a:cxn ang="0">
                <a:pos x="441" y="7417"/>
              </a:cxn>
              <a:cxn ang="0">
                <a:pos x="1097" y="7008"/>
              </a:cxn>
              <a:cxn ang="0">
                <a:pos x="2476" y="6714"/>
              </a:cxn>
              <a:cxn ang="0">
                <a:pos x="4577" y="5956"/>
              </a:cxn>
              <a:cxn ang="0">
                <a:pos x="3202" y="5107"/>
              </a:cxn>
              <a:cxn ang="0">
                <a:pos x="1269" y="4662"/>
              </a:cxn>
              <a:cxn ang="0">
                <a:pos x="491" y="4266"/>
              </a:cxn>
              <a:cxn ang="0">
                <a:pos x="93" y="3734"/>
              </a:cxn>
              <a:cxn ang="0">
                <a:pos x="6" y="3107"/>
              </a:cxn>
              <a:cxn ang="0">
                <a:pos x="187" y="2751"/>
              </a:cxn>
              <a:cxn ang="0">
                <a:pos x="1112" y="2503"/>
              </a:cxn>
              <a:cxn ang="0">
                <a:pos x="2238" y="3059"/>
              </a:cxn>
              <a:cxn ang="0">
                <a:pos x="3406" y="4356"/>
              </a:cxn>
              <a:cxn ang="0">
                <a:pos x="4996" y="5444"/>
              </a:cxn>
              <a:cxn ang="0">
                <a:pos x="4801" y="3841"/>
              </a:cxn>
              <a:cxn ang="0">
                <a:pos x="4195" y="1586"/>
              </a:cxn>
              <a:cxn ang="0">
                <a:pos x="4230" y="875"/>
              </a:cxn>
              <a:cxn ang="0">
                <a:pos x="4608" y="258"/>
              </a:cxn>
              <a:cxn ang="0">
                <a:pos x="5044" y="6"/>
              </a:cxn>
              <a:cxn ang="0">
                <a:pos x="5549" y="127"/>
              </a:cxn>
              <a:cxn ang="0">
                <a:pos x="5968" y="620"/>
              </a:cxn>
              <a:cxn ang="0">
                <a:pos x="6137" y="1354"/>
              </a:cxn>
              <a:cxn ang="0">
                <a:pos x="5662" y="3160"/>
              </a:cxn>
              <a:cxn ang="0">
                <a:pos x="5306" y="4925"/>
              </a:cxn>
              <a:cxn ang="0">
                <a:pos x="6300" y="4884"/>
              </a:cxn>
              <a:cxn ang="0">
                <a:pos x="7782" y="3327"/>
              </a:cxn>
              <a:cxn ang="0">
                <a:pos x="8938" y="2564"/>
              </a:cxn>
              <a:cxn ang="0">
                <a:pos x="9890" y="2662"/>
              </a:cxn>
              <a:cxn ang="0">
                <a:pos x="10196" y="2981"/>
              </a:cxn>
              <a:cxn ang="0">
                <a:pos x="10247" y="3488"/>
              </a:cxn>
              <a:cxn ang="0">
                <a:pos x="9955" y="4069"/>
              </a:cxn>
              <a:cxn ang="0">
                <a:pos x="9334" y="4542"/>
              </a:cxn>
              <a:cxn ang="0">
                <a:pos x="8450" y="4790"/>
              </a:cxn>
              <a:cxn ang="0">
                <a:pos x="6300" y="5393"/>
              </a:cxn>
              <a:cxn ang="0">
                <a:pos x="6458" y="6306"/>
              </a:cxn>
              <a:cxn ang="0">
                <a:pos x="8554" y="6855"/>
              </a:cxn>
              <a:cxn ang="0">
                <a:pos x="9481" y="7167"/>
              </a:cxn>
              <a:cxn ang="0">
                <a:pos x="10031" y="7650"/>
              </a:cxn>
              <a:cxn ang="0">
                <a:pos x="10255" y="8293"/>
              </a:cxn>
              <a:cxn ang="0">
                <a:pos x="10172" y="8747"/>
              </a:cxn>
              <a:cxn ang="0">
                <a:pos x="9663" y="9086"/>
              </a:cxn>
              <a:cxn ang="0">
                <a:pos x="8738" y="9028"/>
              </a:cxn>
              <a:cxn ang="0">
                <a:pos x="7575" y="8073"/>
              </a:cxn>
              <a:cxn ang="0">
                <a:pos x="6349" y="6800"/>
              </a:cxn>
              <a:cxn ang="0">
                <a:pos x="5300" y="6671"/>
              </a:cxn>
              <a:cxn ang="0">
                <a:pos x="5646" y="8410"/>
              </a:cxn>
              <a:cxn ang="0">
                <a:pos x="6121" y="10329"/>
              </a:cxn>
              <a:cxn ang="0">
                <a:pos x="5970" y="11017"/>
              </a:cxn>
              <a:cxn ang="0">
                <a:pos x="5555" y="11526"/>
              </a:cxn>
              <a:cxn ang="0">
                <a:pos x="5095" y="11682"/>
              </a:cxn>
              <a:cxn ang="0">
                <a:pos x="4624" y="11451"/>
              </a:cxn>
              <a:cxn ang="0">
                <a:pos x="4241" y="10874"/>
              </a:cxn>
              <a:cxn ang="0">
                <a:pos x="4146" y="10158"/>
              </a:cxn>
              <a:cxn ang="0">
                <a:pos x="4713" y="8094"/>
              </a:cxn>
              <a:cxn ang="0">
                <a:pos x="4989" y="6373"/>
              </a:cxn>
            </a:cxnLst>
            <a:rect l="0" t="0" r="r" b="b"/>
            <a:pathLst>
              <a:path w="10262" h="11683">
                <a:moveTo>
                  <a:pt x="4996" y="6075"/>
                </a:moveTo>
                <a:lnTo>
                  <a:pt x="4924" y="6112"/>
                </a:lnTo>
                <a:lnTo>
                  <a:pt x="4852" y="6152"/>
                </a:lnTo>
                <a:lnTo>
                  <a:pt x="4780" y="6192"/>
                </a:lnTo>
                <a:lnTo>
                  <a:pt x="4709" y="6234"/>
                </a:lnTo>
                <a:lnTo>
                  <a:pt x="4637" y="6278"/>
                </a:lnTo>
                <a:lnTo>
                  <a:pt x="4567" y="6322"/>
                </a:lnTo>
                <a:lnTo>
                  <a:pt x="4496" y="6368"/>
                </a:lnTo>
                <a:lnTo>
                  <a:pt x="4425" y="6415"/>
                </a:lnTo>
                <a:lnTo>
                  <a:pt x="4354" y="6464"/>
                </a:lnTo>
                <a:lnTo>
                  <a:pt x="4285" y="6513"/>
                </a:lnTo>
                <a:lnTo>
                  <a:pt x="4214" y="6565"/>
                </a:lnTo>
                <a:lnTo>
                  <a:pt x="4145" y="6617"/>
                </a:lnTo>
                <a:lnTo>
                  <a:pt x="4075" y="6671"/>
                </a:lnTo>
                <a:lnTo>
                  <a:pt x="4006" y="6727"/>
                </a:lnTo>
                <a:lnTo>
                  <a:pt x="3936" y="6782"/>
                </a:lnTo>
                <a:lnTo>
                  <a:pt x="3868" y="6840"/>
                </a:lnTo>
                <a:lnTo>
                  <a:pt x="3799" y="6900"/>
                </a:lnTo>
                <a:lnTo>
                  <a:pt x="3730" y="6960"/>
                </a:lnTo>
                <a:lnTo>
                  <a:pt x="3662" y="7022"/>
                </a:lnTo>
                <a:lnTo>
                  <a:pt x="3593" y="7085"/>
                </a:lnTo>
                <a:lnTo>
                  <a:pt x="3526" y="7150"/>
                </a:lnTo>
                <a:lnTo>
                  <a:pt x="3459" y="7216"/>
                </a:lnTo>
                <a:lnTo>
                  <a:pt x="3390" y="7283"/>
                </a:lnTo>
                <a:lnTo>
                  <a:pt x="3324" y="7351"/>
                </a:lnTo>
                <a:lnTo>
                  <a:pt x="3257" y="7421"/>
                </a:lnTo>
                <a:lnTo>
                  <a:pt x="3190" y="7492"/>
                </a:lnTo>
                <a:lnTo>
                  <a:pt x="3123" y="7565"/>
                </a:lnTo>
                <a:lnTo>
                  <a:pt x="3057" y="7639"/>
                </a:lnTo>
                <a:lnTo>
                  <a:pt x="2991" y="7713"/>
                </a:lnTo>
                <a:lnTo>
                  <a:pt x="2924" y="7790"/>
                </a:lnTo>
                <a:lnTo>
                  <a:pt x="2859" y="7868"/>
                </a:lnTo>
                <a:lnTo>
                  <a:pt x="2793" y="7947"/>
                </a:lnTo>
                <a:lnTo>
                  <a:pt x="2757" y="7989"/>
                </a:lnTo>
                <a:lnTo>
                  <a:pt x="2724" y="8028"/>
                </a:lnTo>
                <a:lnTo>
                  <a:pt x="2692" y="8065"/>
                </a:lnTo>
                <a:lnTo>
                  <a:pt x="2664" y="8098"/>
                </a:lnTo>
                <a:lnTo>
                  <a:pt x="2636" y="8129"/>
                </a:lnTo>
                <a:lnTo>
                  <a:pt x="2613" y="8157"/>
                </a:lnTo>
                <a:lnTo>
                  <a:pt x="2592" y="8182"/>
                </a:lnTo>
                <a:lnTo>
                  <a:pt x="2573" y="8204"/>
                </a:lnTo>
                <a:lnTo>
                  <a:pt x="2526" y="8259"/>
                </a:lnTo>
                <a:lnTo>
                  <a:pt x="2477" y="8313"/>
                </a:lnTo>
                <a:lnTo>
                  <a:pt x="2430" y="8363"/>
                </a:lnTo>
                <a:lnTo>
                  <a:pt x="2381" y="8414"/>
                </a:lnTo>
                <a:lnTo>
                  <a:pt x="2332" y="8461"/>
                </a:lnTo>
                <a:lnTo>
                  <a:pt x="2283" y="8507"/>
                </a:lnTo>
                <a:lnTo>
                  <a:pt x="2233" y="8553"/>
                </a:lnTo>
                <a:lnTo>
                  <a:pt x="2184" y="8596"/>
                </a:lnTo>
                <a:lnTo>
                  <a:pt x="2133" y="8637"/>
                </a:lnTo>
                <a:lnTo>
                  <a:pt x="2083" y="8677"/>
                </a:lnTo>
                <a:lnTo>
                  <a:pt x="2031" y="8716"/>
                </a:lnTo>
                <a:lnTo>
                  <a:pt x="1980" y="8751"/>
                </a:lnTo>
                <a:lnTo>
                  <a:pt x="1928" y="8787"/>
                </a:lnTo>
                <a:lnTo>
                  <a:pt x="1876" y="8820"/>
                </a:lnTo>
                <a:lnTo>
                  <a:pt x="1823" y="8851"/>
                </a:lnTo>
                <a:lnTo>
                  <a:pt x="1769" y="8882"/>
                </a:lnTo>
                <a:lnTo>
                  <a:pt x="1717" y="8910"/>
                </a:lnTo>
                <a:lnTo>
                  <a:pt x="1664" y="8937"/>
                </a:lnTo>
                <a:lnTo>
                  <a:pt x="1611" y="8963"/>
                </a:lnTo>
                <a:lnTo>
                  <a:pt x="1557" y="8986"/>
                </a:lnTo>
                <a:lnTo>
                  <a:pt x="1504" y="9007"/>
                </a:lnTo>
                <a:lnTo>
                  <a:pt x="1451" y="9026"/>
                </a:lnTo>
                <a:lnTo>
                  <a:pt x="1397" y="9044"/>
                </a:lnTo>
                <a:lnTo>
                  <a:pt x="1343" y="9059"/>
                </a:lnTo>
                <a:lnTo>
                  <a:pt x="1290" y="9073"/>
                </a:lnTo>
                <a:lnTo>
                  <a:pt x="1236" y="9085"/>
                </a:lnTo>
                <a:lnTo>
                  <a:pt x="1182" y="9095"/>
                </a:lnTo>
                <a:lnTo>
                  <a:pt x="1129" y="9104"/>
                </a:lnTo>
                <a:lnTo>
                  <a:pt x="1074" y="9110"/>
                </a:lnTo>
                <a:lnTo>
                  <a:pt x="1020" y="9114"/>
                </a:lnTo>
                <a:lnTo>
                  <a:pt x="967" y="9117"/>
                </a:lnTo>
                <a:lnTo>
                  <a:pt x="913" y="9118"/>
                </a:lnTo>
                <a:lnTo>
                  <a:pt x="866" y="9117"/>
                </a:lnTo>
                <a:lnTo>
                  <a:pt x="819" y="9115"/>
                </a:lnTo>
                <a:lnTo>
                  <a:pt x="774" y="9111"/>
                </a:lnTo>
                <a:lnTo>
                  <a:pt x="730" y="9106"/>
                </a:lnTo>
                <a:lnTo>
                  <a:pt x="687" y="9098"/>
                </a:lnTo>
                <a:lnTo>
                  <a:pt x="645" y="9090"/>
                </a:lnTo>
                <a:lnTo>
                  <a:pt x="603" y="9079"/>
                </a:lnTo>
                <a:lnTo>
                  <a:pt x="563" y="9067"/>
                </a:lnTo>
                <a:lnTo>
                  <a:pt x="523" y="9054"/>
                </a:lnTo>
                <a:lnTo>
                  <a:pt x="484" y="9038"/>
                </a:lnTo>
                <a:lnTo>
                  <a:pt x="445" y="9022"/>
                </a:lnTo>
                <a:lnTo>
                  <a:pt x="408" y="9004"/>
                </a:lnTo>
                <a:lnTo>
                  <a:pt x="371" y="8984"/>
                </a:lnTo>
                <a:lnTo>
                  <a:pt x="337" y="8962"/>
                </a:lnTo>
                <a:lnTo>
                  <a:pt x="302" y="8939"/>
                </a:lnTo>
                <a:lnTo>
                  <a:pt x="268" y="8913"/>
                </a:lnTo>
                <a:lnTo>
                  <a:pt x="236" y="8888"/>
                </a:lnTo>
                <a:lnTo>
                  <a:pt x="205" y="8861"/>
                </a:lnTo>
                <a:lnTo>
                  <a:pt x="190" y="8847"/>
                </a:lnTo>
                <a:lnTo>
                  <a:pt x="177" y="8833"/>
                </a:lnTo>
                <a:lnTo>
                  <a:pt x="163" y="8819"/>
                </a:lnTo>
                <a:lnTo>
                  <a:pt x="150" y="8805"/>
                </a:lnTo>
                <a:lnTo>
                  <a:pt x="138" y="8790"/>
                </a:lnTo>
                <a:lnTo>
                  <a:pt x="126" y="8776"/>
                </a:lnTo>
                <a:lnTo>
                  <a:pt x="115" y="8760"/>
                </a:lnTo>
                <a:lnTo>
                  <a:pt x="104" y="8745"/>
                </a:lnTo>
                <a:lnTo>
                  <a:pt x="94" y="8729"/>
                </a:lnTo>
                <a:lnTo>
                  <a:pt x="84" y="8713"/>
                </a:lnTo>
                <a:lnTo>
                  <a:pt x="75" y="8698"/>
                </a:lnTo>
                <a:lnTo>
                  <a:pt x="66" y="8682"/>
                </a:lnTo>
                <a:lnTo>
                  <a:pt x="58" y="8665"/>
                </a:lnTo>
                <a:lnTo>
                  <a:pt x="50" y="8649"/>
                </a:lnTo>
                <a:lnTo>
                  <a:pt x="43" y="8632"/>
                </a:lnTo>
                <a:lnTo>
                  <a:pt x="37" y="8616"/>
                </a:lnTo>
                <a:lnTo>
                  <a:pt x="31" y="8599"/>
                </a:lnTo>
                <a:lnTo>
                  <a:pt x="25" y="8581"/>
                </a:lnTo>
                <a:lnTo>
                  <a:pt x="21" y="8563"/>
                </a:lnTo>
                <a:lnTo>
                  <a:pt x="16" y="8545"/>
                </a:lnTo>
                <a:lnTo>
                  <a:pt x="13" y="8527"/>
                </a:lnTo>
                <a:lnTo>
                  <a:pt x="8" y="8509"/>
                </a:lnTo>
                <a:lnTo>
                  <a:pt x="6" y="8490"/>
                </a:lnTo>
                <a:lnTo>
                  <a:pt x="3" y="8473"/>
                </a:lnTo>
                <a:lnTo>
                  <a:pt x="2" y="8454"/>
                </a:lnTo>
                <a:lnTo>
                  <a:pt x="0" y="8435"/>
                </a:lnTo>
                <a:lnTo>
                  <a:pt x="0" y="8415"/>
                </a:lnTo>
                <a:lnTo>
                  <a:pt x="0" y="8396"/>
                </a:lnTo>
                <a:lnTo>
                  <a:pt x="0" y="8364"/>
                </a:lnTo>
                <a:lnTo>
                  <a:pt x="1" y="8333"/>
                </a:lnTo>
                <a:lnTo>
                  <a:pt x="3" y="8302"/>
                </a:lnTo>
                <a:lnTo>
                  <a:pt x="5" y="8271"/>
                </a:lnTo>
                <a:lnTo>
                  <a:pt x="8" y="8240"/>
                </a:lnTo>
                <a:lnTo>
                  <a:pt x="13" y="8210"/>
                </a:lnTo>
                <a:lnTo>
                  <a:pt x="17" y="8180"/>
                </a:lnTo>
                <a:lnTo>
                  <a:pt x="23" y="8150"/>
                </a:lnTo>
                <a:lnTo>
                  <a:pt x="28" y="8120"/>
                </a:lnTo>
                <a:lnTo>
                  <a:pt x="36" y="8091"/>
                </a:lnTo>
                <a:lnTo>
                  <a:pt x="43" y="8061"/>
                </a:lnTo>
                <a:lnTo>
                  <a:pt x="52" y="8032"/>
                </a:lnTo>
                <a:lnTo>
                  <a:pt x="61" y="8002"/>
                </a:lnTo>
                <a:lnTo>
                  <a:pt x="70" y="7974"/>
                </a:lnTo>
                <a:lnTo>
                  <a:pt x="81" y="7946"/>
                </a:lnTo>
                <a:lnTo>
                  <a:pt x="93" y="7916"/>
                </a:lnTo>
                <a:lnTo>
                  <a:pt x="104" y="7889"/>
                </a:lnTo>
                <a:lnTo>
                  <a:pt x="117" y="7860"/>
                </a:lnTo>
                <a:lnTo>
                  <a:pt x="130" y="7833"/>
                </a:lnTo>
                <a:lnTo>
                  <a:pt x="144" y="7805"/>
                </a:lnTo>
                <a:lnTo>
                  <a:pt x="159" y="7777"/>
                </a:lnTo>
                <a:lnTo>
                  <a:pt x="175" y="7750"/>
                </a:lnTo>
                <a:lnTo>
                  <a:pt x="191" y="7724"/>
                </a:lnTo>
                <a:lnTo>
                  <a:pt x="208" y="7696"/>
                </a:lnTo>
                <a:lnTo>
                  <a:pt x="226" y="7670"/>
                </a:lnTo>
                <a:lnTo>
                  <a:pt x="244" y="7644"/>
                </a:lnTo>
                <a:lnTo>
                  <a:pt x="263" y="7618"/>
                </a:lnTo>
                <a:lnTo>
                  <a:pt x="283" y="7592"/>
                </a:lnTo>
                <a:lnTo>
                  <a:pt x="304" y="7566"/>
                </a:lnTo>
                <a:lnTo>
                  <a:pt x="325" y="7541"/>
                </a:lnTo>
                <a:lnTo>
                  <a:pt x="347" y="7516"/>
                </a:lnTo>
                <a:lnTo>
                  <a:pt x="370" y="7490"/>
                </a:lnTo>
                <a:lnTo>
                  <a:pt x="393" y="7465"/>
                </a:lnTo>
                <a:lnTo>
                  <a:pt x="417" y="7441"/>
                </a:lnTo>
                <a:lnTo>
                  <a:pt x="441" y="7417"/>
                </a:lnTo>
                <a:lnTo>
                  <a:pt x="466" y="7394"/>
                </a:lnTo>
                <a:lnTo>
                  <a:pt x="491" y="7370"/>
                </a:lnTo>
                <a:lnTo>
                  <a:pt x="517" y="7347"/>
                </a:lnTo>
                <a:lnTo>
                  <a:pt x="543" y="7325"/>
                </a:lnTo>
                <a:lnTo>
                  <a:pt x="569" y="7304"/>
                </a:lnTo>
                <a:lnTo>
                  <a:pt x="596" y="7283"/>
                </a:lnTo>
                <a:lnTo>
                  <a:pt x="624" y="7262"/>
                </a:lnTo>
                <a:lnTo>
                  <a:pt x="652" y="7242"/>
                </a:lnTo>
                <a:lnTo>
                  <a:pt x="681" y="7222"/>
                </a:lnTo>
                <a:lnTo>
                  <a:pt x="710" y="7203"/>
                </a:lnTo>
                <a:lnTo>
                  <a:pt x="740" y="7184"/>
                </a:lnTo>
                <a:lnTo>
                  <a:pt x="770" y="7165"/>
                </a:lnTo>
                <a:lnTo>
                  <a:pt x="801" y="7147"/>
                </a:lnTo>
                <a:lnTo>
                  <a:pt x="831" y="7131"/>
                </a:lnTo>
                <a:lnTo>
                  <a:pt x="863" y="7113"/>
                </a:lnTo>
                <a:lnTo>
                  <a:pt x="895" y="7097"/>
                </a:lnTo>
                <a:lnTo>
                  <a:pt x="928" y="7080"/>
                </a:lnTo>
                <a:lnTo>
                  <a:pt x="960" y="7065"/>
                </a:lnTo>
                <a:lnTo>
                  <a:pt x="994" y="7050"/>
                </a:lnTo>
                <a:lnTo>
                  <a:pt x="1028" y="7035"/>
                </a:lnTo>
                <a:lnTo>
                  <a:pt x="1061" y="7021"/>
                </a:lnTo>
                <a:lnTo>
                  <a:pt x="1097" y="7008"/>
                </a:lnTo>
                <a:lnTo>
                  <a:pt x="1132" y="6994"/>
                </a:lnTo>
                <a:lnTo>
                  <a:pt x="1168" y="6981"/>
                </a:lnTo>
                <a:lnTo>
                  <a:pt x="1203" y="6969"/>
                </a:lnTo>
                <a:lnTo>
                  <a:pt x="1240" y="6957"/>
                </a:lnTo>
                <a:lnTo>
                  <a:pt x="1278" y="6945"/>
                </a:lnTo>
                <a:lnTo>
                  <a:pt x="1315" y="6934"/>
                </a:lnTo>
                <a:lnTo>
                  <a:pt x="1354" y="6923"/>
                </a:lnTo>
                <a:lnTo>
                  <a:pt x="1382" y="6917"/>
                </a:lnTo>
                <a:lnTo>
                  <a:pt x="1417" y="6910"/>
                </a:lnTo>
                <a:lnTo>
                  <a:pt x="1458" y="6902"/>
                </a:lnTo>
                <a:lnTo>
                  <a:pt x="1506" y="6894"/>
                </a:lnTo>
                <a:lnTo>
                  <a:pt x="1560" y="6884"/>
                </a:lnTo>
                <a:lnTo>
                  <a:pt x="1621" y="6875"/>
                </a:lnTo>
                <a:lnTo>
                  <a:pt x="1688" y="6864"/>
                </a:lnTo>
                <a:lnTo>
                  <a:pt x="1762" y="6854"/>
                </a:lnTo>
                <a:lnTo>
                  <a:pt x="1865" y="6837"/>
                </a:lnTo>
                <a:lnTo>
                  <a:pt x="1968" y="6819"/>
                </a:lnTo>
                <a:lnTo>
                  <a:pt x="2071" y="6800"/>
                </a:lnTo>
                <a:lnTo>
                  <a:pt x="2173" y="6780"/>
                </a:lnTo>
                <a:lnTo>
                  <a:pt x="2274" y="6759"/>
                </a:lnTo>
                <a:lnTo>
                  <a:pt x="2376" y="6737"/>
                </a:lnTo>
                <a:lnTo>
                  <a:pt x="2476" y="6714"/>
                </a:lnTo>
                <a:lnTo>
                  <a:pt x="2577" y="6691"/>
                </a:lnTo>
                <a:lnTo>
                  <a:pt x="2677" y="6666"/>
                </a:lnTo>
                <a:lnTo>
                  <a:pt x="2776" y="6639"/>
                </a:lnTo>
                <a:lnTo>
                  <a:pt x="2875" y="6613"/>
                </a:lnTo>
                <a:lnTo>
                  <a:pt x="2974" y="6585"/>
                </a:lnTo>
                <a:lnTo>
                  <a:pt x="3072" y="6556"/>
                </a:lnTo>
                <a:lnTo>
                  <a:pt x="3170" y="6526"/>
                </a:lnTo>
                <a:lnTo>
                  <a:pt x="3266" y="6495"/>
                </a:lnTo>
                <a:lnTo>
                  <a:pt x="3363" y="6463"/>
                </a:lnTo>
                <a:lnTo>
                  <a:pt x="3459" y="6430"/>
                </a:lnTo>
                <a:lnTo>
                  <a:pt x="3555" y="6396"/>
                </a:lnTo>
                <a:lnTo>
                  <a:pt x="3650" y="6361"/>
                </a:lnTo>
                <a:lnTo>
                  <a:pt x="3745" y="6325"/>
                </a:lnTo>
                <a:lnTo>
                  <a:pt x="3840" y="6288"/>
                </a:lnTo>
                <a:lnTo>
                  <a:pt x="3933" y="6250"/>
                </a:lnTo>
                <a:lnTo>
                  <a:pt x="4027" y="6211"/>
                </a:lnTo>
                <a:lnTo>
                  <a:pt x="4119" y="6171"/>
                </a:lnTo>
                <a:lnTo>
                  <a:pt x="4212" y="6130"/>
                </a:lnTo>
                <a:lnTo>
                  <a:pt x="4304" y="6088"/>
                </a:lnTo>
                <a:lnTo>
                  <a:pt x="4395" y="6045"/>
                </a:lnTo>
                <a:lnTo>
                  <a:pt x="4487" y="6001"/>
                </a:lnTo>
                <a:lnTo>
                  <a:pt x="4577" y="5956"/>
                </a:lnTo>
                <a:lnTo>
                  <a:pt x="4666" y="5909"/>
                </a:lnTo>
                <a:lnTo>
                  <a:pt x="4757" y="5862"/>
                </a:lnTo>
                <a:lnTo>
                  <a:pt x="4845" y="5814"/>
                </a:lnTo>
                <a:lnTo>
                  <a:pt x="4766" y="5770"/>
                </a:lnTo>
                <a:lnTo>
                  <a:pt x="4686" y="5725"/>
                </a:lnTo>
                <a:lnTo>
                  <a:pt x="4607" y="5682"/>
                </a:lnTo>
                <a:lnTo>
                  <a:pt x="4524" y="5640"/>
                </a:lnTo>
                <a:lnTo>
                  <a:pt x="4442" y="5598"/>
                </a:lnTo>
                <a:lnTo>
                  <a:pt x="4359" y="5557"/>
                </a:lnTo>
                <a:lnTo>
                  <a:pt x="4275" y="5518"/>
                </a:lnTo>
                <a:lnTo>
                  <a:pt x="4190" y="5479"/>
                </a:lnTo>
                <a:lnTo>
                  <a:pt x="4105" y="5440"/>
                </a:lnTo>
                <a:lnTo>
                  <a:pt x="4018" y="5404"/>
                </a:lnTo>
                <a:lnTo>
                  <a:pt x="3931" y="5367"/>
                </a:lnTo>
                <a:lnTo>
                  <a:pt x="3843" y="5332"/>
                </a:lnTo>
                <a:lnTo>
                  <a:pt x="3753" y="5297"/>
                </a:lnTo>
                <a:lnTo>
                  <a:pt x="3664" y="5263"/>
                </a:lnTo>
                <a:lnTo>
                  <a:pt x="3573" y="5230"/>
                </a:lnTo>
                <a:lnTo>
                  <a:pt x="3482" y="5197"/>
                </a:lnTo>
                <a:lnTo>
                  <a:pt x="3389" y="5167"/>
                </a:lnTo>
                <a:lnTo>
                  <a:pt x="3296" y="5136"/>
                </a:lnTo>
                <a:lnTo>
                  <a:pt x="3202" y="5107"/>
                </a:lnTo>
                <a:lnTo>
                  <a:pt x="3107" y="5078"/>
                </a:lnTo>
                <a:lnTo>
                  <a:pt x="3012" y="5050"/>
                </a:lnTo>
                <a:lnTo>
                  <a:pt x="2915" y="5023"/>
                </a:lnTo>
                <a:lnTo>
                  <a:pt x="2818" y="4997"/>
                </a:lnTo>
                <a:lnTo>
                  <a:pt x="2719" y="4971"/>
                </a:lnTo>
                <a:lnTo>
                  <a:pt x="2620" y="4947"/>
                </a:lnTo>
                <a:lnTo>
                  <a:pt x="2520" y="4923"/>
                </a:lnTo>
                <a:lnTo>
                  <a:pt x="2419" y="4900"/>
                </a:lnTo>
                <a:lnTo>
                  <a:pt x="2319" y="4879"/>
                </a:lnTo>
                <a:lnTo>
                  <a:pt x="2216" y="4858"/>
                </a:lnTo>
                <a:lnTo>
                  <a:pt x="2113" y="4837"/>
                </a:lnTo>
                <a:lnTo>
                  <a:pt x="2009" y="4818"/>
                </a:lnTo>
                <a:lnTo>
                  <a:pt x="1904" y="4799"/>
                </a:lnTo>
                <a:lnTo>
                  <a:pt x="1805" y="4782"/>
                </a:lnTo>
                <a:lnTo>
                  <a:pt x="1716" y="4766"/>
                </a:lnTo>
                <a:lnTo>
                  <a:pt x="1635" y="4752"/>
                </a:lnTo>
                <a:lnTo>
                  <a:pt x="1561" y="4737"/>
                </a:lnTo>
                <a:lnTo>
                  <a:pt x="1497" y="4723"/>
                </a:lnTo>
                <a:lnTo>
                  <a:pt x="1440" y="4712"/>
                </a:lnTo>
                <a:lnTo>
                  <a:pt x="1393" y="4700"/>
                </a:lnTo>
                <a:lnTo>
                  <a:pt x="1354" y="4688"/>
                </a:lnTo>
                <a:lnTo>
                  <a:pt x="1269" y="4662"/>
                </a:lnTo>
                <a:lnTo>
                  <a:pt x="1186" y="4634"/>
                </a:lnTo>
                <a:lnTo>
                  <a:pt x="1146" y="4619"/>
                </a:lnTo>
                <a:lnTo>
                  <a:pt x="1107" y="4604"/>
                </a:lnTo>
                <a:lnTo>
                  <a:pt x="1068" y="4589"/>
                </a:lnTo>
                <a:lnTo>
                  <a:pt x="1030" y="4573"/>
                </a:lnTo>
                <a:lnTo>
                  <a:pt x="992" y="4557"/>
                </a:lnTo>
                <a:lnTo>
                  <a:pt x="955" y="4541"/>
                </a:lnTo>
                <a:lnTo>
                  <a:pt x="919" y="4525"/>
                </a:lnTo>
                <a:lnTo>
                  <a:pt x="885" y="4509"/>
                </a:lnTo>
                <a:lnTo>
                  <a:pt x="850" y="4492"/>
                </a:lnTo>
                <a:lnTo>
                  <a:pt x="816" y="4474"/>
                </a:lnTo>
                <a:lnTo>
                  <a:pt x="784" y="4457"/>
                </a:lnTo>
                <a:lnTo>
                  <a:pt x="751" y="4439"/>
                </a:lnTo>
                <a:lnTo>
                  <a:pt x="720" y="4421"/>
                </a:lnTo>
                <a:lnTo>
                  <a:pt x="688" y="4402"/>
                </a:lnTo>
                <a:lnTo>
                  <a:pt x="659" y="4383"/>
                </a:lnTo>
                <a:lnTo>
                  <a:pt x="629" y="4364"/>
                </a:lnTo>
                <a:lnTo>
                  <a:pt x="600" y="4346"/>
                </a:lnTo>
                <a:lnTo>
                  <a:pt x="572" y="4326"/>
                </a:lnTo>
                <a:lnTo>
                  <a:pt x="545" y="4306"/>
                </a:lnTo>
                <a:lnTo>
                  <a:pt x="518" y="4286"/>
                </a:lnTo>
                <a:lnTo>
                  <a:pt x="491" y="4266"/>
                </a:lnTo>
                <a:lnTo>
                  <a:pt x="466" y="4245"/>
                </a:lnTo>
                <a:lnTo>
                  <a:pt x="442" y="4224"/>
                </a:lnTo>
                <a:lnTo>
                  <a:pt x="419" y="4203"/>
                </a:lnTo>
                <a:lnTo>
                  <a:pt x="394" y="4180"/>
                </a:lnTo>
                <a:lnTo>
                  <a:pt x="372" y="4159"/>
                </a:lnTo>
                <a:lnTo>
                  <a:pt x="351" y="4136"/>
                </a:lnTo>
                <a:lnTo>
                  <a:pt x="330" y="4114"/>
                </a:lnTo>
                <a:lnTo>
                  <a:pt x="309" y="4092"/>
                </a:lnTo>
                <a:lnTo>
                  <a:pt x="290" y="4069"/>
                </a:lnTo>
                <a:lnTo>
                  <a:pt x="270" y="4045"/>
                </a:lnTo>
                <a:lnTo>
                  <a:pt x="252" y="4022"/>
                </a:lnTo>
                <a:lnTo>
                  <a:pt x="235" y="3997"/>
                </a:lnTo>
                <a:lnTo>
                  <a:pt x="218" y="3972"/>
                </a:lnTo>
                <a:lnTo>
                  <a:pt x="201" y="3948"/>
                </a:lnTo>
                <a:lnTo>
                  <a:pt x="185" y="3923"/>
                </a:lnTo>
                <a:lnTo>
                  <a:pt x="170" y="3896"/>
                </a:lnTo>
                <a:lnTo>
                  <a:pt x="156" y="3870"/>
                </a:lnTo>
                <a:lnTo>
                  <a:pt x="142" y="3844"/>
                </a:lnTo>
                <a:lnTo>
                  <a:pt x="128" y="3818"/>
                </a:lnTo>
                <a:lnTo>
                  <a:pt x="116" y="3790"/>
                </a:lnTo>
                <a:lnTo>
                  <a:pt x="104" y="3763"/>
                </a:lnTo>
                <a:lnTo>
                  <a:pt x="93" y="3734"/>
                </a:lnTo>
                <a:lnTo>
                  <a:pt x="82" y="3706"/>
                </a:lnTo>
                <a:lnTo>
                  <a:pt x="72" y="3678"/>
                </a:lnTo>
                <a:lnTo>
                  <a:pt x="63" y="3648"/>
                </a:lnTo>
                <a:lnTo>
                  <a:pt x="54" y="3619"/>
                </a:lnTo>
                <a:lnTo>
                  <a:pt x="46" y="3589"/>
                </a:lnTo>
                <a:lnTo>
                  <a:pt x="39" y="3559"/>
                </a:lnTo>
                <a:lnTo>
                  <a:pt x="32" y="3528"/>
                </a:lnTo>
                <a:lnTo>
                  <a:pt x="25" y="3498"/>
                </a:lnTo>
                <a:lnTo>
                  <a:pt x="20" y="3466"/>
                </a:lnTo>
                <a:lnTo>
                  <a:pt x="15" y="3435"/>
                </a:lnTo>
                <a:lnTo>
                  <a:pt x="12" y="3403"/>
                </a:lnTo>
                <a:lnTo>
                  <a:pt x="7" y="3371"/>
                </a:lnTo>
                <a:lnTo>
                  <a:pt x="4" y="3338"/>
                </a:lnTo>
                <a:lnTo>
                  <a:pt x="2" y="3305"/>
                </a:lnTo>
                <a:lnTo>
                  <a:pt x="1" y="3272"/>
                </a:lnTo>
                <a:lnTo>
                  <a:pt x="0" y="3238"/>
                </a:lnTo>
                <a:lnTo>
                  <a:pt x="0" y="3203"/>
                </a:lnTo>
                <a:lnTo>
                  <a:pt x="0" y="3183"/>
                </a:lnTo>
                <a:lnTo>
                  <a:pt x="0" y="3163"/>
                </a:lnTo>
                <a:lnTo>
                  <a:pt x="2" y="3144"/>
                </a:lnTo>
                <a:lnTo>
                  <a:pt x="3" y="3126"/>
                </a:lnTo>
                <a:lnTo>
                  <a:pt x="6" y="3107"/>
                </a:lnTo>
                <a:lnTo>
                  <a:pt x="8" y="3088"/>
                </a:lnTo>
                <a:lnTo>
                  <a:pt x="13" y="3069"/>
                </a:lnTo>
                <a:lnTo>
                  <a:pt x="16" y="3051"/>
                </a:lnTo>
                <a:lnTo>
                  <a:pt x="20" y="3033"/>
                </a:lnTo>
                <a:lnTo>
                  <a:pt x="25" y="3015"/>
                </a:lnTo>
                <a:lnTo>
                  <a:pt x="31" y="2997"/>
                </a:lnTo>
                <a:lnTo>
                  <a:pt x="37" y="2980"/>
                </a:lnTo>
                <a:lnTo>
                  <a:pt x="43" y="2964"/>
                </a:lnTo>
                <a:lnTo>
                  <a:pt x="50" y="2947"/>
                </a:lnTo>
                <a:lnTo>
                  <a:pt x="58" y="2930"/>
                </a:lnTo>
                <a:lnTo>
                  <a:pt x="65" y="2913"/>
                </a:lnTo>
                <a:lnTo>
                  <a:pt x="74" y="2897"/>
                </a:lnTo>
                <a:lnTo>
                  <a:pt x="83" y="2882"/>
                </a:lnTo>
                <a:lnTo>
                  <a:pt x="93" y="2867"/>
                </a:lnTo>
                <a:lnTo>
                  <a:pt x="103" y="2851"/>
                </a:lnTo>
                <a:lnTo>
                  <a:pt x="114" y="2836"/>
                </a:lnTo>
                <a:lnTo>
                  <a:pt x="124" y="2822"/>
                </a:lnTo>
                <a:lnTo>
                  <a:pt x="136" y="2807"/>
                </a:lnTo>
                <a:lnTo>
                  <a:pt x="148" y="2793"/>
                </a:lnTo>
                <a:lnTo>
                  <a:pt x="161" y="2778"/>
                </a:lnTo>
                <a:lnTo>
                  <a:pt x="174" y="2765"/>
                </a:lnTo>
                <a:lnTo>
                  <a:pt x="187" y="2751"/>
                </a:lnTo>
                <a:lnTo>
                  <a:pt x="201" y="2738"/>
                </a:lnTo>
                <a:lnTo>
                  <a:pt x="231" y="2712"/>
                </a:lnTo>
                <a:lnTo>
                  <a:pt x="263" y="2688"/>
                </a:lnTo>
                <a:lnTo>
                  <a:pt x="297" y="2665"/>
                </a:lnTo>
                <a:lnTo>
                  <a:pt x="331" y="2643"/>
                </a:lnTo>
                <a:lnTo>
                  <a:pt x="368" y="2622"/>
                </a:lnTo>
                <a:lnTo>
                  <a:pt x="405" y="2603"/>
                </a:lnTo>
                <a:lnTo>
                  <a:pt x="444" y="2586"/>
                </a:lnTo>
                <a:lnTo>
                  <a:pt x="484" y="2570"/>
                </a:lnTo>
                <a:lnTo>
                  <a:pt x="525" y="2555"/>
                </a:lnTo>
                <a:lnTo>
                  <a:pt x="567" y="2543"/>
                </a:lnTo>
                <a:lnTo>
                  <a:pt x="611" y="2531"/>
                </a:lnTo>
                <a:lnTo>
                  <a:pt x="655" y="2522"/>
                </a:lnTo>
                <a:lnTo>
                  <a:pt x="702" y="2513"/>
                </a:lnTo>
                <a:lnTo>
                  <a:pt x="749" y="2507"/>
                </a:lnTo>
                <a:lnTo>
                  <a:pt x="797" y="2502"/>
                </a:lnTo>
                <a:lnTo>
                  <a:pt x="847" y="2498"/>
                </a:lnTo>
                <a:lnTo>
                  <a:pt x="898" y="2496"/>
                </a:lnTo>
                <a:lnTo>
                  <a:pt x="951" y="2494"/>
                </a:lnTo>
                <a:lnTo>
                  <a:pt x="1005" y="2496"/>
                </a:lnTo>
                <a:lnTo>
                  <a:pt x="1058" y="2498"/>
                </a:lnTo>
                <a:lnTo>
                  <a:pt x="1112" y="2503"/>
                </a:lnTo>
                <a:lnTo>
                  <a:pt x="1166" y="2509"/>
                </a:lnTo>
                <a:lnTo>
                  <a:pt x="1218" y="2517"/>
                </a:lnTo>
                <a:lnTo>
                  <a:pt x="1272" y="2526"/>
                </a:lnTo>
                <a:lnTo>
                  <a:pt x="1324" y="2538"/>
                </a:lnTo>
                <a:lnTo>
                  <a:pt x="1376" y="2551"/>
                </a:lnTo>
                <a:lnTo>
                  <a:pt x="1429" y="2566"/>
                </a:lnTo>
                <a:lnTo>
                  <a:pt x="1480" y="2584"/>
                </a:lnTo>
                <a:lnTo>
                  <a:pt x="1532" y="2602"/>
                </a:lnTo>
                <a:lnTo>
                  <a:pt x="1583" y="2623"/>
                </a:lnTo>
                <a:lnTo>
                  <a:pt x="1634" y="2645"/>
                </a:lnTo>
                <a:lnTo>
                  <a:pt x="1685" y="2669"/>
                </a:lnTo>
                <a:lnTo>
                  <a:pt x="1736" y="2695"/>
                </a:lnTo>
                <a:lnTo>
                  <a:pt x="1786" y="2723"/>
                </a:lnTo>
                <a:lnTo>
                  <a:pt x="1837" y="2752"/>
                </a:lnTo>
                <a:lnTo>
                  <a:pt x="1886" y="2784"/>
                </a:lnTo>
                <a:lnTo>
                  <a:pt x="1937" y="2817"/>
                </a:lnTo>
                <a:lnTo>
                  <a:pt x="1987" y="2853"/>
                </a:lnTo>
                <a:lnTo>
                  <a:pt x="2038" y="2890"/>
                </a:lnTo>
                <a:lnTo>
                  <a:pt x="2087" y="2930"/>
                </a:lnTo>
                <a:lnTo>
                  <a:pt x="2138" y="2971"/>
                </a:lnTo>
                <a:lnTo>
                  <a:pt x="2188" y="3014"/>
                </a:lnTo>
                <a:lnTo>
                  <a:pt x="2238" y="3059"/>
                </a:lnTo>
                <a:lnTo>
                  <a:pt x="2288" y="3107"/>
                </a:lnTo>
                <a:lnTo>
                  <a:pt x="2337" y="3156"/>
                </a:lnTo>
                <a:lnTo>
                  <a:pt x="2388" y="3207"/>
                </a:lnTo>
                <a:lnTo>
                  <a:pt x="2438" y="3260"/>
                </a:lnTo>
                <a:lnTo>
                  <a:pt x="2489" y="3315"/>
                </a:lnTo>
                <a:lnTo>
                  <a:pt x="2538" y="3373"/>
                </a:lnTo>
                <a:lnTo>
                  <a:pt x="2589" y="3432"/>
                </a:lnTo>
                <a:lnTo>
                  <a:pt x="2611" y="3459"/>
                </a:lnTo>
                <a:lnTo>
                  <a:pt x="2639" y="3494"/>
                </a:lnTo>
                <a:lnTo>
                  <a:pt x="2674" y="3537"/>
                </a:lnTo>
                <a:lnTo>
                  <a:pt x="2715" y="3587"/>
                </a:lnTo>
                <a:lnTo>
                  <a:pt x="2774" y="3662"/>
                </a:lnTo>
                <a:lnTo>
                  <a:pt x="2834" y="3734"/>
                </a:lnTo>
                <a:lnTo>
                  <a:pt x="2894" y="3807"/>
                </a:lnTo>
                <a:lnTo>
                  <a:pt x="2956" y="3879"/>
                </a:lnTo>
                <a:lnTo>
                  <a:pt x="3018" y="3949"/>
                </a:lnTo>
                <a:lnTo>
                  <a:pt x="3080" y="4020"/>
                </a:lnTo>
                <a:lnTo>
                  <a:pt x="3144" y="4088"/>
                </a:lnTo>
                <a:lnTo>
                  <a:pt x="3208" y="4156"/>
                </a:lnTo>
                <a:lnTo>
                  <a:pt x="3274" y="4224"/>
                </a:lnTo>
                <a:lnTo>
                  <a:pt x="3340" y="4291"/>
                </a:lnTo>
                <a:lnTo>
                  <a:pt x="3406" y="4356"/>
                </a:lnTo>
                <a:lnTo>
                  <a:pt x="3475" y="4421"/>
                </a:lnTo>
                <a:lnTo>
                  <a:pt x="3543" y="4485"/>
                </a:lnTo>
                <a:lnTo>
                  <a:pt x="3612" y="4549"/>
                </a:lnTo>
                <a:lnTo>
                  <a:pt x="3682" y="4612"/>
                </a:lnTo>
                <a:lnTo>
                  <a:pt x="3753" y="4674"/>
                </a:lnTo>
                <a:lnTo>
                  <a:pt x="3825" y="4735"/>
                </a:lnTo>
                <a:lnTo>
                  <a:pt x="3897" y="4795"/>
                </a:lnTo>
                <a:lnTo>
                  <a:pt x="3970" y="4855"/>
                </a:lnTo>
                <a:lnTo>
                  <a:pt x="4045" y="4912"/>
                </a:lnTo>
                <a:lnTo>
                  <a:pt x="4119" y="4970"/>
                </a:lnTo>
                <a:lnTo>
                  <a:pt x="4195" y="5028"/>
                </a:lnTo>
                <a:lnTo>
                  <a:pt x="4272" y="5084"/>
                </a:lnTo>
                <a:lnTo>
                  <a:pt x="4349" y="5140"/>
                </a:lnTo>
                <a:lnTo>
                  <a:pt x="4427" y="5194"/>
                </a:lnTo>
                <a:lnTo>
                  <a:pt x="4506" y="5248"/>
                </a:lnTo>
                <a:lnTo>
                  <a:pt x="4585" y="5301"/>
                </a:lnTo>
                <a:lnTo>
                  <a:pt x="4666" y="5353"/>
                </a:lnTo>
                <a:lnTo>
                  <a:pt x="4747" y="5405"/>
                </a:lnTo>
                <a:lnTo>
                  <a:pt x="4830" y="5455"/>
                </a:lnTo>
                <a:lnTo>
                  <a:pt x="4913" y="5505"/>
                </a:lnTo>
                <a:lnTo>
                  <a:pt x="4996" y="5554"/>
                </a:lnTo>
                <a:lnTo>
                  <a:pt x="4996" y="5444"/>
                </a:lnTo>
                <a:lnTo>
                  <a:pt x="4996" y="5375"/>
                </a:lnTo>
                <a:lnTo>
                  <a:pt x="4995" y="5306"/>
                </a:lnTo>
                <a:lnTo>
                  <a:pt x="4993" y="5235"/>
                </a:lnTo>
                <a:lnTo>
                  <a:pt x="4989" y="5166"/>
                </a:lnTo>
                <a:lnTo>
                  <a:pt x="4986" y="5095"/>
                </a:lnTo>
                <a:lnTo>
                  <a:pt x="4982" y="5025"/>
                </a:lnTo>
                <a:lnTo>
                  <a:pt x="4977" y="4953"/>
                </a:lnTo>
                <a:lnTo>
                  <a:pt x="4970" y="4882"/>
                </a:lnTo>
                <a:lnTo>
                  <a:pt x="4963" y="4809"/>
                </a:lnTo>
                <a:lnTo>
                  <a:pt x="4956" y="4738"/>
                </a:lnTo>
                <a:lnTo>
                  <a:pt x="4947" y="4665"/>
                </a:lnTo>
                <a:lnTo>
                  <a:pt x="4938" y="4592"/>
                </a:lnTo>
                <a:lnTo>
                  <a:pt x="4928" y="4518"/>
                </a:lnTo>
                <a:lnTo>
                  <a:pt x="4917" y="4444"/>
                </a:lnTo>
                <a:lnTo>
                  <a:pt x="4905" y="4371"/>
                </a:lnTo>
                <a:lnTo>
                  <a:pt x="4893" y="4296"/>
                </a:lnTo>
                <a:lnTo>
                  <a:pt x="4880" y="4221"/>
                </a:lnTo>
                <a:lnTo>
                  <a:pt x="4865" y="4146"/>
                </a:lnTo>
                <a:lnTo>
                  <a:pt x="4851" y="4070"/>
                </a:lnTo>
                <a:lnTo>
                  <a:pt x="4835" y="3994"/>
                </a:lnTo>
                <a:lnTo>
                  <a:pt x="4818" y="3917"/>
                </a:lnTo>
                <a:lnTo>
                  <a:pt x="4801" y="3841"/>
                </a:lnTo>
                <a:lnTo>
                  <a:pt x="4783" y="3764"/>
                </a:lnTo>
                <a:lnTo>
                  <a:pt x="4764" y="3686"/>
                </a:lnTo>
                <a:lnTo>
                  <a:pt x="4744" y="3608"/>
                </a:lnTo>
                <a:lnTo>
                  <a:pt x="4723" y="3530"/>
                </a:lnTo>
                <a:lnTo>
                  <a:pt x="4702" y="3452"/>
                </a:lnTo>
                <a:lnTo>
                  <a:pt x="4680" y="3373"/>
                </a:lnTo>
                <a:lnTo>
                  <a:pt x="4657" y="3294"/>
                </a:lnTo>
                <a:lnTo>
                  <a:pt x="4633" y="3214"/>
                </a:lnTo>
                <a:lnTo>
                  <a:pt x="4608" y="3134"/>
                </a:lnTo>
                <a:lnTo>
                  <a:pt x="4582" y="3053"/>
                </a:lnTo>
                <a:lnTo>
                  <a:pt x="4533" y="2895"/>
                </a:lnTo>
                <a:lnTo>
                  <a:pt x="4486" y="2743"/>
                </a:lnTo>
                <a:lnTo>
                  <a:pt x="4442" y="2598"/>
                </a:lnTo>
                <a:lnTo>
                  <a:pt x="4402" y="2460"/>
                </a:lnTo>
                <a:lnTo>
                  <a:pt x="4365" y="2327"/>
                </a:lnTo>
                <a:lnTo>
                  <a:pt x="4331" y="2202"/>
                </a:lnTo>
                <a:lnTo>
                  <a:pt x="4300" y="2083"/>
                </a:lnTo>
                <a:lnTo>
                  <a:pt x="4273" y="1971"/>
                </a:lnTo>
                <a:lnTo>
                  <a:pt x="4249" y="1864"/>
                </a:lnTo>
                <a:lnTo>
                  <a:pt x="4228" y="1766"/>
                </a:lnTo>
                <a:lnTo>
                  <a:pt x="4210" y="1672"/>
                </a:lnTo>
                <a:lnTo>
                  <a:pt x="4195" y="1586"/>
                </a:lnTo>
                <a:lnTo>
                  <a:pt x="4189" y="1545"/>
                </a:lnTo>
                <a:lnTo>
                  <a:pt x="4184" y="1506"/>
                </a:lnTo>
                <a:lnTo>
                  <a:pt x="4179" y="1468"/>
                </a:lnTo>
                <a:lnTo>
                  <a:pt x="4175" y="1432"/>
                </a:lnTo>
                <a:lnTo>
                  <a:pt x="4172" y="1399"/>
                </a:lnTo>
                <a:lnTo>
                  <a:pt x="4170" y="1365"/>
                </a:lnTo>
                <a:lnTo>
                  <a:pt x="4169" y="1334"/>
                </a:lnTo>
                <a:lnTo>
                  <a:pt x="4169" y="1305"/>
                </a:lnTo>
                <a:lnTo>
                  <a:pt x="4169" y="1272"/>
                </a:lnTo>
                <a:lnTo>
                  <a:pt x="4170" y="1240"/>
                </a:lnTo>
                <a:lnTo>
                  <a:pt x="4172" y="1208"/>
                </a:lnTo>
                <a:lnTo>
                  <a:pt x="4174" y="1177"/>
                </a:lnTo>
                <a:lnTo>
                  <a:pt x="4176" y="1145"/>
                </a:lnTo>
                <a:lnTo>
                  <a:pt x="4180" y="1115"/>
                </a:lnTo>
                <a:lnTo>
                  <a:pt x="4184" y="1083"/>
                </a:lnTo>
                <a:lnTo>
                  <a:pt x="4189" y="1053"/>
                </a:lnTo>
                <a:lnTo>
                  <a:pt x="4194" y="1023"/>
                </a:lnTo>
                <a:lnTo>
                  <a:pt x="4200" y="993"/>
                </a:lnTo>
                <a:lnTo>
                  <a:pt x="4207" y="962"/>
                </a:lnTo>
                <a:lnTo>
                  <a:pt x="4214" y="933"/>
                </a:lnTo>
                <a:lnTo>
                  <a:pt x="4221" y="903"/>
                </a:lnTo>
                <a:lnTo>
                  <a:pt x="4230" y="875"/>
                </a:lnTo>
                <a:lnTo>
                  <a:pt x="4239" y="845"/>
                </a:lnTo>
                <a:lnTo>
                  <a:pt x="4249" y="817"/>
                </a:lnTo>
                <a:lnTo>
                  <a:pt x="4259" y="789"/>
                </a:lnTo>
                <a:lnTo>
                  <a:pt x="4270" y="760"/>
                </a:lnTo>
                <a:lnTo>
                  <a:pt x="4281" y="733"/>
                </a:lnTo>
                <a:lnTo>
                  <a:pt x="4294" y="704"/>
                </a:lnTo>
                <a:lnTo>
                  <a:pt x="4307" y="677"/>
                </a:lnTo>
                <a:lnTo>
                  <a:pt x="4320" y="650"/>
                </a:lnTo>
                <a:lnTo>
                  <a:pt x="4334" y="623"/>
                </a:lnTo>
                <a:lnTo>
                  <a:pt x="4349" y="596"/>
                </a:lnTo>
                <a:lnTo>
                  <a:pt x="4365" y="570"/>
                </a:lnTo>
                <a:lnTo>
                  <a:pt x="4380" y="543"/>
                </a:lnTo>
                <a:lnTo>
                  <a:pt x="4396" y="518"/>
                </a:lnTo>
                <a:lnTo>
                  <a:pt x="4414" y="492"/>
                </a:lnTo>
                <a:lnTo>
                  <a:pt x="4432" y="467"/>
                </a:lnTo>
                <a:lnTo>
                  <a:pt x="4450" y="441"/>
                </a:lnTo>
                <a:lnTo>
                  <a:pt x="4469" y="416"/>
                </a:lnTo>
                <a:lnTo>
                  <a:pt x="4489" y="391"/>
                </a:lnTo>
                <a:lnTo>
                  <a:pt x="4529" y="344"/>
                </a:lnTo>
                <a:lnTo>
                  <a:pt x="4568" y="299"/>
                </a:lnTo>
                <a:lnTo>
                  <a:pt x="4588" y="278"/>
                </a:lnTo>
                <a:lnTo>
                  <a:pt x="4608" y="258"/>
                </a:lnTo>
                <a:lnTo>
                  <a:pt x="4628" y="240"/>
                </a:lnTo>
                <a:lnTo>
                  <a:pt x="4648" y="221"/>
                </a:lnTo>
                <a:lnTo>
                  <a:pt x="4668" y="203"/>
                </a:lnTo>
                <a:lnTo>
                  <a:pt x="4688" y="185"/>
                </a:lnTo>
                <a:lnTo>
                  <a:pt x="4707" y="169"/>
                </a:lnTo>
                <a:lnTo>
                  <a:pt x="4727" y="153"/>
                </a:lnTo>
                <a:lnTo>
                  <a:pt x="4746" y="137"/>
                </a:lnTo>
                <a:lnTo>
                  <a:pt x="4766" y="124"/>
                </a:lnTo>
                <a:lnTo>
                  <a:pt x="4786" y="110"/>
                </a:lnTo>
                <a:lnTo>
                  <a:pt x="4806" y="98"/>
                </a:lnTo>
                <a:lnTo>
                  <a:pt x="4826" y="86"/>
                </a:lnTo>
                <a:lnTo>
                  <a:pt x="4846" y="74"/>
                </a:lnTo>
                <a:lnTo>
                  <a:pt x="4866" y="64"/>
                </a:lnTo>
                <a:lnTo>
                  <a:pt x="4885" y="54"/>
                </a:lnTo>
                <a:lnTo>
                  <a:pt x="4905" y="46"/>
                </a:lnTo>
                <a:lnTo>
                  <a:pt x="4925" y="38"/>
                </a:lnTo>
                <a:lnTo>
                  <a:pt x="4945" y="30"/>
                </a:lnTo>
                <a:lnTo>
                  <a:pt x="4965" y="24"/>
                </a:lnTo>
                <a:lnTo>
                  <a:pt x="4984" y="19"/>
                </a:lnTo>
                <a:lnTo>
                  <a:pt x="5004" y="13"/>
                </a:lnTo>
                <a:lnTo>
                  <a:pt x="5024" y="9"/>
                </a:lnTo>
                <a:lnTo>
                  <a:pt x="5044" y="6"/>
                </a:lnTo>
                <a:lnTo>
                  <a:pt x="5063" y="3"/>
                </a:lnTo>
                <a:lnTo>
                  <a:pt x="5083" y="1"/>
                </a:lnTo>
                <a:lnTo>
                  <a:pt x="5103" y="0"/>
                </a:lnTo>
                <a:lnTo>
                  <a:pt x="5122" y="0"/>
                </a:lnTo>
                <a:lnTo>
                  <a:pt x="5148" y="0"/>
                </a:lnTo>
                <a:lnTo>
                  <a:pt x="5174" y="1"/>
                </a:lnTo>
                <a:lnTo>
                  <a:pt x="5199" y="3"/>
                </a:lnTo>
                <a:lnTo>
                  <a:pt x="5223" y="6"/>
                </a:lnTo>
                <a:lnTo>
                  <a:pt x="5248" y="9"/>
                </a:lnTo>
                <a:lnTo>
                  <a:pt x="5272" y="13"/>
                </a:lnTo>
                <a:lnTo>
                  <a:pt x="5297" y="19"/>
                </a:lnTo>
                <a:lnTo>
                  <a:pt x="5321" y="25"/>
                </a:lnTo>
                <a:lnTo>
                  <a:pt x="5345" y="31"/>
                </a:lnTo>
                <a:lnTo>
                  <a:pt x="5368" y="39"/>
                </a:lnTo>
                <a:lnTo>
                  <a:pt x="5391" y="47"/>
                </a:lnTo>
                <a:lnTo>
                  <a:pt x="5415" y="57"/>
                </a:lnTo>
                <a:lnTo>
                  <a:pt x="5438" y="66"/>
                </a:lnTo>
                <a:lnTo>
                  <a:pt x="5461" y="76"/>
                </a:lnTo>
                <a:lnTo>
                  <a:pt x="5483" y="88"/>
                </a:lnTo>
                <a:lnTo>
                  <a:pt x="5506" y="101"/>
                </a:lnTo>
                <a:lnTo>
                  <a:pt x="5528" y="113"/>
                </a:lnTo>
                <a:lnTo>
                  <a:pt x="5549" y="127"/>
                </a:lnTo>
                <a:lnTo>
                  <a:pt x="5571" y="142"/>
                </a:lnTo>
                <a:lnTo>
                  <a:pt x="5593" y="157"/>
                </a:lnTo>
                <a:lnTo>
                  <a:pt x="5614" y="173"/>
                </a:lnTo>
                <a:lnTo>
                  <a:pt x="5635" y="191"/>
                </a:lnTo>
                <a:lnTo>
                  <a:pt x="5656" y="209"/>
                </a:lnTo>
                <a:lnTo>
                  <a:pt x="5676" y="227"/>
                </a:lnTo>
                <a:lnTo>
                  <a:pt x="5697" y="247"/>
                </a:lnTo>
                <a:lnTo>
                  <a:pt x="5717" y="267"/>
                </a:lnTo>
                <a:lnTo>
                  <a:pt x="5737" y="288"/>
                </a:lnTo>
                <a:lnTo>
                  <a:pt x="5757" y="310"/>
                </a:lnTo>
                <a:lnTo>
                  <a:pt x="5776" y="332"/>
                </a:lnTo>
                <a:lnTo>
                  <a:pt x="5796" y="355"/>
                </a:lnTo>
                <a:lnTo>
                  <a:pt x="5815" y="379"/>
                </a:lnTo>
                <a:lnTo>
                  <a:pt x="5834" y="405"/>
                </a:lnTo>
                <a:lnTo>
                  <a:pt x="5853" y="430"/>
                </a:lnTo>
                <a:lnTo>
                  <a:pt x="5871" y="456"/>
                </a:lnTo>
                <a:lnTo>
                  <a:pt x="5889" y="482"/>
                </a:lnTo>
                <a:lnTo>
                  <a:pt x="5906" y="509"/>
                </a:lnTo>
                <a:lnTo>
                  <a:pt x="5922" y="536"/>
                </a:lnTo>
                <a:lnTo>
                  <a:pt x="5938" y="563"/>
                </a:lnTo>
                <a:lnTo>
                  <a:pt x="5953" y="592"/>
                </a:lnTo>
                <a:lnTo>
                  <a:pt x="5968" y="620"/>
                </a:lnTo>
                <a:lnTo>
                  <a:pt x="5981" y="650"/>
                </a:lnTo>
                <a:lnTo>
                  <a:pt x="5995" y="678"/>
                </a:lnTo>
                <a:lnTo>
                  <a:pt x="6008" y="709"/>
                </a:lnTo>
                <a:lnTo>
                  <a:pt x="6020" y="738"/>
                </a:lnTo>
                <a:lnTo>
                  <a:pt x="6032" y="770"/>
                </a:lnTo>
                <a:lnTo>
                  <a:pt x="6042" y="800"/>
                </a:lnTo>
                <a:lnTo>
                  <a:pt x="6053" y="832"/>
                </a:lnTo>
                <a:lnTo>
                  <a:pt x="6062" y="863"/>
                </a:lnTo>
                <a:lnTo>
                  <a:pt x="6072" y="896"/>
                </a:lnTo>
                <a:lnTo>
                  <a:pt x="6080" y="928"/>
                </a:lnTo>
                <a:lnTo>
                  <a:pt x="6089" y="962"/>
                </a:lnTo>
                <a:lnTo>
                  <a:pt x="6096" y="996"/>
                </a:lnTo>
                <a:lnTo>
                  <a:pt x="6102" y="1029"/>
                </a:lnTo>
                <a:lnTo>
                  <a:pt x="6109" y="1064"/>
                </a:lnTo>
                <a:lnTo>
                  <a:pt x="6114" y="1099"/>
                </a:lnTo>
                <a:lnTo>
                  <a:pt x="6119" y="1134"/>
                </a:lnTo>
                <a:lnTo>
                  <a:pt x="6123" y="1169"/>
                </a:lnTo>
                <a:lnTo>
                  <a:pt x="6128" y="1206"/>
                </a:lnTo>
                <a:lnTo>
                  <a:pt x="6131" y="1242"/>
                </a:lnTo>
                <a:lnTo>
                  <a:pt x="6133" y="1279"/>
                </a:lnTo>
                <a:lnTo>
                  <a:pt x="6135" y="1317"/>
                </a:lnTo>
                <a:lnTo>
                  <a:pt x="6137" y="1354"/>
                </a:lnTo>
                <a:lnTo>
                  <a:pt x="6137" y="1392"/>
                </a:lnTo>
                <a:lnTo>
                  <a:pt x="6138" y="1431"/>
                </a:lnTo>
                <a:lnTo>
                  <a:pt x="6137" y="1448"/>
                </a:lnTo>
                <a:lnTo>
                  <a:pt x="6136" y="1468"/>
                </a:lnTo>
                <a:lnTo>
                  <a:pt x="6134" y="1489"/>
                </a:lnTo>
                <a:lnTo>
                  <a:pt x="6131" y="1512"/>
                </a:lnTo>
                <a:lnTo>
                  <a:pt x="6122" y="1566"/>
                </a:lnTo>
                <a:lnTo>
                  <a:pt x="6111" y="1627"/>
                </a:lnTo>
                <a:lnTo>
                  <a:pt x="6096" y="1696"/>
                </a:lnTo>
                <a:lnTo>
                  <a:pt x="6078" y="1774"/>
                </a:lnTo>
                <a:lnTo>
                  <a:pt x="6056" y="1859"/>
                </a:lnTo>
                <a:lnTo>
                  <a:pt x="6032" y="1953"/>
                </a:lnTo>
                <a:lnTo>
                  <a:pt x="6003" y="2055"/>
                </a:lnTo>
                <a:lnTo>
                  <a:pt x="5972" y="2165"/>
                </a:lnTo>
                <a:lnTo>
                  <a:pt x="5937" y="2283"/>
                </a:lnTo>
                <a:lnTo>
                  <a:pt x="5898" y="2409"/>
                </a:lnTo>
                <a:lnTo>
                  <a:pt x="5857" y="2544"/>
                </a:lnTo>
                <a:lnTo>
                  <a:pt x="5813" y="2687"/>
                </a:lnTo>
                <a:lnTo>
                  <a:pt x="5765" y="2837"/>
                </a:lnTo>
                <a:lnTo>
                  <a:pt x="5713" y="2997"/>
                </a:lnTo>
                <a:lnTo>
                  <a:pt x="5687" y="3078"/>
                </a:lnTo>
                <a:lnTo>
                  <a:pt x="5662" y="3160"/>
                </a:lnTo>
                <a:lnTo>
                  <a:pt x="5637" y="3241"/>
                </a:lnTo>
                <a:lnTo>
                  <a:pt x="5614" y="3322"/>
                </a:lnTo>
                <a:lnTo>
                  <a:pt x="5591" y="3403"/>
                </a:lnTo>
                <a:lnTo>
                  <a:pt x="5569" y="3484"/>
                </a:lnTo>
                <a:lnTo>
                  <a:pt x="5548" y="3565"/>
                </a:lnTo>
                <a:lnTo>
                  <a:pt x="5527" y="3646"/>
                </a:lnTo>
                <a:lnTo>
                  <a:pt x="5507" y="3727"/>
                </a:lnTo>
                <a:lnTo>
                  <a:pt x="5488" y="3808"/>
                </a:lnTo>
                <a:lnTo>
                  <a:pt x="5470" y="3888"/>
                </a:lnTo>
                <a:lnTo>
                  <a:pt x="5453" y="3969"/>
                </a:lnTo>
                <a:lnTo>
                  <a:pt x="5436" y="4049"/>
                </a:lnTo>
                <a:lnTo>
                  <a:pt x="5421" y="4129"/>
                </a:lnTo>
                <a:lnTo>
                  <a:pt x="5406" y="4210"/>
                </a:lnTo>
                <a:lnTo>
                  <a:pt x="5391" y="4290"/>
                </a:lnTo>
                <a:lnTo>
                  <a:pt x="5378" y="4370"/>
                </a:lnTo>
                <a:lnTo>
                  <a:pt x="5365" y="4449"/>
                </a:lnTo>
                <a:lnTo>
                  <a:pt x="5353" y="4529"/>
                </a:lnTo>
                <a:lnTo>
                  <a:pt x="5343" y="4608"/>
                </a:lnTo>
                <a:lnTo>
                  <a:pt x="5332" y="4687"/>
                </a:lnTo>
                <a:lnTo>
                  <a:pt x="5323" y="4767"/>
                </a:lnTo>
                <a:lnTo>
                  <a:pt x="5314" y="4846"/>
                </a:lnTo>
                <a:lnTo>
                  <a:pt x="5306" y="4925"/>
                </a:lnTo>
                <a:lnTo>
                  <a:pt x="5300" y="5004"/>
                </a:lnTo>
                <a:lnTo>
                  <a:pt x="5293" y="5083"/>
                </a:lnTo>
                <a:lnTo>
                  <a:pt x="5288" y="5162"/>
                </a:lnTo>
                <a:lnTo>
                  <a:pt x="5283" y="5241"/>
                </a:lnTo>
                <a:lnTo>
                  <a:pt x="5280" y="5319"/>
                </a:lnTo>
                <a:lnTo>
                  <a:pt x="5277" y="5397"/>
                </a:lnTo>
                <a:lnTo>
                  <a:pt x="5274" y="5476"/>
                </a:lnTo>
                <a:lnTo>
                  <a:pt x="5272" y="5554"/>
                </a:lnTo>
                <a:lnTo>
                  <a:pt x="5352" y="5511"/>
                </a:lnTo>
                <a:lnTo>
                  <a:pt x="5430" y="5468"/>
                </a:lnTo>
                <a:lnTo>
                  <a:pt x="5508" y="5424"/>
                </a:lnTo>
                <a:lnTo>
                  <a:pt x="5584" y="5378"/>
                </a:lnTo>
                <a:lnTo>
                  <a:pt x="5660" y="5333"/>
                </a:lnTo>
                <a:lnTo>
                  <a:pt x="5734" y="5286"/>
                </a:lnTo>
                <a:lnTo>
                  <a:pt x="5808" y="5238"/>
                </a:lnTo>
                <a:lnTo>
                  <a:pt x="5881" y="5190"/>
                </a:lnTo>
                <a:lnTo>
                  <a:pt x="5953" y="5142"/>
                </a:lnTo>
                <a:lnTo>
                  <a:pt x="6025" y="5091"/>
                </a:lnTo>
                <a:lnTo>
                  <a:pt x="6095" y="5041"/>
                </a:lnTo>
                <a:lnTo>
                  <a:pt x="6164" y="4989"/>
                </a:lnTo>
                <a:lnTo>
                  <a:pt x="6233" y="4938"/>
                </a:lnTo>
                <a:lnTo>
                  <a:pt x="6300" y="4884"/>
                </a:lnTo>
                <a:lnTo>
                  <a:pt x="6367" y="4829"/>
                </a:lnTo>
                <a:lnTo>
                  <a:pt x="6434" y="4775"/>
                </a:lnTo>
                <a:lnTo>
                  <a:pt x="6499" y="4719"/>
                </a:lnTo>
                <a:lnTo>
                  <a:pt x="6565" y="4660"/>
                </a:lnTo>
                <a:lnTo>
                  <a:pt x="6633" y="4599"/>
                </a:lnTo>
                <a:lnTo>
                  <a:pt x="6701" y="4535"/>
                </a:lnTo>
                <a:lnTo>
                  <a:pt x="6769" y="4469"/>
                </a:lnTo>
                <a:lnTo>
                  <a:pt x="6839" y="4400"/>
                </a:lnTo>
                <a:lnTo>
                  <a:pt x="6908" y="4329"/>
                </a:lnTo>
                <a:lnTo>
                  <a:pt x="6980" y="4255"/>
                </a:lnTo>
                <a:lnTo>
                  <a:pt x="7050" y="4178"/>
                </a:lnTo>
                <a:lnTo>
                  <a:pt x="7123" y="4099"/>
                </a:lnTo>
                <a:lnTo>
                  <a:pt x="7195" y="4017"/>
                </a:lnTo>
                <a:lnTo>
                  <a:pt x="7269" y="3933"/>
                </a:lnTo>
                <a:lnTo>
                  <a:pt x="7343" y="3847"/>
                </a:lnTo>
                <a:lnTo>
                  <a:pt x="7418" y="3758"/>
                </a:lnTo>
                <a:lnTo>
                  <a:pt x="7493" y="3666"/>
                </a:lnTo>
                <a:lnTo>
                  <a:pt x="7570" y="3571"/>
                </a:lnTo>
                <a:lnTo>
                  <a:pt x="7624" y="3507"/>
                </a:lnTo>
                <a:lnTo>
                  <a:pt x="7676" y="3445"/>
                </a:lnTo>
                <a:lnTo>
                  <a:pt x="7730" y="3385"/>
                </a:lnTo>
                <a:lnTo>
                  <a:pt x="7782" y="3327"/>
                </a:lnTo>
                <a:lnTo>
                  <a:pt x="7836" y="3272"/>
                </a:lnTo>
                <a:lnTo>
                  <a:pt x="7889" y="3218"/>
                </a:lnTo>
                <a:lnTo>
                  <a:pt x="7942" y="3167"/>
                </a:lnTo>
                <a:lnTo>
                  <a:pt x="7995" y="3116"/>
                </a:lnTo>
                <a:lnTo>
                  <a:pt x="8047" y="3069"/>
                </a:lnTo>
                <a:lnTo>
                  <a:pt x="8100" y="3022"/>
                </a:lnTo>
                <a:lnTo>
                  <a:pt x="8153" y="2979"/>
                </a:lnTo>
                <a:lnTo>
                  <a:pt x="8206" y="2937"/>
                </a:lnTo>
                <a:lnTo>
                  <a:pt x="8259" y="2897"/>
                </a:lnTo>
                <a:lnTo>
                  <a:pt x="8311" y="2859"/>
                </a:lnTo>
                <a:lnTo>
                  <a:pt x="8363" y="2824"/>
                </a:lnTo>
                <a:lnTo>
                  <a:pt x="8416" y="2790"/>
                </a:lnTo>
                <a:lnTo>
                  <a:pt x="8468" y="2757"/>
                </a:lnTo>
                <a:lnTo>
                  <a:pt x="8522" y="2728"/>
                </a:lnTo>
                <a:lnTo>
                  <a:pt x="8574" y="2700"/>
                </a:lnTo>
                <a:lnTo>
                  <a:pt x="8626" y="2674"/>
                </a:lnTo>
                <a:lnTo>
                  <a:pt x="8679" y="2650"/>
                </a:lnTo>
                <a:lnTo>
                  <a:pt x="8731" y="2629"/>
                </a:lnTo>
                <a:lnTo>
                  <a:pt x="8783" y="2609"/>
                </a:lnTo>
                <a:lnTo>
                  <a:pt x="8835" y="2592"/>
                </a:lnTo>
                <a:lnTo>
                  <a:pt x="8887" y="2577"/>
                </a:lnTo>
                <a:lnTo>
                  <a:pt x="8938" y="2564"/>
                </a:lnTo>
                <a:lnTo>
                  <a:pt x="8990" y="2552"/>
                </a:lnTo>
                <a:lnTo>
                  <a:pt x="9042" y="2543"/>
                </a:lnTo>
                <a:lnTo>
                  <a:pt x="9093" y="2535"/>
                </a:lnTo>
                <a:lnTo>
                  <a:pt x="9144" y="2531"/>
                </a:lnTo>
                <a:lnTo>
                  <a:pt x="9195" y="2528"/>
                </a:lnTo>
                <a:lnTo>
                  <a:pt x="9246" y="2527"/>
                </a:lnTo>
                <a:lnTo>
                  <a:pt x="9306" y="2527"/>
                </a:lnTo>
                <a:lnTo>
                  <a:pt x="9364" y="2530"/>
                </a:lnTo>
                <a:lnTo>
                  <a:pt x="9421" y="2534"/>
                </a:lnTo>
                <a:lnTo>
                  <a:pt x="9476" y="2540"/>
                </a:lnTo>
                <a:lnTo>
                  <a:pt x="9529" y="2547"/>
                </a:lnTo>
                <a:lnTo>
                  <a:pt x="9580" y="2555"/>
                </a:lnTo>
                <a:lnTo>
                  <a:pt x="9630" y="2566"/>
                </a:lnTo>
                <a:lnTo>
                  <a:pt x="9678" y="2578"/>
                </a:lnTo>
                <a:lnTo>
                  <a:pt x="9723" y="2591"/>
                </a:lnTo>
                <a:lnTo>
                  <a:pt x="9768" y="2606"/>
                </a:lnTo>
                <a:lnTo>
                  <a:pt x="9789" y="2614"/>
                </a:lnTo>
                <a:lnTo>
                  <a:pt x="9811" y="2623"/>
                </a:lnTo>
                <a:lnTo>
                  <a:pt x="9832" y="2632"/>
                </a:lnTo>
                <a:lnTo>
                  <a:pt x="9852" y="2642"/>
                </a:lnTo>
                <a:lnTo>
                  <a:pt x="9872" y="2651"/>
                </a:lnTo>
                <a:lnTo>
                  <a:pt x="9890" y="2662"/>
                </a:lnTo>
                <a:lnTo>
                  <a:pt x="9909" y="2672"/>
                </a:lnTo>
                <a:lnTo>
                  <a:pt x="9928" y="2683"/>
                </a:lnTo>
                <a:lnTo>
                  <a:pt x="9946" y="2694"/>
                </a:lnTo>
                <a:lnTo>
                  <a:pt x="9964" y="2706"/>
                </a:lnTo>
                <a:lnTo>
                  <a:pt x="9981" y="2718"/>
                </a:lnTo>
                <a:lnTo>
                  <a:pt x="9998" y="2731"/>
                </a:lnTo>
                <a:lnTo>
                  <a:pt x="10015" y="2744"/>
                </a:lnTo>
                <a:lnTo>
                  <a:pt x="10030" y="2757"/>
                </a:lnTo>
                <a:lnTo>
                  <a:pt x="10045" y="2771"/>
                </a:lnTo>
                <a:lnTo>
                  <a:pt x="10060" y="2785"/>
                </a:lnTo>
                <a:lnTo>
                  <a:pt x="10074" y="2799"/>
                </a:lnTo>
                <a:lnTo>
                  <a:pt x="10087" y="2814"/>
                </a:lnTo>
                <a:lnTo>
                  <a:pt x="10101" y="2829"/>
                </a:lnTo>
                <a:lnTo>
                  <a:pt x="10113" y="2845"/>
                </a:lnTo>
                <a:lnTo>
                  <a:pt x="10125" y="2860"/>
                </a:lnTo>
                <a:lnTo>
                  <a:pt x="10137" y="2877"/>
                </a:lnTo>
                <a:lnTo>
                  <a:pt x="10147" y="2893"/>
                </a:lnTo>
                <a:lnTo>
                  <a:pt x="10158" y="2910"/>
                </a:lnTo>
                <a:lnTo>
                  <a:pt x="10168" y="2928"/>
                </a:lnTo>
                <a:lnTo>
                  <a:pt x="10178" y="2945"/>
                </a:lnTo>
                <a:lnTo>
                  <a:pt x="10187" y="2962"/>
                </a:lnTo>
                <a:lnTo>
                  <a:pt x="10196" y="2981"/>
                </a:lnTo>
                <a:lnTo>
                  <a:pt x="10203" y="2999"/>
                </a:lnTo>
                <a:lnTo>
                  <a:pt x="10210" y="3018"/>
                </a:lnTo>
                <a:lnTo>
                  <a:pt x="10218" y="3038"/>
                </a:lnTo>
                <a:lnTo>
                  <a:pt x="10224" y="3057"/>
                </a:lnTo>
                <a:lnTo>
                  <a:pt x="10230" y="3078"/>
                </a:lnTo>
                <a:lnTo>
                  <a:pt x="10236" y="3098"/>
                </a:lnTo>
                <a:lnTo>
                  <a:pt x="10241" y="3119"/>
                </a:lnTo>
                <a:lnTo>
                  <a:pt x="10245" y="3140"/>
                </a:lnTo>
                <a:lnTo>
                  <a:pt x="10249" y="3161"/>
                </a:lnTo>
                <a:lnTo>
                  <a:pt x="10252" y="3183"/>
                </a:lnTo>
                <a:lnTo>
                  <a:pt x="10254" y="3205"/>
                </a:lnTo>
                <a:lnTo>
                  <a:pt x="10258" y="3228"/>
                </a:lnTo>
                <a:lnTo>
                  <a:pt x="10259" y="3251"/>
                </a:lnTo>
                <a:lnTo>
                  <a:pt x="10261" y="3274"/>
                </a:lnTo>
                <a:lnTo>
                  <a:pt x="10261" y="3298"/>
                </a:lnTo>
                <a:lnTo>
                  <a:pt x="10262" y="3322"/>
                </a:lnTo>
                <a:lnTo>
                  <a:pt x="10261" y="3350"/>
                </a:lnTo>
                <a:lnTo>
                  <a:pt x="10260" y="3378"/>
                </a:lnTo>
                <a:lnTo>
                  <a:pt x="10258" y="3405"/>
                </a:lnTo>
                <a:lnTo>
                  <a:pt x="10255" y="3433"/>
                </a:lnTo>
                <a:lnTo>
                  <a:pt x="10251" y="3460"/>
                </a:lnTo>
                <a:lnTo>
                  <a:pt x="10247" y="3488"/>
                </a:lnTo>
                <a:lnTo>
                  <a:pt x="10242" y="3516"/>
                </a:lnTo>
                <a:lnTo>
                  <a:pt x="10237" y="3542"/>
                </a:lnTo>
                <a:lnTo>
                  <a:pt x="10229" y="3569"/>
                </a:lnTo>
                <a:lnTo>
                  <a:pt x="10222" y="3597"/>
                </a:lnTo>
                <a:lnTo>
                  <a:pt x="10213" y="3624"/>
                </a:lnTo>
                <a:lnTo>
                  <a:pt x="10205" y="3650"/>
                </a:lnTo>
                <a:lnTo>
                  <a:pt x="10196" y="3678"/>
                </a:lnTo>
                <a:lnTo>
                  <a:pt x="10185" y="3704"/>
                </a:lnTo>
                <a:lnTo>
                  <a:pt x="10173" y="3730"/>
                </a:lnTo>
                <a:lnTo>
                  <a:pt x="10161" y="3758"/>
                </a:lnTo>
                <a:lnTo>
                  <a:pt x="10148" y="3784"/>
                </a:lnTo>
                <a:lnTo>
                  <a:pt x="10135" y="3810"/>
                </a:lnTo>
                <a:lnTo>
                  <a:pt x="10120" y="3836"/>
                </a:lnTo>
                <a:lnTo>
                  <a:pt x="10105" y="3863"/>
                </a:lnTo>
                <a:lnTo>
                  <a:pt x="10088" y="3889"/>
                </a:lnTo>
                <a:lnTo>
                  <a:pt x="10071" y="3914"/>
                </a:lnTo>
                <a:lnTo>
                  <a:pt x="10055" y="3941"/>
                </a:lnTo>
                <a:lnTo>
                  <a:pt x="10036" y="3967"/>
                </a:lnTo>
                <a:lnTo>
                  <a:pt x="10017" y="3992"/>
                </a:lnTo>
                <a:lnTo>
                  <a:pt x="9997" y="4018"/>
                </a:lnTo>
                <a:lnTo>
                  <a:pt x="9976" y="4044"/>
                </a:lnTo>
                <a:lnTo>
                  <a:pt x="9955" y="4069"/>
                </a:lnTo>
                <a:lnTo>
                  <a:pt x="9933" y="4094"/>
                </a:lnTo>
                <a:lnTo>
                  <a:pt x="9909" y="4120"/>
                </a:lnTo>
                <a:lnTo>
                  <a:pt x="9885" y="4146"/>
                </a:lnTo>
                <a:lnTo>
                  <a:pt x="9861" y="4171"/>
                </a:lnTo>
                <a:lnTo>
                  <a:pt x="9836" y="4195"/>
                </a:lnTo>
                <a:lnTo>
                  <a:pt x="9809" y="4219"/>
                </a:lnTo>
                <a:lnTo>
                  <a:pt x="9783" y="4244"/>
                </a:lnTo>
                <a:lnTo>
                  <a:pt x="9757" y="4267"/>
                </a:lnTo>
                <a:lnTo>
                  <a:pt x="9730" y="4290"/>
                </a:lnTo>
                <a:lnTo>
                  <a:pt x="9702" y="4312"/>
                </a:lnTo>
                <a:lnTo>
                  <a:pt x="9674" y="4333"/>
                </a:lnTo>
                <a:lnTo>
                  <a:pt x="9645" y="4355"/>
                </a:lnTo>
                <a:lnTo>
                  <a:pt x="9616" y="4376"/>
                </a:lnTo>
                <a:lnTo>
                  <a:pt x="9586" y="4396"/>
                </a:lnTo>
                <a:lnTo>
                  <a:pt x="9556" y="4416"/>
                </a:lnTo>
                <a:lnTo>
                  <a:pt x="9526" y="4435"/>
                </a:lnTo>
                <a:lnTo>
                  <a:pt x="9495" y="4454"/>
                </a:lnTo>
                <a:lnTo>
                  <a:pt x="9463" y="4473"/>
                </a:lnTo>
                <a:lnTo>
                  <a:pt x="9432" y="4491"/>
                </a:lnTo>
                <a:lnTo>
                  <a:pt x="9400" y="4509"/>
                </a:lnTo>
                <a:lnTo>
                  <a:pt x="9367" y="4525"/>
                </a:lnTo>
                <a:lnTo>
                  <a:pt x="9334" y="4542"/>
                </a:lnTo>
                <a:lnTo>
                  <a:pt x="9300" y="4558"/>
                </a:lnTo>
                <a:lnTo>
                  <a:pt x="9267" y="4574"/>
                </a:lnTo>
                <a:lnTo>
                  <a:pt x="9232" y="4589"/>
                </a:lnTo>
                <a:lnTo>
                  <a:pt x="9196" y="4603"/>
                </a:lnTo>
                <a:lnTo>
                  <a:pt x="9161" y="4617"/>
                </a:lnTo>
                <a:lnTo>
                  <a:pt x="9126" y="4631"/>
                </a:lnTo>
                <a:lnTo>
                  <a:pt x="9089" y="4643"/>
                </a:lnTo>
                <a:lnTo>
                  <a:pt x="9052" y="4656"/>
                </a:lnTo>
                <a:lnTo>
                  <a:pt x="9015" y="4668"/>
                </a:lnTo>
                <a:lnTo>
                  <a:pt x="8977" y="4680"/>
                </a:lnTo>
                <a:lnTo>
                  <a:pt x="8938" y="4691"/>
                </a:lnTo>
                <a:lnTo>
                  <a:pt x="8901" y="4701"/>
                </a:lnTo>
                <a:lnTo>
                  <a:pt x="8861" y="4712"/>
                </a:lnTo>
                <a:lnTo>
                  <a:pt x="8822" y="4721"/>
                </a:lnTo>
                <a:lnTo>
                  <a:pt x="8793" y="4727"/>
                </a:lnTo>
                <a:lnTo>
                  <a:pt x="8761" y="4735"/>
                </a:lnTo>
                <a:lnTo>
                  <a:pt x="8722" y="4742"/>
                </a:lnTo>
                <a:lnTo>
                  <a:pt x="8679" y="4752"/>
                </a:lnTo>
                <a:lnTo>
                  <a:pt x="8629" y="4760"/>
                </a:lnTo>
                <a:lnTo>
                  <a:pt x="8576" y="4769"/>
                </a:lnTo>
                <a:lnTo>
                  <a:pt x="8516" y="4780"/>
                </a:lnTo>
                <a:lnTo>
                  <a:pt x="8450" y="4790"/>
                </a:lnTo>
                <a:lnTo>
                  <a:pt x="8346" y="4808"/>
                </a:lnTo>
                <a:lnTo>
                  <a:pt x="8242" y="4827"/>
                </a:lnTo>
                <a:lnTo>
                  <a:pt x="8138" y="4847"/>
                </a:lnTo>
                <a:lnTo>
                  <a:pt x="8035" y="4867"/>
                </a:lnTo>
                <a:lnTo>
                  <a:pt x="7933" y="4889"/>
                </a:lnTo>
                <a:lnTo>
                  <a:pt x="7832" y="4911"/>
                </a:lnTo>
                <a:lnTo>
                  <a:pt x="7731" y="4935"/>
                </a:lnTo>
                <a:lnTo>
                  <a:pt x="7631" y="4959"/>
                </a:lnTo>
                <a:lnTo>
                  <a:pt x="7531" y="4984"/>
                </a:lnTo>
                <a:lnTo>
                  <a:pt x="7432" y="5010"/>
                </a:lnTo>
                <a:lnTo>
                  <a:pt x="7334" y="5037"/>
                </a:lnTo>
                <a:lnTo>
                  <a:pt x="7237" y="5065"/>
                </a:lnTo>
                <a:lnTo>
                  <a:pt x="7141" y="5093"/>
                </a:lnTo>
                <a:lnTo>
                  <a:pt x="7045" y="5123"/>
                </a:lnTo>
                <a:lnTo>
                  <a:pt x="6949" y="5153"/>
                </a:lnTo>
                <a:lnTo>
                  <a:pt x="6855" y="5185"/>
                </a:lnTo>
                <a:lnTo>
                  <a:pt x="6761" y="5217"/>
                </a:lnTo>
                <a:lnTo>
                  <a:pt x="6667" y="5250"/>
                </a:lnTo>
                <a:lnTo>
                  <a:pt x="6575" y="5285"/>
                </a:lnTo>
                <a:lnTo>
                  <a:pt x="6482" y="5319"/>
                </a:lnTo>
                <a:lnTo>
                  <a:pt x="6392" y="5356"/>
                </a:lnTo>
                <a:lnTo>
                  <a:pt x="6300" y="5393"/>
                </a:lnTo>
                <a:lnTo>
                  <a:pt x="6211" y="5431"/>
                </a:lnTo>
                <a:lnTo>
                  <a:pt x="6121" y="5470"/>
                </a:lnTo>
                <a:lnTo>
                  <a:pt x="6033" y="5510"/>
                </a:lnTo>
                <a:lnTo>
                  <a:pt x="5945" y="5550"/>
                </a:lnTo>
                <a:lnTo>
                  <a:pt x="5857" y="5592"/>
                </a:lnTo>
                <a:lnTo>
                  <a:pt x="5771" y="5635"/>
                </a:lnTo>
                <a:lnTo>
                  <a:pt x="5685" y="5678"/>
                </a:lnTo>
                <a:lnTo>
                  <a:pt x="5600" y="5722"/>
                </a:lnTo>
                <a:lnTo>
                  <a:pt x="5515" y="5768"/>
                </a:lnTo>
                <a:lnTo>
                  <a:pt x="5431" y="5814"/>
                </a:lnTo>
                <a:lnTo>
                  <a:pt x="5513" y="5860"/>
                </a:lnTo>
                <a:lnTo>
                  <a:pt x="5595" y="5905"/>
                </a:lnTo>
                <a:lnTo>
                  <a:pt x="5679" y="5949"/>
                </a:lnTo>
                <a:lnTo>
                  <a:pt x="5763" y="5994"/>
                </a:lnTo>
                <a:lnTo>
                  <a:pt x="5848" y="6036"/>
                </a:lnTo>
                <a:lnTo>
                  <a:pt x="5933" y="6077"/>
                </a:lnTo>
                <a:lnTo>
                  <a:pt x="6018" y="6118"/>
                </a:lnTo>
                <a:lnTo>
                  <a:pt x="6106" y="6158"/>
                </a:lnTo>
                <a:lnTo>
                  <a:pt x="6193" y="6196"/>
                </a:lnTo>
                <a:lnTo>
                  <a:pt x="6280" y="6233"/>
                </a:lnTo>
                <a:lnTo>
                  <a:pt x="6369" y="6270"/>
                </a:lnTo>
                <a:lnTo>
                  <a:pt x="6458" y="6306"/>
                </a:lnTo>
                <a:lnTo>
                  <a:pt x="6548" y="6342"/>
                </a:lnTo>
                <a:lnTo>
                  <a:pt x="6639" y="6375"/>
                </a:lnTo>
                <a:lnTo>
                  <a:pt x="6729" y="6409"/>
                </a:lnTo>
                <a:lnTo>
                  <a:pt x="6822" y="6441"/>
                </a:lnTo>
                <a:lnTo>
                  <a:pt x="6914" y="6472"/>
                </a:lnTo>
                <a:lnTo>
                  <a:pt x="7007" y="6503"/>
                </a:lnTo>
                <a:lnTo>
                  <a:pt x="7101" y="6532"/>
                </a:lnTo>
                <a:lnTo>
                  <a:pt x="7195" y="6561"/>
                </a:lnTo>
                <a:lnTo>
                  <a:pt x="7291" y="6588"/>
                </a:lnTo>
                <a:lnTo>
                  <a:pt x="7387" y="6614"/>
                </a:lnTo>
                <a:lnTo>
                  <a:pt x="7483" y="6640"/>
                </a:lnTo>
                <a:lnTo>
                  <a:pt x="7580" y="6665"/>
                </a:lnTo>
                <a:lnTo>
                  <a:pt x="7678" y="6689"/>
                </a:lnTo>
                <a:lnTo>
                  <a:pt x="7776" y="6712"/>
                </a:lnTo>
                <a:lnTo>
                  <a:pt x="7876" y="6734"/>
                </a:lnTo>
                <a:lnTo>
                  <a:pt x="7975" y="6755"/>
                </a:lnTo>
                <a:lnTo>
                  <a:pt x="8076" y="6775"/>
                </a:lnTo>
                <a:lnTo>
                  <a:pt x="8177" y="6794"/>
                </a:lnTo>
                <a:lnTo>
                  <a:pt x="8279" y="6812"/>
                </a:lnTo>
                <a:lnTo>
                  <a:pt x="8381" y="6830"/>
                </a:lnTo>
                <a:lnTo>
                  <a:pt x="8471" y="6842"/>
                </a:lnTo>
                <a:lnTo>
                  <a:pt x="8554" y="6855"/>
                </a:lnTo>
                <a:lnTo>
                  <a:pt x="8630" y="6868"/>
                </a:lnTo>
                <a:lnTo>
                  <a:pt x="8698" y="6879"/>
                </a:lnTo>
                <a:lnTo>
                  <a:pt x="8758" y="6891"/>
                </a:lnTo>
                <a:lnTo>
                  <a:pt x="8810" y="6902"/>
                </a:lnTo>
                <a:lnTo>
                  <a:pt x="8854" y="6913"/>
                </a:lnTo>
                <a:lnTo>
                  <a:pt x="8891" y="6923"/>
                </a:lnTo>
                <a:lnTo>
                  <a:pt x="8933" y="6936"/>
                </a:lnTo>
                <a:lnTo>
                  <a:pt x="8974" y="6949"/>
                </a:lnTo>
                <a:lnTo>
                  <a:pt x="9014" y="6962"/>
                </a:lnTo>
                <a:lnTo>
                  <a:pt x="9054" y="6976"/>
                </a:lnTo>
                <a:lnTo>
                  <a:pt x="9093" y="6990"/>
                </a:lnTo>
                <a:lnTo>
                  <a:pt x="9131" y="7004"/>
                </a:lnTo>
                <a:lnTo>
                  <a:pt x="9169" y="7019"/>
                </a:lnTo>
                <a:lnTo>
                  <a:pt x="9206" y="7034"/>
                </a:lnTo>
                <a:lnTo>
                  <a:pt x="9242" y="7050"/>
                </a:lnTo>
                <a:lnTo>
                  <a:pt x="9278" y="7065"/>
                </a:lnTo>
                <a:lnTo>
                  <a:pt x="9314" y="7081"/>
                </a:lnTo>
                <a:lnTo>
                  <a:pt x="9349" y="7098"/>
                </a:lnTo>
                <a:lnTo>
                  <a:pt x="9382" y="7115"/>
                </a:lnTo>
                <a:lnTo>
                  <a:pt x="9416" y="7132"/>
                </a:lnTo>
                <a:lnTo>
                  <a:pt x="9449" y="7150"/>
                </a:lnTo>
                <a:lnTo>
                  <a:pt x="9481" y="7167"/>
                </a:lnTo>
                <a:lnTo>
                  <a:pt x="9513" y="7185"/>
                </a:lnTo>
                <a:lnTo>
                  <a:pt x="9544" y="7204"/>
                </a:lnTo>
                <a:lnTo>
                  <a:pt x="9574" y="7223"/>
                </a:lnTo>
                <a:lnTo>
                  <a:pt x="9604" y="7242"/>
                </a:lnTo>
                <a:lnTo>
                  <a:pt x="9633" y="7262"/>
                </a:lnTo>
                <a:lnTo>
                  <a:pt x="9662" y="7282"/>
                </a:lnTo>
                <a:lnTo>
                  <a:pt x="9690" y="7302"/>
                </a:lnTo>
                <a:lnTo>
                  <a:pt x="9717" y="7323"/>
                </a:lnTo>
                <a:lnTo>
                  <a:pt x="9743" y="7344"/>
                </a:lnTo>
                <a:lnTo>
                  <a:pt x="9769" y="7365"/>
                </a:lnTo>
                <a:lnTo>
                  <a:pt x="9795" y="7387"/>
                </a:lnTo>
                <a:lnTo>
                  <a:pt x="9820" y="7409"/>
                </a:lnTo>
                <a:lnTo>
                  <a:pt x="9843" y="7431"/>
                </a:lnTo>
                <a:lnTo>
                  <a:pt x="9867" y="7455"/>
                </a:lnTo>
                <a:lnTo>
                  <a:pt x="9890" y="7478"/>
                </a:lnTo>
                <a:lnTo>
                  <a:pt x="9913" y="7501"/>
                </a:lnTo>
                <a:lnTo>
                  <a:pt x="9934" y="7525"/>
                </a:lnTo>
                <a:lnTo>
                  <a:pt x="9955" y="7549"/>
                </a:lnTo>
                <a:lnTo>
                  <a:pt x="9975" y="7574"/>
                </a:lnTo>
                <a:lnTo>
                  <a:pt x="9995" y="7600"/>
                </a:lnTo>
                <a:lnTo>
                  <a:pt x="10014" y="7625"/>
                </a:lnTo>
                <a:lnTo>
                  <a:pt x="10031" y="7650"/>
                </a:lnTo>
                <a:lnTo>
                  <a:pt x="10048" y="7676"/>
                </a:lnTo>
                <a:lnTo>
                  <a:pt x="10065" y="7703"/>
                </a:lnTo>
                <a:lnTo>
                  <a:pt x="10081" y="7729"/>
                </a:lnTo>
                <a:lnTo>
                  <a:pt x="10097" y="7756"/>
                </a:lnTo>
                <a:lnTo>
                  <a:pt x="10111" y="7784"/>
                </a:lnTo>
                <a:lnTo>
                  <a:pt x="10125" y="7811"/>
                </a:lnTo>
                <a:lnTo>
                  <a:pt x="10139" y="7838"/>
                </a:lnTo>
                <a:lnTo>
                  <a:pt x="10151" y="7867"/>
                </a:lnTo>
                <a:lnTo>
                  <a:pt x="10163" y="7895"/>
                </a:lnTo>
                <a:lnTo>
                  <a:pt x="10174" y="7924"/>
                </a:lnTo>
                <a:lnTo>
                  <a:pt x="10185" y="7953"/>
                </a:lnTo>
                <a:lnTo>
                  <a:pt x="10194" y="7982"/>
                </a:lnTo>
                <a:lnTo>
                  <a:pt x="10204" y="8012"/>
                </a:lnTo>
                <a:lnTo>
                  <a:pt x="10212" y="8041"/>
                </a:lnTo>
                <a:lnTo>
                  <a:pt x="10221" y="8072"/>
                </a:lnTo>
                <a:lnTo>
                  <a:pt x="10227" y="8102"/>
                </a:lnTo>
                <a:lnTo>
                  <a:pt x="10233" y="8134"/>
                </a:lnTo>
                <a:lnTo>
                  <a:pt x="10240" y="8164"/>
                </a:lnTo>
                <a:lnTo>
                  <a:pt x="10245" y="8196"/>
                </a:lnTo>
                <a:lnTo>
                  <a:pt x="10249" y="8228"/>
                </a:lnTo>
                <a:lnTo>
                  <a:pt x="10253" y="8260"/>
                </a:lnTo>
                <a:lnTo>
                  <a:pt x="10255" y="8293"/>
                </a:lnTo>
                <a:lnTo>
                  <a:pt x="10259" y="8325"/>
                </a:lnTo>
                <a:lnTo>
                  <a:pt x="10260" y="8358"/>
                </a:lnTo>
                <a:lnTo>
                  <a:pt x="10261" y="8392"/>
                </a:lnTo>
                <a:lnTo>
                  <a:pt x="10262" y="8425"/>
                </a:lnTo>
                <a:lnTo>
                  <a:pt x="10261" y="8445"/>
                </a:lnTo>
                <a:lnTo>
                  <a:pt x="10261" y="8465"/>
                </a:lnTo>
                <a:lnTo>
                  <a:pt x="10259" y="8484"/>
                </a:lnTo>
                <a:lnTo>
                  <a:pt x="10257" y="8503"/>
                </a:lnTo>
                <a:lnTo>
                  <a:pt x="10254" y="8523"/>
                </a:lnTo>
                <a:lnTo>
                  <a:pt x="10251" y="8541"/>
                </a:lnTo>
                <a:lnTo>
                  <a:pt x="10248" y="8560"/>
                </a:lnTo>
                <a:lnTo>
                  <a:pt x="10244" y="8578"/>
                </a:lnTo>
                <a:lnTo>
                  <a:pt x="10239" y="8596"/>
                </a:lnTo>
                <a:lnTo>
                  <a:pt x="10233" y="8614"/>
                </a:lnTo>
                <a:lnTo>
                  <a:pt x="10228" y="8631"/>
                </a:lnTo>
                <a:lnTo>
                  <a:pt x="10222" y="8648"/>
                </a:lnTo>
                <a:lnTo>
                  <a:pt x="10216" y="8666"/>
                </a:lnTo>
                <a:lnTo>
                  <a:pt x="10208" y="8682"/>
                </a:lnTo>
                <a:lnTo>
                  <a:pt x="10200" y="8699"/>
                </a:lnTo>
                <a:lnTo>
                  <a:pt x="10191" y="8716"/>
                </a:lnTo>
                <a:lnTo>
                  <a:pt x="10182" y="8731"/>
                </a:lnTo>
                <a:lnTo>
                  <a:pt x="10172" y="8747"/>
                </a:lnTo>
                <a:lnTo>
                  <a:pt x="10163" y="8762"/>
                </a:lnTo>
                <a:lnTo>
                  <a:pt x="10152" y="8778"/>
                </a:lnTo>
                <a:lnTo>
                  <a:pt x="10141" y="8792"/>
                </a:lnTo>
                <a:lnTo>
                  <a:pt x="10129" y="8807"/>
                </a:lnTo>
                <a:lnTo>
                  <a:pt x="10117" y="8822"/>
                </a:lnTo>
                <a:lnTo>
                  <a:pt x="10104" y="8835"/>
                </a:lnTo>
                <a:lnTo>
                  <a:pt x="10090" y="8850"/>
                </a:lnTo>
                <a:lnTo>
                  <a:pt x="10077" y="8864"/>
                </a:lnTo>
                <a:lnTo>
                  <a:pt x="10062" y="8878"/>
                </a:lnTo>
                <a:lnTo>
                  <a:pt x="10047" y="8890"/>
                </a:lnTo>
                <a:lnTo>
                  <a:pt x="10031" y="8903"/>
                </a:lnTo>
                <a:lnTo>
                  <a:pt x="10016" y="8916"/>
                </a:lnTo>
                <a:lnTo>
                  <a:pt x="9999" y="8928"/>
                </a:lnTo>
                <a:lnTo>
                  <a:pt x="9982" y="8941"/>
                </a:lnTo>
                <a:lnTo>
                  <a:pt x="9946" y="8964"/>
                </a:lnTo>
                <a:lnTo>
                  <a:pt x="9910" y="8986"/>
                </a:lnTo>
                <a:lnTo>
                  <a:pt x="9873" y="9007"/>
                </a:lnTo>
                <a:lnTo>
                  <a:pt x="9833" y="9025"/>
                </a:lnTo>
                <a:lnTo>
                  <a:pt x="9793" y="9043"/>
                </a:lnTo>
                <a:lnTo>
                  <a:pt x="9751" y="9058"/>
                </a:lnTo>
                <a:lnTo>
                  <a:pt x="9707" y="9073"/>
                </a:lnTo>
                <a:lnTo>
                  <a:pt x="9663" y="9086"/>
                </a:lnTo>
                <a:lnTo>
                  <a:pt x="9618" y="9097"/>
                </a:lnTo>
                <a:lnTo>
                  <a:pt x="9572" y="9107"/>
                </a:lnTo>
                <a:lnTo>
                  <a:pt x="9523" y="9115"/>
                </a:lnTo>
                <a:lnTo>
                  <a:pt x="9474" y="9122"/>
                </a:lnTo>
                <a:lnTo>
                  <a:pt x="9423" y="9127"/>
                </a:lnTo>
                <a:lnTo>
                  <a:pt x="9372" y="9131"/>
                </a:lnTo>
                <a:lnTo>
                  <a:pt x="9319" y="9133"/>
                </a:lnTo>
                <a:lnTo>
                  <a:pt x="9265" y="9134"/>
                </a:lnTo>
                <a:lnTo>
                  <a:pt x="9238" y="9134"/>
                </a:lnTo>
                <a:lnTo>
                  <a:pt x="9212" y="9133"/>
                </a:lnTo>
                <a:lnTo>
                  <a:pt x="9186" y="9132"/>
                </a:lnTo>
                <a:lnTo>
                  <a:pt x="9159" y="9130"/>
                </a:lnTo>
                <a:lnTo>
                  <a:pt x="9134" y="9128"/>
                </a:lnTo>
                <a:lnTo>
                  <a:pt x="9108" y="9125"/>
                </a:lnTo>
                <a:lnTo>
                  <a:pt x="9082" y="9122"/>
                </a:lnTo>
                <a:lnTo>
                  <a:pt x="9055" y="9117"/>
                </a:lnTo>
                <a:lnTo>
                  <a:pt x="9002" y="9108"/>
                </a:lnTo>
                <a:lnTo>
                  <a:pt x="8949" y="9095"/>
                </a:lnTo>
                <a:lnTo>
                  <a:pt x="8896" y="9082"/>
                </a:lnTo>
                <a:lnTo>
                  <a:pt x="8844" y="9066"/>
                </a:lnTo>
                <a:lnTo>
                  <a:pt x="8791" y="9048"/>
                </a:lnTo>
                <a:lnTo>
                  <a:pt x="8738" y="9028"/>
                </a:lnTo>
                <a:lnTo>
                  <a:pt x="8685" y="9006"/>
                </a:lnTo>
                <a:lnTo>
                  <a:pt x="8631" y="8981"/>
                </a:lnTo>
                <a:lnTo>
                  <a:pt x="8579" y="8954"/>
                </a:lnTo>
                <a:lnTo>
                  <a:pt x="8525" y="8926"/>
                </a:lnTo>
                <a:lnTo>
                  <a:pt x="8472" y="8895"/>
                </a:lnTo>
                <a:lnTo>
                  <a:pt x="8419" y="8863"/>
                </a:lnTo>
                <a:lnTo>
                  <a:pt x="8365" y="8828"/>
                </a:lnTo>
                <a:lnTo>
                  <a:pt x="8311" y="8791"/>
                </a:lnTo>
                <a:lnTo>
                  <a:pt x="8259" y="8752"/>
                </a:lnTo>
                <a:lnTo>
                  <a:pt x="8205" y="8711"/>
                </a:lnTo>
                <a:lnTo>
                  <a:pt x="8153" y="8669"/>
                </a:lnTo>
                <a:lnTo>
                  <a:pt x="8099" y="8624"/>
                </a:lnTo>
                <a:lnTo>
                  <a:pt x="8046" y="8578"/>
                </a:lnTo>
                <a:lnTo>
                  <a:pt x="7994" y="8529"/>
                </a:lnTo>
                <a:lnTo>
                  <a:pt x="7941" y="8479"/>
                </a:lnTo>
                <a:lnTo>
                  <a:pt x="7889" y="8426"/>
                </a:lnTo>
                <a:lnTo>
                  <a:pt x="7836" y="8373"/>
                </a:lnTo>
                <a:lnTo>
                  <a:pt x="7783" y="8316"/>
                </a:lnTo>
                <a:lnTo>
                  <a:pt x="7731" y="8258"/>
                </a:lnTo>
                <a:lnTo>
                  <a:pt x="7679" y="8198"/>
                </a:lnTo>
                <a:lnTo>
                  <a:pt x="7627" y="8137"/>
                </a:lnTo>
                <a:lnTo>
                  <a:pt x="7575" y="8073"/>
                </a:lnTo>
                <a:lnTo>
                  <a:pt x="7561" y="8054"/>
                </a:lnTo>
                <a:lnTo>
                  <a:pt x="7544" y="8031"/>
                </a:lnTo>
                <a:lnTo>
                  <a:pt x="7521" y="8004"/>
                </a:lnTo>
                <a:lnTo>
                  <a:pt x="7497" y="7971"/>
                </a:lnTo>
                <a:lnTo>
                  <a:pt x="7440" y="7899"/>
                </a:lnTo>
                <a:lnTo>
                  <a:pt x="7383" y="7828"/>
                </a:lnTo>
                <a:lnTo>
                  <a:pt x="7324" y="7757"/>
                </a:lnTo>
                <a:lnTo>
                  <a:pt x="7264" y="7688"/>
                </a:lnTo>
                <a:lnTo>
                  <a:pt x="7204" y="7619"/>
                </a:lnTo>
                <a:lnTo>
                  <a:pt x="7143" y="7551"/>
                </a:lnTo>
                <a:lnTo>
                  <a:pt x="7081" y="7484"/>
                </a:lnTo>
                <a:lnTo>
                  <a:pt x="7019" y="7418"/>
                </a:lnTo>
                <a:lnTo>
                  <a:pt x="6956" y="7352"/>
                </a:lnTo>
                <a:lnTo>
                  <a:pt x="6891" y="7287"/>
                </a:lnTo>
                <a:lnTo>
                  <a:pt x="6826" y="7224"/>
                </a:lnTo>
                <a:lnTo>
                  <a:pt x="6760" y="7161"/>
                </a:lnTo>
                <a:lnTo>
                  <a:pt x="6694" y="7099"/>
                </a:lnTo>
                <a:lnTo>
                  <a:pt x="6626" y="7037"/>
                </a:lnTo>
                <a:lnTo>
                  <a:pt x="6558" y="6977"/>
                </a:lnTo>
                <a:lnTo>
                  <a:pt x="6488" y="6917"/>
                </a:lnTo>
                <a:lnTo>
                  <a:pt x="6419" y="6858"/>
                </a:lnTo>
                <a:lnTo>
                  <a:pt x="6349" y="6800"/>
                </a:lnTo>
                <a:lnTo>
                  <a:pt x="6277" y="6744"/>
                </a:lnTo>
                <a:lnTo>
                  <a:pt x="6204" y="6687"/>
                </a:lnTo>
                <a:lnTo>
                  <a:pt x="6131" y="6631"/>
                </a:lnTo>
                <a:lnTo>
                  <a:pt x="6057" y="6576"/>
                </a:lnTo>
                <a:lnTo>
                  <a:pt x="5982" y="6523"/>
                </a:lnTo>
                <a:lnTo>
                  <a:pt x="5907" y="6470"/>
                </a:lnTo>
                <a:lnTo>
                  <a:pt x="5831" y="6417"/>
                </a:lnTo>
                <a:lnTo>
                  <a:pt x="5753" y="6366"/>
                </a:lnTo>
                <a:lnTo>
                  <a:pt x="5675" y="6315"/>
                </a:lnTo>
                <a:lnTo>
                  <a:pt x="5596" y="6266"/>
                </a:lnTo>
                <a:lnTo>
                  <a:pt x="5516" y="6217"/>
                </a:lnTo>
                <a:lnTo>
                  <a:pt x="5436" y="6168"/>
                </a:lnTo>
                <a:lnTo>
                  <a:pt x="5355" y="6121"/>
                </a:lnTo>
                <a:lnTo>
                  <a:pt x="5272" y="6075"/>
                </a:lnTo>
                <a:lnTo>
                  <a:pt x="5273" y="6148"/>
                </a:lnTo>
                <a:lnTo>
                  <a:pt x="5274" y="6222"/>
                </a:lnTo>
                <a:lnTo>
                  <a:pt x="5277" y="6297"/>
                </a:lnTo>
                <a:lnTo>
                  <a:pt x="5280" y="6370"/>
                </a:lnTo>
                <a:lnTo>
                  <a:pt x="5283" y="6445"/>
                </a:lnTo>
                <a:lnTo>
                  <a:pt x="5288" y="6520"/>
                </a:lnTo>
                <a:lnTo>
                  <a:pt x="5293" y="6595"/>
                </a:lnTo>
                <a:lnTo>
                  <a:pt x="5300" y="6671"/>
                </a:lnTo>
                <a:lnTo>
                  <a:pt x="5306" y="6747"/>
                </a:lnTo>
                <a:lnTo>
                  <a:pt x="5314" y="6822"/>
                </a:lnTo>
                <a:lnTo>
                  <a:pt x="5323" y="6899"/>
                </a:lnTo>
                <a:lnTo>
                  <a:pt x="5332" y="6976"/>
                </a:lnTo>
                <a:lnTo>
                  <a:pt x="5343" y="7053"/>
                </a:lnTo>
                <a:lnTo>
                  <a:pt x="5354" y="7131"/>
                </a:lnTo>
                <a:lnTo>
                  <a:pt x="5366" y="7208"/>
                </a:lnTo>
                <a:lnTo>
                  <a:pt x="5380" y="7286"/>
                </a:lnTo>
                <a:lnTo>
                  <a:pt x="5393" y="7364"/>
                </a:lnTo>
                <a:lnTo>
                  <a:pt x="5407" y="7443"/>
                </a:lnTo>
                <a:lnTo>
                  <a:pt x="5423" y="7522"/>
                </a:lnTo>
                <a:lnTo>
                  <a:pt x="5439" y="7601"/>
                </a:lnTo>
                <a:lnTo>
                  <a:pt x="5456" y="7681"/>
                </a:lnTo>
                <a:lnTo>
                  <a:pt x="5473" y="7761"/>
                </a:lnTo>
                <a:lnTo>
                  <a:pt x="5492" y="7841"/>
                </a:lnTo>
                <a:lnTo>
                  <a:pt x="5512" y="7920"/>
                </a:lnTo>
                <a:lnTo>
                  <a:pt x="5532" y="8001"/>
                </a:lnTo>
                <a:lnTo>
                  <a:pt x="5553" y="8082"/>
                </a:lnTo>
                <a:lnTo>
                  <a:pt x="5575" y="8163"/>
                </a:lnTo>
                <a:lnTo>
                  <a:pt x="5598" y="8245"/>
                </a:lnTo>
                <a:lnTo>
                  <a:pt x="5622" y="8327"/>
                </a:lnTo>
                <a:lnTo>
                  <a:pt x="5646" y="8410"/>
                </a:lnTo>
                <a:lnTo>
                  <a:pt x="5671" y="8493"/>
                </a:lnTo>
                <a:lnTo>
                  <a:pt x="5697" y="8576"/>
                </a:lnTo>
                <a:lnTo>
                  <a:pt x="5749" y="8738"/>
                </a:lnTo>
                <a:lnTo>
                  <a:pt x="5797" y="8893"/>
                </a:lnTo>
                <a:lnTo>
                  <a:pt x="5843" y="9043"/>
                </a:lnTo>
                <a:lnTo>
                  <a:pt x="5884" y="9184"/>
                </a:lnTo>
                <a:lnTo>
                  <a:pt x="5921" y="9318"/>
                </a:lnTo>
                <a:lnTo>
                  <a:pt x="5957" y="9445"/>
                </a:lnTo>
                <a:lnTo>
                  <a:pt x="5988" y="9565"/>
                </a:lnTo>
                <a:lnTo>
                  <a:pt x="6016" y="9679"/>
                </a:lnTo>
                <a:lnTo>
                  <a:pt x="6041" y="9785"/>
                </a:lnTo>
                <a:lnTo>
                  <a:pt x="6062" y="9884"/>
                </a:lnTo>
                <a:lnTo>
                  <a:pt x="6080" y="9976"/>
                </a:lnTo>
                <a:lnTo>
                  <a:pt x="6095" y="10061"/>
                </a:lnTo>
                <a:lnTo>
                  <a:pt x="6101" y="10101"/>
                </a:lnTo>
                <a:lnTo>
                  <a:pt x="6107" y="10139"/>
                </a:lnTo>
                <a:lnTo>
                  <a:pt x="6112" y="10175"/>
                </a:lnTo>
                <a:lnTo>
                  <a:pt x="6115" y="10209"/>
                </a:lnTo>
                <a:lnTo>
                  <a:pt x="6118" y="10242"/>
                </a:lnTo>
                <a:lnTo>
                  <a:pt x="6120" y="10273"/>
                </a:lnTo>
                <a:lnTo>
                  <a:pt x="6121" y="10302"/>
                </a:lnTo>
                <a:lnTo>
                  <a:pt x="6121" y="10329"/>
                </a:lnTo>
                <a:lnTo>
                  <a:pt x="6121" y="10364"/>
                </a:lnTo>
                <a:lnTo>
                  <a:pt x="6120" y="10397"/>
                </a:lnTo>
                <a:lnTo>
                  <a:pt x="6119" y="10431"/>
                </a:lnTo>
                <a:lnTo>
                  <a:pt x="6117" y="10465"/>
                </a:lnTo>
                <a:lnTo>
                  <a:pt x="6114" y="10498"/>
                </a:lnTo>
                <a:lnTo>
                  <a:pt x="6111" y="10531"/>
                </a:lnTo>
                <a:lnTo>
                  <a:pt x="6107" y="10563"/>
                </a:lnTo>
                <a:lnTo>
                  <a:pt x="6101" y="10596"/>
                </a:lnTo>
                <a:lnTo>
                  <a:pt x="6096" y="10628"/>
                </a:lnTo>
                <a:lnTo>
                  <a:pt x="6090" y="10659"/>
                </a:lnTo>
                <a:lnTo>
                  <a:pt x="6083" y="10691"/>
                </a:lnTo>
                <a:lnTo>
                  <a:pt x="6076" y="10722"/>
                </a:lnTo>
                <a:lnTo>
                  <a:pt x="6069" y="10753"/>
                </a:lnTo>
                <a:lnTo>
                  <a:pt x="6060" y="10783"/>
                </a:lnTo>
                <a:lnTo>
                  <a:pt x="6051" y="10814"/>
                </a:lnTo>
                <a:lnTo>
                  <a:pt x="6041" y="10843"/>
                </a:lnTo>
                <a:lnTo>
                  <a:pt x="6031" y="10873"/>
                </a:lnTo>
                <a:lnTo>
                  <a:pt x="6019" y="10902"/>
                </a:lnTo>
                <a:lnTo>
                  <a:pt x="6008" y="10932"/>
                </a:lnTo>
                <a:lnTo>
                  <a:pt x="5996" y="10960"/>
                </a:lnTo>
                <a:lnTo>
                  <a:pt x="5982" y="10988"/>
                </a:lnTo>
                <a:lnTo>
                  <a:pt x="5970" y="11017"/>
                </a:lnTo>
                <a:lnTo>
                  <a:pt x="5955" y="11045"/>
                </a:lnTo>
                <a:lnTo>
                  <a:pt x="5940" y="11073"/>
                </a:lnTo>
                <a:lnTo>
                  <a:pt x="5925" y="11100"/>
                </a:lnTo>
                <a:lnTo>
                  <a:pt x="5909" y="11126"/>
                </a:lnTo>
                <a:lnTo>
                  <a:pt x="5892" y="11154"/>
                </a:lnTo>
                <a:lnTo>
                  <a:pt x="5875" y="11180"/>
                </a:lnTo>
                <a:lnTo>
                  <a:pt x="5857" y="11206"/>
                </a:lnTo>
                <a:lnTo>
                  <a:pt x="5838" y="11231"/>
                </a:lnTo>
                <a:lnTo>
                  <a:pt x="5819" y="11258"/>
                </a:lnTo>
                <a:lnTo>
                  <a:pt x="5799" y="11283"/>
                </a:lnTo>
                <a:lnTo>
                  <a:pt x="5779" y="11307"/>
                </a:lnTo>
                <a:lnTo>
                  <a:pt x="5759" y="11331"/>
                </a:lnTo>
                <a:lnTo>
                  <a:pt x="5738" y="11354"/>
                </a:lnTo>
                <a:lnTo>
                  <a:pt x="5718" y="11376"/>
                </a:lnTo>
                <a:lnTo>
                  <a:pt x="5698" y="11398"/>
                </a:lnTo>
                <a:lnTo>
                  <a:pt x="5677" y="11419"/>
                </a:lnTo>
                <a:lnTo>
                  <a:pt x="5657" y="11439"/>
                </a:lnTo>
                <a:lnTo>
                  <a:pt x="5637" y="11457"/>
                </a:lnTo>
                <a:lnTo>
                  <a:pt x="5616" y="11475"/>
                </a:lnTo>
                <a:lnTo>
                  <a:pt x="5596" y="11493"/>
                </a:lnTo>
                <a:lnTo>
                  <a:pt x="5575" y="11510"/>
                </a:lnTo>
                <a:lnTo>
                  <a:pt x="5555" y="11526"/>
                </a:lnTo>
                <a:lnTo>
                  <a:pt x="5534" y="11542"/>
                </a:lnTo>
                <a:lnTo>
                  <a:pt x="5514" y="11556"/>
                </a:lnTo>
                <a:lnTo>
                  <a:pt x="5493" y="11570"/>
                </a:lnTo>
                <a:lnTo>
                  <a:pt x="5473" y="11583"/>
                </a:lnTo>
                <a:lnTo>
                  <a:pt x="5452" y="11595"/>
                </a:lnTo>
                <a:lnTo>
                  <a:pt x="5431" y="11606"/>
                </a:lnTo>
                <a:lnTo>
                  <a:pt x="5411" y="11616"/>
                </a:lnTo>
                <a:lnTo>
                  <a:pt x="5390" y="11627"/>
                </a:lnTo>
                <a:lnTo>
                  <a:pt x="5369" y="11635"/>
                </a:lnTo>
                <a:lnTo>
                  <a:pt x="5348" y="11644"/>
                </a:lnTo>
                <a:lnTo>
                  <a:pt x="5327" y="11651"/>
                </a:lnTo>
                <a:lnTo>
                  <a:pt x="5307" y="11658"/>
                </a:lnTo>
                <a:lnTo>
                  <a:pt x="5286" y="11664"/>
                </a:lnTo>
                <a:lnTo>
                  <a:pt x="5265" y="11669"/>
                </a:lnTo>
                <a:lnTo>
                  <a:pt x="5244" y="11673"/>
                </a:lnTo>
                <a:lnTo>
                  <a:pt x="5223" y="11676"/>
                </a:lnTo>
                <a:lnTo>
                  <a:pt x="5202" y="11679"/>
                </a:lnTo>
                <a:lnTo>
                  <a:pt x="5181" y="11682"/>
                </a:lnTo>
                <a:lnTo>
                  <a:pt x="5160" y="11683"/>
                </a:lnTo>
                <a:lnTo>
                  <a:pt x="5139" y="11683"/>
                </a:lnTo>
                <a:lnTo>
                  <a:pt x="5117" y="11683"/>
                </a:lnTo>
                <a:lnTo>
                  <a:pt x="5095" y="11682"/>
                </a:lnTo>
                <a:lnTo>
                  <a:pt x="5073" y="11679"/>
                </a:lnTo>
                <a:lnTo>
                  <a:pt x="5050" y="11676"/>
                </a:lnTo>
                <a:lnTo>
                  <a:pt x="5028" y="11673"/>
                </a:lnTo>
                <a:lnTo>
                  <a:pt x="5006" y="11669"/>
                </a:lnTo>
                <a:lnTo>
                  <a:pt x="4985" y="11664"/>
                </a:lnTo>
                <a:lnTo>
                  <a:pt x="4963" y="11657"/>
                </a:lnTo>
                <a:lnTo>
                  <a:pt x="4942" y="11650"/>
                </a:lnTo>
                <a:lnTo>
                  <a:pt x="4920" y="11643"/>
                </a:lnTo>
                <a:lnTo>
                  <a:pt x="4899" y="11634"/>
                </a:lnTo>
                <a:lnTo>
                  <a:pt x="4877" y="11625"/>
                </a:lnTo>
                <a:lnTo>
                  <a:pt x="4856" y="11615"/>
                </a:lnTo>
                <a:lnTo>
                  <a:pt x="4835" y="11604"/>
                </a:lnTo>
                <a:lnTo>
                  <a:pt x="4813" y="11592"/>
                </a:lnTo>
                <a:lnTo>
                  <a:pt x="4792" y="11579"/>
                </a:lnTo>
                <a:lnTo>
                  <a:pt x="4771" y="11567"/>
                </a:lnTo>
                <a:lnTo>
                  <a:pt x="4750" y="11552"/>
                </a:lnTo>
                <a:lnTo>
                  <a:pt x="4729" y="11537"/>
                </a:lnTo>
                <a:lnTo>
                  <a:pt x="4707" y="11522"/>
                </a:lnTo>
                <a:lnTo>
                  <a:pt x="4686" y="11505"/>
                </a:lnTo>
                <a:lnTo>
                  <a:pt x="4666" y="11488"/>
                </a:lnTo>
                <a:lnTo>
                  <a:pt x="4645" y="11470"/>
                </a:lnTo>
                <a:lnTo>
                  <a:pt x="4624" y="11451"/>
                </a:lnTo>
                <a:lnTo>
                  <a:pt x="4604" y="11431"/>
                </a:lnTo>
                <a:lnTo>
                  <a:pt x="4583" y="11410"/>
                </a:lnTo>
                <a:lnTo>
                  <a:pt x="4563" y="11389"/>
                </a:lnTo>
                <a:lnTo>
                  <a:pt x="4542" y="11367"/>
                </a:lnTo>
                <a:lnTo>
                  <a:pt x="4522" y="11344"/>
                </a:lnTo>
                <a:lnTo>
                  <a:pt x="4502" y="11320"/>
                </a:lnTo>
                <a:lnTo>
                  <a:pt x="4481" y="11294"/>
                </a:lnTo>
                <a:lnTo>
                  <a:pt x="4461" y="11269"/>
                </a:lnTo>
                <a:lnTo>
                  <a:pt x="4441" y="11244"/>
                </a:lnTo>
                <a:lnTo>
                  <a:pt x="4422" y="11218"/>
                </a:lnTo>
                <a:lnTo>
                  <a:pt x="4403" y="11190"/>
                </a:lnTo>
                <a:lnTo>
                  <a:pt x="4386" y="11164"/>
                </a:lnTo>
                <a:lnTo>
                  <a:pt x="4369" y="11137"/>
                </a:lnTo>
                <a:lnTo>
                  <a:pt x="4352" y="11108"/>
                </a:lnTo>
                <a:lnTo>
                  <a:pt x="4336" y="11080"/>
                </a:lnTo>
                <a:lnTo>
                  <a:pt x="4320" y="11052"/>
                </a:lnTo>
                <a:lnTo>
                  <a:pt x="4306" y="11023"/>
                </a:lnTo>
                <a:lnTo>
                  <a:pt x="4292" y="10994"/>
                </a:lnTo>
                <a:lnTo>
                  <a:pt x="4278" y="10964"/>
                </a:lnTo>
                <a:lnTo>
                  <a:pt x="4265" y="10935"/>
                </a:lnTo>
                <a:lnTo>
                  <a:pt x="4253" y="10904"/>
                </a:lnTo>
                <a:lnTo>
                  <a:pt x="4241" y="10874"/>
                </a:lnTo>
                <a:lnTo>
                  <a:pt x="4230" y="10842"/>
                </a:lnTo>
                <a:lnTo>
                  <a:pt x="4219" y="10811"/>
                </a:lnTo>
                <a:lnTo>
                  <a:pt x="4210" y="10779"/>
                </a:lnTo>
                <a:lnTo>
                  <a:pt x="4200" y="10746"/>
                </a:lnTo>
                <a:lnTo>
                  <a:pt x="4192" y="10714"/>
                </a:lnTo>
                <a:lnTo>
                  <a:pt x="4185" y="10681"/>
                </a:lnTo>
                <a:lnTo>
                  <a:pt x="4177" y="10649"/>
                </a:lnTo>
                <a:lnTo>
                  <a:pt x="4171" y="10615"/>
                </a:lnTo>
                <a:lnTo>
                  <a:pt x="4165" y="10580"/>
                </a:lnTo>
                <a:lnTo>
                  <a:pt x="4159" y="10547"/>
                </a:lnTo>
                <a:lnTo>
                  <a:pt x="4154" y="10512"/>
                </a:lnTo>
                <a:lnTo>
                  <a:pt x="4151" y="10477"/>
                </a:lnTo>
                <a:lnTo>
                  <a:pt x="4147" y="10441"/>
                </a:lnTo>
                <a:lnTo>
                  <a:pt x="4145" y="10406"/>
                </a:lnTo>
                <a:lnTo>
                  <a:pt x="4142" y="10370"/>
                </a:lnTo>
                <a:lnTo>
                  <a:pt x="4140" y="10333"/>
                </a:lnTo>
                <a:lnTo>
                  <a:pt x="4139" y="10296"/>
                </a:lnTo>
                <a:lnTo>
                  <a:pt x="4139" y="10260"/>
                </a:lnTo>
                <a:lnTo>
                  <a:pt x="4139" y="10236"/>
                </a:lnTo>
                <a:lnTo>
                  <a:pt x="4140" y="10212"/>
                </a:lnTo>
                <a:lnTo>
                  <a:pt x="4143" y="10186"/>
                </a:lnTo>
                <a:lnTo>
                  <a:pt x="4146" y="10158"/>
                </a:lnTo>
                <a:lnTo>
                  <a:pt x="4150" y="10127"/>
                </a:lnTo>
                <a:lnTo>
                  <a:pt x="4154" y="10095"/>
                </a:lnTo>
                <a:lnTo>
                  <a:pt x="4159" y="10061"/>
                </a:lnTo>
                <a:lnTo>
                  <a:pt x="4166" y="10025"/>
                </a:lnTo>
                <a:lnTo>
                  <a:pt x="4180" y="9947"/>
                </a:lnTo>
                <a:lnTo>
                  <a:pt x="4199" y="9862"/>
                </a:lnTo>
                <a:lnTo>
                  <a:pt x="4220" y="9768"/>
                </a:lnTo>
                <a:lnTo>
                  <a:pt x="4246" y="9667"/>
                </a:lnTo>
                <a:lnTo>
                  <a:pt x="4274" y="9559"/>
                </a:lnTo>
                <a:lnTo>
                  <a:pt x="4306" y="9443"/>
                </a:lnTo>
                <a:lnTo>
                  <a:pt x="4341" y="9319"/>
                </a:lnTo>
                <a:lnTo>
                  <a:pt x="4379" y="9188"/>
                </a:lnTo>
                <a:lnTo>
                  <a:pt x="4421" y="9049"/>
                </a:lnTo>
                <a:lnTo>
                  <a:pt x="4467" y="8903"/>
                </a:lnTo>
                <a:lnTo>
                  <a:pt x="4515" y="8748"/>
                </a:lnTo>
                <a:lnTo>
                  <a:pt x="4567" y="8586"/>
                </a:lnTo>
                <a:lnTo>
                  <a:pt x="4593" y="8503"/>
                </a:lnTo>
                <a:lnTo>
                  <a:pt x="4618" y="8421"/>
                </a:lnTo>
                <a:lnTo>
                  <a:pt x="4643" y="8339"/>
                </a:lnTo>
                <a:lnTo>
                  <a:pt x="4668" y="8257"/>
                </a:lnTo>
                <a:lnTo>
                  <a:pt x="4691" y="8175"/>
                </a:lnTo>
                <a:lnTo>
                  <a:pt x="4713" y="8094"/>
                </a:lnTo>
                <a:lnTo>
                  <a:pt x="4734" y="8013"/>
                </a:lnTo>
                <a:lnTo>
                  <a:pt x="4755" y="7932"/>
                </a:lnTo>
                <a:lnTo>
                  <a:pt x="4775" y="7851"/>
                </a:lnTo>
                <a:lnTo>
                  <a:pt x="4794" y="7771"/>
                </a:lnTo>
                <a:lnTo>
                  <a:pt x="4812" y="7691"/>
                </a:lnTo>
                <a:lnTo>
                  <a:pt x="4828" y="7611"/>
                </a:lnTo>
                <a:lnTo>
                  <a:pt x="4845" y="7532"/>
                </a:lnTo>
                <a:lnTo>
                  <a:pt x="4860" y="7452"/>
                </a:lnTo>
                <a:lnTo>
                  <a:pt x="4875" y="7374"/>
                </a:lnTo>
                <a:lnTo>
                  <a:pt x="4889" y="7296"/>
                </a:lnTo>
                <a:lnTo>
                  <a:pt x="4902" y="7217"/>
                </a:lnTo>
                <a:lnTo>
                  <a:pt x="4914" y="7139"/>
                </a:lnTo>
                <a:lnTo>
                  <a:pt x="4925" y="7061"/>
                </a:lnTo>
                <a:lnTo>
                  <a:pt x="4936" y="6983"/>
                </a:lnTo>
                <a:lnTo>
                  <a:pt x="4945" y="6907"/>
                </a:lnTo>
                <a:lnTo>
                  <a:pt x="4955" y="6829"/>
                </a:lnTo>
                <a:lnTo>
                  <a:pt x="4962" y="6753"/>
                </a:lnTo>
                <a:lnTo>
                  <a:pt x="4969" y="6676"/>
                </a:lnTo>
                <a:lnTo>
                  <a:pt x="4976" y="6600"/>
                </a:lnTo>
                <a:lnTo>
                  <a:pt x="4981" y="6524"/>
                </a:lnTo>
                <a:lnTo>
                  <a:pt x="4985" y="6449"/>
                </a:lnTo>
                <a:lnTo>
                  <a:pt x="4989" y="6373"/>
                </a:lnTo>
                <a:lnTo>
                  <a:pt x="4993" y="6299"/>
                </a:lnTo>
                <a:lnTo>
                  <a:pt x="4995" y="6224"/>
                </a:lnTo>
                <a:lnTo>
                  <a:pt x="4996" y="6149"/>
                </a:lnTo>
                <a:lnTo>
                  <a:pt x="4996" y="6075"/>
                </a:lnTo>
                <a:close/>
              </a:path>
            </a:pathLst>
          </a:custGeom>
          <a:solidFill>
            <a:schemeClr val="bg2"/>
          </a:solidFill>
          <a:ln w="57150" cmpd="sng">
            <a:noFill/>
            <a:round/>
            <a:headEnd/>
            <a:tailEnd/>
          </a:ln>
        </p:spPr>
        <p:txBody>
          <a:bodyPr/>
          <a:lstStyle/>
          <a:p>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9BB774A-3916-4747-8E6B-C261DC351B3C}" type="datetime1">
              <a:rPr lang="en-US" smtClean="0"/>
              <a:pPr/>
              <a:t>3/2/2011</a:t>
            </a:fld>
            <a:endParaRPr lang="en-US"/>
          </a:p>
        </p:txBody>
      </p:sp>
      <p:sp>
        <p:nvSpPr>
          <p:cNvPr id="5" name="Footer Placeholder 4"/>
          <p:cNvSpPr>
            <a:spLocks noGrp="1"/>
          </p:cNvSpPr>
          <p:nvPr>
            <p:ph type="ftr" sz="quarter" idx="11"/>
          </p:nvPr>
        </p:nvSpPr>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0500" y="260350"/>
            <a:ext cx="2027238" cy="5473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0350"/>
            <a:ext cx="5930900" cy="547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D4136E-1276-43AD-9CD6-FA146FD9CBE8}" type="datetime1">
              <a:rPr lang="en-US" smtClean="0"/>
              <a:pPr/>
              <a:t>3/2/2011</a:t>
            </a:fld>
            <a:endParaRPr lang="en-US"/>
          </a:p>
        </p:txBody>
      </p:sp>
      <p:sp>
        <p:nvSpPr>
          <p:cNvPr id="5" name="Footer Placeholder 4"/>
          <p:cNvSpPr>
            <a:spLocks noGrp="1"/>
          </p:cNvSpPr>
          <p:nvPr>
            <p:ph type="ftr" sz="quarter" idx="11"/>
          </p:nvPr>
        </p:nvSpPr>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110538" cy="7921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47700" y="1484313"/>
            <a:ext cx="7740650" cy="4249737"/>
          </a:xfrm>
        </p:spPr>
        <p:txBody>
          <a:bodyPr/>
          <a:lstStyle/>
          <a:p>
            <a:r>
              <a:rPr lang="en-US" smtClean="0"/>
              <a:t>Click icon to add table</a:t>
            </a:r>
            <a:endParaRPr lang="en-US"/>
          </a:p>
        </p:txBody>
      </p:sp>
      <p:sp>
        <p:nvSpPr>
          <p:cNvPr id="4" name="Date Placeholder 3"/>
          <p:cNvSpPr>
            <a:spLocks noGrp="1"/>
          </p:cNvSpPr>
          <p:nvPr>
            <p:ph type="dt" sz="half" idx="10"/>
          </p:nvPr>
        </p:nvSpPr>
        <p:spPr>
          <a:xfrm>
            <a:off x="277813" y="6308725"/>
            <a:ext cx="2133600" cy="279400"/>
          </a:xfrm>
        </p:spPr>
        <p:txBody>
          <a:bodyPr/>
          <a:lstStyle>
            <a:lvl1pPr>
              <a:defRPr/>
            </a:lvl1pPr>
          </a:lstStyle>
          <a:p>
            <a:fld id="{958AB391-213C-43A6-BAE4-644DE8851353}" type="datetime1">
              <a:rPr lang="en-US" smtClean="0"/>
              <a:pPr/>
              <a:t>3/2/2011</a:t>
            </a:fld>
            <a:endParaRPr lang="en-US"/>
          </a:p>
        </p:txBody>
      </p:sp>
      <p:sp>
        <p:nvSpPr>
          <p:cNvPr id="5" name="Footer Placeholder 4"/>
          <p:cNvSpPr>
            <a:spLocks noGrp="1"/>
          </p:cNvSpPr>
          <p:nvPr>
            <p:ph type="ftr" sz="quarter" idx="11"/>
          </p:nvPr>
        </p:nvSpPr>
        <p:spPr>
          <a:xfrm>
            <a:off x="2944813" y="6308725"/>
            <a:ext cx="2895600" cy="279400"/>
          </a:xfrm>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a:xfrm>
            <a:off x="6373813" y="6308725"/>
            <a:ext cx="2133600" cy="279400"/>
          </a:xfrm>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110538" cy="792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47700" y="1484313"/>
            <a:ext cx="7740650" cy="4249737"/>
          </a:xfrm>
        </p:spPr>
        <p:txBody>
          <a:bodyPr/>
          <a:lstStyle/>
          <a:p>
            <a:r>
              <a:rPr lang="en-US" smtClean="0"/>
              <a:t>Click icon to add chart</a:t>
            </a:r>
            <a:endParaRPr lang="en-US"/>
          </a:p>
        </p:txBody>
      </p:sp>
      <p:sp>
        <p:nvSpPr>
          <p:cNvPr id="4" name="Date Placeholder 3"/>
          <p:cNvSpPr>
            <a:spLocks noGrp="1"/>
          </p:cNvSpPr>
          <p:nvPr>
            <p:ph type="dt" sz="half" idx="10"/>
          </p:nvPr>
        </p:nvSpPr>
        <p:spPr>
          <a:xfrm>
            <a:off x="277813" y="6308725"/>
            <a:ext cx="2133600" cy="279400"/>
          </a:xfrm>
        </p:spPr>
        <p:txBody>
          <a:bodyPr/>
          <a:lstStyle>
            <a:lvl1pPr>
              <a:defRPr/>
            </a:lvl1pPr>
          </a:lstStyle>
          <a:p>
            <a:fld id="{614AD5FB-6CF6-47B9-8025-EBAE827C4F27}" type="datetime1">
              <a:rPr lang="en-US" smtClean="0"/>
              <a:pPr/>
              <a:t>3/2/2011</a:t>
            </a:fld>
            <a:endParaRPr lang="en-US"/>
          </a:p>
        </p:txBody>
      </p:sp>
      <p:sp>
        <p:nvSpPr>
          <p:cNvPr id="5" name="Footer Placeholder 4"/>
          <p:cNvSpPr>
            <a:spLocks noGrp="1"/>
          </p:cNvSpPr>
          <p:nvPr>
            <p:ph type="ftr" sz="quarter" idx="11"/>
          </p:nvPr>
        </p:nvSpPr>
        <p:spPr>
          <a:xfrm>
            <a:off x="2944813" y="6308725"/>
            <a:ext cx="2895600" cy="279400"/>
          </a:xfrm>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a:xfrm>
            <a:off x="6373813" y="6308725"/>
            <a:ext cx="2133600" cy="279400"/>
          </a:xfrm>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110538" cy="7921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484313"/>
            <a:ext cx="3794125" cy="424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4225" y="1484313"/>
            <a:ext cx="3794125" cy="424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7813" y="6308725"/>
            <a:ext cx="2133600" cy="279400"/>
          </a:xfrm>
        </p:spPr>
        <p:txBody>
          <a:bodyPr/>
          <a:lstStyle>
            <a:lvl1pPr>
              <a:defRPr/>
            </a:lvl1pPr>
          </a:lstStyle>
          <a:p>
            <a:fld id="{DDB9681F-C341-4B7C-A32E-3441053F932D}" type="datetime1">
              <a:rPr lang="en-US" smtClean="0"/>
              <a:pPr/>
              <a:t>3/2/2011</a:t>
            </a:fld>
            <a:endParaRPr lang="en-US"/>
          </a:p>
        </p:txBody>
      </p:sp>
      <p:sp>
        <p:nvSpPr>
          <p:cNvPr id="6" name="Footer Placeholder 5"/>
          <p:cNvSpPr>
            <a:spLocks noGrp="1"/>
          </p:cNvSpPr>
          <p:nvPr>
            <p:ph type="ftr" sz="quarter" idx="11"/>
          </p:nvPr>
        </p:nvSpPr>
        <p:spPr>
          <a:xfrm>
            <a:off x="2944813" y="6308725"/>
            <a:ext cx="2895600" cy="279400"/>
          </a:xfrm>
        </p:spPr>
        <p:txBody>
          <a:bodyPr/>
          <a:lstStyle>
            <a:lvl1pPr>
              <a:defRPr/>
            </a:lvl1pPr>
          </a:lstStyle>
          <a:p>
            <a:r>
              <a:rPr lang="en-US" smtClean="0"/>
              <a:t>Pengenalan Algoritma</a:t>
            </a:r>
            <a:endParaRPr lang="en-US"/>
          </a:p>
        </p:txBody>
      </p:sp>
      <p:sp>
        <p:nvSpPr>
          <p:cNvPr id="7" name="Slide Number Placeholder 6"/>
          <p:cNvSpPr>
            <a:spLocks noGrp="1"/>
          </p:cNvSpPr>
          <p:nvPr>
            <p:ph type="sldNum" sz="quarter" idx="12"/>
          </p:nvPr>
        </p:nvSpPr>
        <p:spPr>
          <a:xfrm>
            <a:off x="6373813" y="6308725"/>
            <a:ext cx="2133600" cy="279400"/>
          </a:xfrm>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1BE8DA8-8852-4354-9B1C-95C7749A8F88}" type="datetime1">
              <a:rPr lang="en-US" smtClean="0"/>
              <a:pPr/>
              <a:t>3/2/2011</a:t>
            </a:fld>
            <a:endParaRPr lang="en-US"/>
          </a:p>
        </p:txBody>
      </p:sp>
      <p:sp>
        <p:nvSpPr>
          <p:cNvPr id="5" name="Footer Placeholder 4"/>
          <p:cNvSpPr>
            <a:spLocks noGrp="1"/>
          </p:cNvSpPr>
          <p:nvPr>
            <p:ph type="ftr" sz="quarter" idx="11"/>
          </p:nvPr>
        </p:nvSpPr>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504F59C-62ED-47A2-A4BF-73DE1923506A}" type="datetime1">
              <a:rPr lang="en-US" smtClean="0"/>
              <a:pPr/>
              <a:t>3/2/2011</a:t>
            </a:fld>
            <a:endParaRPr lang="en-US"/>
          </a:p>
        </p:txBody>
      </p:sp>
      <p:sp>
        <p:nvSpPr>
          <p:cNvPr id="5" name="Footer Placeholder 4"/>
          <p:cNvSpPr>
            <a:spLocks noGrp="1"/>
          </p:cNvSpPr>
          <p:nvPr>
            <p:ph type="ftr" sz="quarter" idx="11"/>
          </p:nvPr>
        </p:nvSpPr>
        <p:spPr/>
        <p:txBody>
          <a:bodyPr/>
          <a:lstStyle>
            <a:lvl1pPr>
              <a:defRPr/>
            </a:lvl1pPr>
          </a:lstStyle>
          <a:p>
            <a:r>
              <a:rPr lang="en-US" smtClean="0"/>
              <a:t>Pengenalan Algoritma</a:t>
            </a:r>
            <a:endParaRPr lang="en-US"/>
          </a:p>
        </p:txBody>
      </p:sp>
      <p:sp>
        <p:nvSpPr>
          <p:cNvPr id="6" name="Slide Number Placeholder 5"/>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484313"/>
            <a:ext cx="3794125"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4225" y="1484313"/>
            <a:ext cx="3794125"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00C1BD6-3BC7-452C-8E39-AD577E128C77}" type="datetime1">
              <a:rPr lang="en-US" smtClean="0"/>
              <a:pPr/>
              <a:t>3/2/2011</a:t>
            </a:fld>
            <a:endParaRPr lang="en-US"/>
          </a:p>
        </p:txBody>
      </p:sp>
      <p:sp>
        <p:nvSpPr>
          <p:cNvPr id="6" name="Footer Placeholder 5"/>
          <p:cNvSpPr>
            <a:spLocks noGrp="1"/>
          </p:cNvSpPr>
          <p:nvPr>
            <p:ph type="ftr" sz="quarter" idx="11"/>
          </p:nvPr>
        </p:nvSpPr>
        <p:spPr/>
        <p:txBody>
          <a:bodyPr/>
          <a:lstStyle>
            <a:lvl1pPr>
              <a:defRPr/>
            </a:lvl1pPr>
          </a:lstStyle>
          <a:p>
            <a:r>
              <a:rPr lang="en-US" smtClean="0"/>
              <a:t>Pengenalan Algoritma</a:t>
            </a:r>
            <a:endParaRPr lang="en-US"/>
          </a:p>
        </p:txBody>
      </p:sp>
      <p:sp>
        <p:nvSpPr>
          <p:cNvPr id="7" name="Slide Number Placeholder 6"/>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71EF56A-1974-49D6-944B-A044826D1137}" type="datetime1">
              <a:rPr lang="en-US" smtClean="0"/>
              <a:pPr/>
              <a:t>3/2/2011</a:t>
            </a:fld>
            <a:endParaRPr lang="en-US"/>
          </a:p>
        </p:txBody>
      </p:sp>
      <p:sp>
        <p:nvSpPr>
          <p:cNvPr id="8" name="Footer Placeholder 7"/>
          <p:cNvSpPr>
            <a:spLocks noGrp="1"/>
          </p:cNvSpPr>
          <p:nvPr>
            <p:ph type="ftr" sz="quarter" idx="11"/>
          </p:nvPr>
        </p:nvSpPr>
        <p:spPr/>
        <p:txBody>
          <a:bodyPr/>
          <a:lstStyle>
            <a:lvl1pPr>
              <a:defRPr/>
            </a:lvl1pPr>
          </a:lstStyle>
          <a:p>
            <a:r>
              <a:rPr lang="en-US" smtClean="0"/>
              <a:t>Pengenalan Algoritma</a:t>
            </a:r>
            <a:endParaRPr lang="en-US"/>
          </a:p>
        </p:txBody>
      </p:sp>
      <p:sp>
        <p:nvSpPr>
          <p:cNvPr id="9" name="Slide Number Placeholder 8"/>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4C11CBE-65AF-4F45-B4E3-D33E7D1A9BF5}" type="datetime1">
              <a:rPr lang="en-US" smtClean="0"/>
              <a:pPr/>
              <a:t>3/2/2011</a:t>
            </a:fld>
            <a:endParaRPr lang="en-US"/>
          </a:p>
        </p:txBody>
      </p:sp>
      <p:sp>
        <p:nvSpPr>
          <p:cNvPr id="4" name="Footer Placeholder 3"/>
          <p:cNvSpPr>
            <a:spLocks noGrp="1"/>
          </p:cNvSpPr>
          <p:nvPr>
            <p:ph type="ftr" sz="quarter" idx="11"/>
          </p:nvPr>
        </p:nvSpPr>
        <p:spPr/>
        <p:txBody>
          <a:bodyPr/>
          <a:lstStyle>
            <a:lvl1pPr>
              <a:defRPr/>
            </a:lvl1pPr>
          </a:lstStyle>
          <a:p>
            <a:r>
              <a:rPr lang="en-US" smtClean="0"/>
              <a:t>Pengenalan Algoritma</a:t>
            </a:r>
            <a:endParaRPr lang="en-US"/>
          </a:p>
        </p:txBody>
      </p:sp>
      <p:sp>
        <p:nvSpPr>
          <p:cNvPr id="5" name="Slide Number Placeholder 4"/>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1CCE928-7911-4748-9578-ED024750370E}" type="datetime1">
              <a:rPr lang="en-US" smtClean="0"/>
              <a:pPr/>
              <a:t>3/2/2011</a:t>
            </a:fld>
            <a:endParaRPr lang="en-US"/>
          </a:p>
        </p:txBody>
      </p:sp>
      <p:sp>
        <p:nvSpPr>
          <p:cNvPr id="3" name="Footer Placeholder 2"/>
          <p:cNvSpPr>
            <a:spLocks noGrp="1"/>
          </p:cNvSpPr>
          <p:nvPr>
            <p:ph type="ftr" sz="quarter" idx="11"/>
          </p:nvPr>
        </p:nvSpPr>
        <p:spPr/>
        <p:txBody>
          <a:bodyPr/>
          <a:lstStyle>
            <a:lvl1pPr>
              <a:defRPr/>
            </a:lvl1pPr>
          </a:lstStyle>
          <a:p>
            <a:r>
              <a:rPr lang="en-US" smtClean="0"/>
              <a:t>Pengenalan Algoritma</a:t>
            </a:r>
            <a:endParaRPr lang="en-US"/>
          </a:p>
        </p:txBody>
      </p:sp>
      <p:sp>
        <p:nvSpPr>
          <p:cNvPr id="4" name="Slide Number Placeholder 3"/>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1FAC272-3E3B-4143-A562-01F61F581CCC}" type="datetime1">
              <a:rPr lang="en-US" smtClean="0"/>
              <a:pPr/>
              <a:t>3/2/2011</a:t>
            </a:fld>
            <a:endParaRPr lang="en-US"/>
          </a:p>
        </p:txBody>
      </p:sp>
      <p:sp>
        <p:nvSpPr>
          <p:cNvPr id="6" name="Footer Placeholder 5"/>
          <p:cNvSpPr>
            <a:spLocks noGrp="1"/>
          </p:cNvSpPr>
          <p:nvPr>
            <p:ph type="ftr" sz="quarter" idx="11"/>
          </p:nvPr>
        </p:nvSpPr>
        <p:spPr/>
        <p:txBody>
          <a:bodyPr/>
          <a:lstStyle>
            <a:lvl1pPr>
              <a:defRPr/>
            </a:lvl1pPr>
          </a:lstStyle>
          <a:p>
            <a:r>
              <a:rPr lang="en-US" smtClean="0"/>
              <a:t>Pengenalan Algoritma</a:t>
            </a:r>
            <a:endParaRPr lang="en-US"/>
          </a:p>
        </p:txBody>
      </p:sp>
      <p:sp>
        <p:nvSpPr>
          <p:cNvPr id="7" name="Slide Number Placeholder 6"/>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9F73C49-E0CC-41DE-A12A-44B5238B81BB}" type="datetime1">
              <a:rPr lang="en-US" smtClean="0"/>
              <a:pPr/>
              <a:t>3/2/2011</a:t>
            </a:fld>
            <a:endParaRPr lang="en-US"/>
          </a:p>
        </p:txBody>
      </p:sp>
      <p:sp>
        <p:nvSpPr>
          <p:cNvPr id="6" name="Footer Placeholder 5"/>
          <p:cNvSpPr>
            <a:spLocks noGrp="1"/>
          </p:cNvSpPr>
          <p:nvPr>
            <p:ph type="ftr" sz="quarter" idx="11"/>
          </p:nvPr>
        </p:nvSpPr>
        <p:spPr/>
        <p:txBody>
          <a:bodyPr/>
          <a:lstStyle>
            <a:lvl1pPr>
              <a:defRPr/>
            </a:lvl1pPr>
          </a:lstStyle>
          <a:p>
            <a:r>
              <a:rPr lang="en-US" smtClean="0"/>
              <a:t>Pengenalan Algoritma</a:t>
            </a:r>
            <a:endParaRPr lang="en-US"/>
          </a:p>
        </p:txBody>
      </p:sp>
      <p:sp>
        <p:nvSpPr>
          <p:cNvPr id="7" name="Slide Number Placeholder 6"/>
          <p:cNvSpPr>
            <a:spLocks noGrp="1"/>
          </p:cNvSpPr>
          <p:nvPr>
            <p:ph type="sldNum" sz="quarter" idx="12"/>
          </p:nvPr>
        </p:nvSpPr>
        <p:spPr/>
        <p:txBody>
          <a:bodyPr/>
          <a:lstStyle>
            <a:lvl1pPr>
              <a:defRPr/>
            </a:lvl1pPr>
          </a:lstStyle>
          <a:p>
            <a:fld id="{A575F719-0540-4674-88C0-D9F74718F555}" type="slidenum">
              <a:rPr lang="en-US" smtClean="0"/>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4" name="Freeform 90"/>
          <p:cNvSpPr>
            <a:spLocks/>
          </p:cNvSpPr>
          <p:nvPr/>
        </p:nvSpPr>
        <p:spPr bwMode="auto">
          <a:xfrm>
            <a:off x="142875" y="1160463"/>
            <a:ext cx="8569325" cy="5292725"/>
          </a:xfrm>
          <a:custGeom>
            <a:avLst/>
            <a:gdLst/>
            <a:ahLst/>
            <a:cxnLst>
              <a:cxn ang="0">
                <a:pos x="0" y="827"/>
              </a:cxn>
              <a:cxn ang="0">
                <a:pos x="4" y="860"/>
              </a:cxn>
              <a:cxn ang="0">
                <a:pos x="13" y="891"/>
              </a:cxn>
              <a:cxn ang="0">
                <a:pos x="27" y="918"/>
              </a:cxn>
              <a:cxn ang="0">
                <a:pos x="47" y="943"/>
              </a:cxn>
              <a:cxn ang="0">
                <a:pos x="70" y="962"/>
              </a:cxn>
              <a:cxn ang="0">
                <a:pos x="96" y="977"/>
              </a:cxn>
              <a:cxn ang="0">
                <a:pos x="126" y="986"/>
              </a:cxn>
              <a:cxn ang="0">
                <a:pos x="157" y="990"/>
              </a:cxn>
              <a:cxn ang="0">
                <a:pos x="1527" y="1158"/>
              </a:cxn>
              <a:cxn ang="0">
                <a:pos x="1559" y="1155"/>
              </a:cxn>
              <a:cxn ang="0">
                <a:pos x="1589" y="1145"/>
              </a:cxn>
              <a:cxn ang="0">
                <a:pos x="1615" y="1130"/>
              </a:cxn>
              <a:cxn ang="0">
                <a:pos x="1638" y="1111"/>
              </a:cxn>
              <a:cxn ang="0">
                <a:pos x="1658" y="1087"/>
              </a:cxn>
              <a:cxn ang="0">
                <a:pos x="1672" y="1059"/>
              </a:cxn>
              <a:cxn ang="0">
                <a:pos x="1681" y="1028"/>
              </a:cxn>
              <a:cxn ang="0">
                <a:pos x="1684" y="996"/>
              </a:cxn>
              <a:cxn ang="0">
                <a:pos x="1646" y="161"/>
              </a:cxn>
              <a:cxn ang="0">
                <a:pos x="1643" y="129"/>
              </a:cxn>
              <a:cxn ang="0">
                <a:pos x="1633" y="99"/>
              </a:cxn>
              <a:cxn ang="0">
                <a:pos x="1620" y="72"/>
              </a:cxn>
              <a:cxn ang="0">
                <a:pos x="1600" y="47"/>
              </a:cxn>
              <a:cxn ang="0">
                <a:pos x="1577" y="28"/>
              </a:cxn>
              <a:cxn ang="0">
                <a:pos x="1551" y="13"/>
              </a:cxn>
              <a:cxn ang="0">
                <a:pos x="1521" y="4"/>
              </a:cxn>
              <a:cxn ang="0">
                <a:pos x="1489" y="0"/>
              </a:cxn>
              <a:cxn ang="0">
                <a:pos x="208" y="26"/>
              </a:cxn>
              <a:cxn ang="0">
                <a:pos x="177" y="29"/>
              </a:cxn>
              <a:cxn ang="0">
                <a:pos x="147" y="38"/>
              </a:cxn>
              <a:cxn ang="0">
                <a:pos x="120" y="53"/>
              </a:cxn>
              <a:cxn ang="0">
                <a:pos x="97" y="73"/>
              </a:cxn>
              <a:cxn ang="0">
                <a:pos x="78" y="97"/>
              </a:cxn>
              <a:cxn ang="0">
                <a:pos x="64" y="125"/>
              </a:cxn>
              <a:cxn ang="0">
                <a:pos x="55" y="155"/>
              </a:cxn>
              <a:cxn ang="0">
                <a:pos x="51" y="187"/>
              </a:cxn>
              <a:cxn ang="0">
                <a:pos x="0" y="827"/>
              </a:cxn>
            </a:cxnLst>
            <a:rect l="0" t="0" r="r" b="b"/>
            <a:pathLst>
              <a:path w="1684" h="1158">
                <a:moveTo>
                  <a:pt x="0" y="827"/>
                </a:moveTo>
                <a:lnTo>
                  <a:pt x="4" y="860"/>
                </a:lnTo>
                <a:lnTo>
                  <a:pt x="13" y="891"/>
                </a:lnTo>
                <a:lnTo>
                  <a:pt x="27" y="918"/>
                </a:lnTo>
                <a:lnTo>
                  <a:pt x="47" y="943"/>
                </a:lnTo>
                <a:lnTo>
                  <a:pt x="70" y="962"/>
                </a:lnTo>
                <a:lnTo>
                  <a:pt x="96" y="977"/>
                </a:lnTo>
                <a:lnTo>
                  <a:pt x="126" y="986"/>
                </a:lnTo>
                <a:lnTo>
                  <a:pt x="157" y="990"/>
                </a:lnTo>
                <a:lnTo>
                  <a:pt x="1527" y="1158"/>
                </a:lnTo>
                <a:lnTo>
                  <a:pt x="1559" y="1155"/>
                </a:lnTo>
                <a:lnTo>
                  <a:pt x="1589" y="1145"/>
                </a:lnTo>
                <a:lnTo>
                  <a:pt x="1615" y="1130"/>
                </a:lnTo>
                <a:lnTo>
                  <a:pt x="1638" y="1111"/>
                </a:lnTo>
                <a:lnTo>
                  <a:pt x="1658" y="1087"/>
                </a:lnTo>
                <a:lnTo>
                  <a:pt x="1672" y="1059"/>
                </a:lnTo>
                <a:lnTo>
                  <a:pt x="1681" y="1028"/>
                </a:lnTo>
                <a:lnTo>
                  <a:pt x="1684" y="996"/>
                </a:lnTo>
                <a:lnTo>
                  <a:pt x="1646" y="161"/>
                </a:lnTo>
                <a:lnTo>
                  <a:pt x="1643" y="129"/>
                </a:lnTo>
                <a:lnTo>
                  <a:pt x="1633" y="99"/>
                </a:lnTo>
                <a:lnTo>
                  <a:pt x="1620" y="72"/>
                </a:lnTo>
                <a:lnTo>
                  <a:pt x="1600" y="47"/>
                </a:lnTo>
                <a:lnTo>
                  <a:pt x="1577" y="28"/>
                </a:lnTo>
                <a:lnTo>
                  <a:pt x="1551" y="13"/>
                </a:lnTo>
                <a:lnTo>
                  <a:pt x="1521" y="4"/>
                </a:lnTo>
                <a:lnTo>
                  <a:pt x="1489" y="0"/>
                </a:lnTo>
                <a:lnTo>
                  <a:pt x="208" y="26"/>
                </a:lnTo>
                <a:lnTo>
                  <a:pt x="177" y="29"/>
                </a:lnTo>
                <a:lnTo>
                  <a:pt x="147" y="38"/>
                </a:lnTo>
                <a:lnTo>
                  <a:pt x="120" y="53"/>
                </a:lnTo>
                <a:lnTo>
                  <a:pt x="97" y="73"/>
                </a:lnTo>
                <a:lnTo>
                  <a:pt x="78" y="97"/>
                </a:lnTo>
                <a:lnTo>
                  <a:pt x="64" y="125"/>
                </a:lnTo>
                <a:lnTo>
                  <a:pt x="55" y="155"/>
                </a:lnTo>
                <a:lnTo>
                  <a:pt x="51" y="187"/>
                </a:lnTo>
                <a:lnTo>
                  <a:pt x="0" y="827"/>
                </a:lnTo>
                <a:close/>
              </a:path>
            </a:pathLst>
          </a:custGeom>
          <a:solidFill>
            <a:schemeClr val="accent1"/>
          </a:solidFill>
          <a:ln w="9525">
            <a:noFill/>
            <a:round/>
            <a:headEnd/>
            <a:tailEnd/>
          </a:ln>
        </p:spPr>
        <p:txBody>
          <a:bodyPr/>
          <a:lstStyle/>
          <a:p>
            <a:endParaRPr lang="en-US"/>
          </a:p>
        </p:txBody>
      </p:sp>
      <p:sp>
        <p:nvSpPr>
          <p:cNvPr id="1026" name="AutoShape 2"/>
          <p:cNvSpPr>
            <a:spLocks noGrp="1" noChangeArrowheads="1"/>
          </p:cNvSpPr>
          <p:nvPr>
            <p:ph type="title"/>
          </p:nvPr>
        </p:nvSpPr>
        <p:spPr bwMode="auto">
          <a:xfrm>
            <a:off x="457200" y="260350"/>
            <a:ext cx="8110538" cy="792163"/>
          </a:xfrm>
          <a:prstGeom prst="roundRect">
            <a:avLst>
              <a:gd name="adj" fmla="val 32463"/>
            </a:avLst>
          </a:prstGeom>
          <a:solidFill>
            <a:schemeClr val="accent1"/>
          </a:solidFill>
          <a:ln w="9525">
            <a:noFill/>
            <a:round/>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277813" y="6308725"/>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CFC198CA-98A3-4EDC-81D7-1AC2C8C9F200}" type="datetime1">
              <a:rPr lang="en-US" smtClean="0"/>
              <a:pPr/>
              <a:t>3/2/2011</a:t>
            </a:fld>
            <a:endParaRPr lang="en-US"/>
          </a:p>
        </p:txBody>
      </p:sp>
      <p:sp>
        <p:nvSpPr>
          <p:cNvPr id="1029" name="Rectangle 5"/>
          <p:cNvSpPr>
            <a:spLocks noGrp="1" noChangeArrowheads="1"/>
          </p:cNvSpPr>
          <p:nvPr>
            <p:ph type="ftr" sz="quarter" idx="3"/>
          </p:nvPr>
        </p:nvSpPr>
        <p:spPr bwMode="auto">
          <a:xfrm>
            <a:off x="2944813" y="6308725"/>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Pengenalan Algoritma</a:t>
            </a:r>
            <a:endParaRPr lang="en-US"/>
          </a:p>
        </p:txBody>
      </p:sp>
      <p:sp>
        <p:nvSpPr>
          <p:cNvPr id="1030" name="Rectangle 6"/>
          <p:cNvSpPr>
            <a:spLocks noGrp="1" noChangeArrowheads="1"/>
          </p:cNvSpPr>
          <p:nvPr>
            <p:ph type="sldNum" sz="quarter" idx="4"/>
          </p:nvPr>
        </p:nvSpPr>
        <p:spPr bwMode="auto">
          <a:xfrm>
            <a:off x="6373813" y="6308725"/>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575F719-0540-4674-88C0-D9F74718F555}" type="slidenum">
              <a:rPr lang="en-US" smtClean="0"/>
              <a:pPr/>
              <a:t>‹#›</a:t>
            </a:fld>
            <a:endParaRPr lang="en-US"/>
          </a:p>
        </p:txBody>
      </p:sp>
      <p:sp>
        <p:nvSpPr>
          <p:cNvPr id="1136" name="Freeform 112"/>
          <p:cNvSpPr>
            <a:spLocks/>
          </p:cNvSpPr>
          <p:nvPr/>
        </p:nvSpPr>
        <p:spPr bwMode="auto">
          <a:xfrm rot="2880264">
            <a:off x="8026400" y="5262563"/>
            <a:ext cx="1012825" cy="1152525"/>
          </a:xfrm>
          <a:custGeom>
            <a:avLst/>
            <a:gdLst/>
            <a:ahLst/>
            <a:cxnLst>
              <a:cxn ang="0">
                <a:pos x="3526" y="7150"/>
              </a:cxn>
              <a:cxn ang="0">
                <a:pos x="2430" y="8363"/>
              </a:cxn>
              <a:cxn ang="0">
                <a:pos x="1290" y="9073"/>
              </a:cxn>
              <a:cxn ang="0">
                <a:pos x="302" y="8939"/>
              </a:cxn>
              <a:cxn ang="0">
                <a:pos x="21" y="8563"/>
              </a:cxn>
              <a:cxn ang="0">
                <a:pos x="61" y="8002"/>
              </a:cxn>
              <a:cxn ang="0">
                <a:pos x="441" y="7417"/>
              </a:cxn>
              <a:cxn ang="0">
                <a:pos x="1097" y="7008"/>
              </a:cxn>
              <a:cxn ang="0">
                <a:pos x="2476" y="6714"/>
              </a:cxn>
              <a:cxn ang="0">
                <a:pos x="4577" y="5956"/>
              </a:cxn>
              <a:cxn ang="0">
                <a:pos x="3202" y="5107"/>
              </a:cxn>
              <a:cxn ang="0">
                <a:pos x="1269" y="4662"/>
              </a:cxn>
              <a:cxn ang="0">
                <a:pos x="491" y="4266"/>
              </a:cxn>
              <a:cxn ang="0">
                <a:pos x="93" y="3734"/>
              </a:cxn>
              <a:cxn ang="0">
                <a:pos x="6" y="3107"/>
              </a:cxn>
              <a:cxn ang="0">
                <a:pos x="187" y="2751"/>
              </a:cxn>
              <a:cxn ang="0">
                <a:pos x="1112" y="2503"/>
              </a:cxn>
              <a:cxn ang="0">
                <a:pos x="2238" y="3059"/>
              </a:cxn>
              <a:cxn ang="0">
                <a:pos x="3406" y="4356"/>
              </a:cxn>
              <a:cxn ang="0">
                <a:pos x="4996" y="5444"/>
              </a:cxn>
              <a:cxn ang="0">
                <a:pos x="4801" y="3841"/>
              </a:cxn>
              <a:cxn ang="0">
                <a:pos x="4195" y="1586"/>
              </a:cxn>
              <a:cxn ang="0">
                <a:pos x="4230" y="875"/>
              </a:cxn>
              <a:cxn ang="0">
                <a:pos x="4608" y="258"/>
              </a:cxn>
              <a:cxn ang="0">
                <a:pos x="5044" y="6"/>
              </a:cxn>
              <a:cxn ang="0">
                <a:pos x="5549" y="127"/>
              </a:cxn>
              <a:cxn ang="0">
                <a:pos x="5968" y="620"/>
              </a:cxn>
              <a:cxn ang="0">
                <a:pos x="6137" y="1354"/>
              </a:cxn>
              <a:cxn ang="0">
                <a:pos x="5662" y="3160"/>
              </a:cxn>
              <a:cxn ang="0">
                <a:pos x="5306" y="4925"/>
              </a:cxn>
              <a:cxn ang="0">
                <a:pos x="6300" y="4884"/>
              </a:cxn>
              <a:cxn ang="0">
                <a:pos x="7782" y="3327"/>
              </a:cxn>
              <a:cxn ang="0">
                <a:pos x="8938" y="2564"/>
              </a:cxn>
              <a:cxn ang="0">
                <a:pos x="9890" y="2662"/>
              </a:cxn>
              <a:cxn ang="0">
                <a:pos x="10196" y="2981"/>
              </a:cxn>
              <a:cxn ang="0">
                <a:pos x="10247" y="3488"/>
              </a:cxn>
              <a:cxn ang="0">
                <a:pos x="9955" y="4069"/>
              </a:cxn>
              <a:cxn ang="0">
                <a:pos x="9334" y="4542"/>
              </a:cxn>
              <a:cxn ang="0">
                <a:pos x="8450" y="4790"/>
              </a:cxn>
              <a:cxn ang="0">
                <a:pos x="6300" y="5393"/>
              </a:cxn>
              <a:cxn ang="0">
                <a:pos x="6458" y="6306"/>
              </a:cxn>
              <a:cxn ang="0">
                <a:pos x="8554" y="6855"/>
              </a:cxn>
              <a:cxn ang="0">
                <a:pos x="9481" y="7167"/>
              </a:cxn>
              <a:cxn ang="0">
                <a:pos x="10031" y="7650"/>
              </a:cxn>
              <a:cxn ang="0">
                <a:pos x="10255" y="8293"/>
              </a:cxn>
              <a:cxn ang="0">
                <a:pos x="10172" y="8747"/>
              </a:cxn>
              <a:cxn ang="0">
                <a:pos x="9663" y="9086"/>
              </a:cxn>
              <a:cxn ang="0">
                <a:pos x="8738" y="9028"/>
              </a:cxn>
              <a:cxn ang="0">
                <a:pos x="7575" y="8073"/>
              </a:cxn>
              <a:cxn ang="0">
                <a:pos x="6349" y="6800"/>
              </a:cxn>
              <a:cxn ang="0">
                <a:pos x="5300" y="6671"/>
              </a:cxn>
              <a:cxn ang="0">
                <a:pos x="5646" y="8410"/>
              </a:cxn>
              <a:cxn ang="0">
                <a:pos x="6121" y="10329"/>
              </a:cxn>
              <a:cxn ang="0">
                <a:pos x="5970" y="11017"/>
              </a:cxn>
              <a:cxn ang="0">
                <a:pos x="5555" y="11526"/>
              </a:cxn>
              <a:cxn ang="0">
                <a:pos x="5095" y="11682"/>
              </a:cxn>
              <a:cxn ang="0">
                <a:pos x="4624" y="11451"/>
              </a:cxn>
              <a:cxn ang="0">
                <a:pos x="4241" y="10874"/>
              </a:cxn>
              <a:cxn ang="0">
                <a:pos x="4146" y="10158"/>
              </a:cxn>
              <a:cxn ang="0">
                <a:pos x="4713" y="8094"/>
              </a:cxn>
              <a:cxn ang="0">
                <a:pos x="4989" y="6373"/>
              </a:cxn>
            </a:cxnLst>
            <a:rect l="0" t="0" r="r" b="b"/>
            <a:pathLst>
              <a:path w="10262" h="11683">
                <a:moveTo>
                  <a:pt x="4996" y="6075"/>
                </a:moveTo>
                <a:lnTo>
                  <a:pt x="4924" y="6112"/>
                </a:lnTo>
                <a:lnTo>
                  <a:pt x="4852" y="6152"/>
                </a:lnTo>
                <a:lnTo>
                  <a:pt x="4780" y="6192"/>
                </a:lnTo>
                <a:lnTo>
                  <a:pt x="4709" y="6234"/>
                </a:lnTo>
                <a:lnTo>
                  <a:pt x="4637" y="6278"/>
                </a:lnTo>
                <a:lnTo>
                  <a:pt x="4567" y="6322"/>
                </a:lnTo>
                <a:lnTo>
                  <a:pt x="4496" y="6368"/>
                </a:lnTo>
                <a:lnTo>
                  <a:pt x="4425" y="6415"/>
                </a:lnTo>
                <a:lnTo>
                  <a:pt x="4354" y="6464"/>
                </a:lnTo>
                <a:lnTo>
                  <a:pt x="4285" y="6513"/>
                </a:lnTo>
                <a:lnTo>
                  <a:pt x="4214" y="6565"/>
                </a:lnTo>
                <a:lnTo>
                  <a:pt x="4145" y="6617"/>
                </a:lnTo>
                <a:lnTo>
                  <a:pt x="4075" y="6671"/>
                </a:lnTo>
                <a:lnTo>
                  <a:pt x="4006" y="6727"/>
                </a:lnTo>
                <a:lnTo>
                  <a:pt x="3936" y="6782"/>
                </a:lnTo>
                <a:lnTo>
                  <a:pt x="3868" y="6840"/>
                </a:lnTo>
                <a:lnTo>
                  <a:pt x="3799" y="6900"/>
                </a:lnTo>
                <a:lnTo>
                  <a:pt x="3730" y="6960"/>
                </a:lnTo>
                <a:lnTo>
                  <a:pt x="3662" y="7022"/>
                </a:lnTo>
                <a:lnTo>
                  <a:pt x="3593" y="7085"/>
                </a:lnTo>
                <a:lnTo>
                  <a:pt x="3526" y="7150"/>
                </a:lnTo>
                <a:lnTo>
                  <a:pt x="3459" y="7216"/>
                </a:lnTo>
                <a:lnTo>
                  <a:pt x="3390" y="7283"/>
                </a:lnTo>
                <a:lnTo>
                  <a:pt x="3324" y="7351"/>
                </a:lnTo>
                <a:lnTo>
                  <a:pt x="3257" y="7421"/>
                </a:lnTo>
                <a:lnTo>
                  <a:pt x="3190" y="7492"/>
                </a:lnTo>
                <a:lnTo>
                  <a:pt x="3123" y="7565"/>
                </a:lnTo>
                <a:lnTo>
                  <a:pt x="3057" y="7639"/>
                </a:lnTo>
                <a:lnTo>
                  <a:pt x="2991" y="7713"/>
                </a:lnTo>
                <a:lnTo>
                  <a:pt x="2924" y="7790"/>
                </a:lnTo>
                <a:lnTo>
                  <a:pt x="2859" y="7868"/>
                </a:lnTo>
                <a:lnTo>
                  <a:pt x="2793" y="7947"/>
                </a:lnTo>
                <a:lnTo>
                  <a:pt x="2757" y="7989"/>
                </a:lnTo>
                <a:lnTo>
                  <a:pt x="2724" y="8028"/>
                </a:lnTo>
                <a:lnTo>
                  <a:pt x="2692" y="8065"/>
                </a:lnTo>
                <a:lnTo>
                  <a:pt x="2664" y="8098"/>
                </a:lnTo>
                <a:lnTo>
                  <a:pt x="2636" y="8129"/>
                </a:lnTo>
                <a:lnTo>
                  <a:pt x="2613" y="8157"/>
                </a:lnTo>
                <a:lnTo>
                  <a:pt x="2592" y="8182"/>
                </a:lnTo>
                <a:lnTo>
                  <a:pt x="2573" y="8204"/>
                </a:lnTo>
                <a:lnTo>
                  <a:pt x="2526" y="8259"/>
                </a:lnTo>
                <a:lnTo>
                  <a:pt x="2477" y="8313"/>
                </a:lnTo>
                <a:lnTo>
                  <a:pt x="2430" y="8363"/>
                </a:lnTo>
                <a:lnTo>
                  <a:pt x="2381" y="8414"/>
                </a:lnTo>
                <a:lnTo>
                  <a:pt x="2332" y="8461"/>
                </a:lnTo>
                <a:lnTo>
                  <a:pt x="2283" y="8507"/>
                </a:lnTo>
                <a:lnTo>
                  <a:pt x="2233" y="8553"/>
                </a:lnTo>
                <a:lnTo>
                  <a:pt x="2184" y="8596"/>
                </a:lnTo>
                <a:lnTo>
                  <a:pt x="2133" y="8637"/>
                </a:lnTo>
                <a:lnTo>
                  <a:pt x="2083" y="8677"/>
                </a:lnTo>
                <a:lnTo>
                  <a:pt x="2031" y="8716"/>
                </a:lnTo>
                <a:lnTo>
                  <a:pt x="1980" y="8751"/>
                </a:lnTo>
                <a:lnTo>
                  <a:pt x="1928" y="8787"/>
                </a:lnTo>
                <a:lnTo>
                  <a:pt x="1876" y="8820"/>
                </a:lnTo>
                <a:lnTo>
                  <a:pt x="1823" y="8851"/>
                </a:lnTo>
                <a:lnTo>
                  <a:pt x="1769" y="8882"/>
                </a:lnTo>
                <a:lnTo>
                  <a:pt x="1717" y="8910"/>
                </a:lnTo>
                <a:lnTo>
                  <a:pt x="1664" y="8937"/>
                </a:lnTo>
                <a:lnTo>
                  <a:pt x="1611" y="8963"/>
                </a:lnTo>
                <a:lnTo>
                  <a:pt x="1557" y="8986"/>
                </a:lnTo>
                <a:lnTo>
                  <a:pt x="1504" y="9007"/>
                </a:lnTo>
                <a:lnTo>
                  <a:pt x="1451" y="9026"/>
                </a:lnTo>
                <a:lnTo>
                  <a:pt x="1397" y="9044"/>
                </a:lnTo>
                <a:lnTo>
                  <a:pt x="1343" y="9059"/>
                </a:lnTo>
                <a:lnTo>
                  <a:pt x="1290" y="9073"/>
                </a:lnTo>
                <a:lnTo>
                  <a:pt x="1236" y="9085"/>
                </a:lnTo>
                <a:lnTo>
                  <a:pt x="1182" y="9095"/>
                </a:lnTo>
                <a:lnTo>
                  <a:pt x="1129" y="9104"/>
                </a:lnTo>
                <a:lnTo>
                  <a:pt x="1074" y="9110"/>
                </a:lnTo>
                <a:lnTo>
                  <a:pt x="1020" y="9114"/>
                </a:lnTo>
                <a:lnTo>
                  <a:pt x="967" y="9117"/>
                </a:lnTo>
                <a:lnTo>
                  <a:pt x="913" y="9118"/>
                </a:lnTo>
                <a:lnTo>
                  <a:pt x="866" y="9117"/>
                </a:lnTo>
                <a:lnTo>
                  <a:pt x="819" y="9115"/>
                </a:lnTo>
                <a:lnTo>
                  <a:pt x="774" y="9111"/>
                </a:lnTo>
                <a:lnTo>
                  <a:pt x="730" y="9106"/>
                </a:lnTo>
                <a:lnTo>
                  <a:pt x="687" y="9098"/>
                </a:lnTo>
                <a:lnTo>
                  <a:pt x="645" y="9090"/>
                </a:lnTo>
                <a:lnTo>
                  <a:pt x="603" y="9079"/>
                </a:lnTo>
                <a:lnTo>
                  <a:pt x="563" y="9067"/>
                </a:lnTo>
                <a:lnTo>
                  <a:pt x="523" y="9054"/>
                </a:lnTo>
                <a:lnTo>
                  <a:pt x="484" y="9038"/>
                </a:lnTo>
                <a:lnTo>
                  <a:pt x="445" y="9022"/>
                </a:lnTo>
                <a:lnTo>
                  <a:pt x="408" y="9004"/>
                </a:lnTo>
                <a:lnTo>
                  <a:pt x="371" y="8984"/>
                </a:lnTo>
                <a:lnTo>
                  <a:pt x="337" y="8962"/>
                </a:lnTo>
                <a:lnTo>
                  <a:pt x="302" y="8939"/>
                </a:lnTo>
                <a:lnTo>
                  <a:pt x="268" y="8913"/>
                </a:lnTo>
                <a:lnTo>
                  <a:pt x="236" y="8888"/>
                </a:lnTo>
                <a:lnTo>
                  <a:pt x="205" y="8861"/>
                </a:lnTo>
                <a:lnTo>
                  <a:pt x="190" y="8847"/>
                </a:lnTo>
                <a:lnTo>
                  <a:pt x="177" y="8833"/>
                </a:lnTo>
                <a:lnTo>
                  <a:pt x="163" y="8819"/>
                </a:lnTo>
                <a:lnTo>
                  <a:pt x="150" y="8805"/>
                </a:lnTo>
                <a:lnTo>
                  <a:pt x="138" y="8790"/>
                </a:lnTo>
                <a:lnTo>
                  <a:pt x="126" y="8776"/>
                </a:lnTo>
                <a:lnTo>
                  <a:pt x="115" y="8760"/>
                </a:lnTo>
                <a:lnTo>
                  <a:pt x="104" y="8745"/>
                </a:lnTo>
                <a:lnTo>
                  <a:pt x="94" y="8729"/>
                </a:lnTo>
                <a:lnTo>
                  <a:pt x="84" y="8713"/>
                </a:lnTo>
                <a:lnTo>
                  <a:pt x="75" y="8698"/>
                </a:lnTo>
                <a:lnTo>
                  <a:pt x="66" y="8682"/>
                </a:lnTo>
                <a:lnTo>
                  <a:pt x="58" y="8665"/>
                </a:lnTo>
                <a:lnTo>
                  <a:pt x="50" y="8649"/>
                </a:lnTo>
                <a:lnTo>
                  <a:pt x="43" y="8632"/>
                </a:lnTo>
                <a:lnTo>
                  <a:pt x="37" y="8616"/>
                </a:lnTo>
                <a:lnTo>
                  <a:pt x="31" y="8599"/>
                </a:lnTo>
                <a:lnTo>
                  <a:pt x="25" y="8581"/>
                </a:lnTo>
                <a:lnTo>
                  <a:pt x="21" y="8563"/>
                </a:lnTo>
                <a:lnTo>
                  <a:pt x="16" y="8545"/>
                </a:lnTo>
                <a:lnTo>
                  <a:pt x="13" y="8527"/>
                </a:lnTo>
                <a:lnTo>
                  <a:pt x="8" y="8509"/>
                </a:lnTo>
                <a:lnTo>
                  <a:pt x="6" y="8490"/>
                </a:lnTo>
                <a:lnTo>
                  <a:pt x="3" y="8473"/>
                </a:lnTo>
                <a:lnTo>
                  <a:pt x="2" y="8454"/>
                </a:lnTo>
                <a:lnTo>
                  <a:pt x="0" y="8435"/>
                </a:lnTo>
                <a:lnTo>
                  <a:pt x="0" y="8415"/>
                </a:lnTo>
                <a:lnTo>
                  <a:pt x="0" y="8396"/>
                </a:lnTo>
                <a:lnTo>
                  <a:pt x="0" y="8364"/>
                </a:lnTo>
                <a:lnTo>
                  <a:pt x="1" y="8333"/>
                </a:lnTo>
                <a:lnTo>
                  <a:pt x="3" y="8302"/>
                </a:lnTo>
                <a:lnTo>
                  <a:pt x="5" y="8271"/>
                </a:lnTo>
                <a:lnTo>
                  <a:pt x="8" y="8240"/>
                </a:lnTo>
                <a:lnTo>
                  <a:pt x="13" y="8210"/>
                </a:lnTo>
                <a:lnTo>
                  <a:pt x="17" y="8180"/>
                </a:lnTo>
                <a:lnTo>
                  <a:pt x="23" y="8150"/>
                </a:lnTo>
                <a:lnTo>
                  <a:pt x="28" y="8120"/>
                </a:lnTo>
                <a:lnTo>
                  <a:pt x="36" y="8091"/>
                </a:lnTo>
                <a:lnTo>
                  <a:pt x="43" y="8061"/>
                </a:lnTo>
                <a:lnTo>
                  <a:pt x="52" y="8032"/>
                </a:lnTo>
                <a:lnTo>
                  <a:pt x="61" y="8002"/>
                </a:lnTo>
                <a:lnTo>
                  <a:pt x="70" y="7974"/>
                </a:lnTo>
                <a:lnTo>
                  <a:pt x="81" y="7946"/>
                </a:lnTo>
                <a:lnTo>
                  <a:pt x="93" y="7916"/>
                </a:lnTo>
                <a:lnTo>
                  <a:pt x="104" y="7889"/>
                </a:lnTo>
                <a:lnTo>
                  <a:pt x="117" y="7860"/>
                </a:lnTo>
                <a:lnTo>
                  <a:pt x="130" y="7833"/>
                </a:lnTo>
                <a:lnTo>
                  <a:pt x="144" y="7805"/>
                </a:lnTo>
                <a:lnTo>
                  <a:pt x="159" y="7777"/>
                </a:lnTo>
                <a:lnTo>
                  <a:pt x="175" y="7750"/>
                </a:lnTo>
                <a:lnTo>
                  <a:pt x="191" y="7724"/>
                </a:lnTo>
                <a:lnTo>
                  <a:pt x="208" y="7696"/>
                </a:lnTo>
                <a:lnTo>
                  <a:pt x="226" y="7670"/>
                </a:lnTo>
                <a:lnTo>
                  <a:pt x="244" y="7644"/>
                </a:lnTo>
                <a:lnTo>
                  <a:pt x="263" y="7618"/>
                </a:lnTo>
                <a:lnTo>
                  <a:pt x="283" y="7592"/>
                </a:lnTo>
                <a:lnTo>
                  <a:pt x="304" y="7566"/>
                </a:lnTo>
                <a:lnTo>
                  <a:pt x="325" y="7541"/>
                </a:lnTo>
                <a:lnTo>
                  <a:pt x="347" y="7516"/>
                </a:lnTo>
                <a:lnTo>
                  <a:pt x="370" y="7490"/>
                </a:lnTo>
                <a:lnTo>
                  <a:pt x="393" y="7465"/>
                </a:lnTo>
                <a:lnTo>
                  <a:pt x="417" y="7441"/>
                </a:lnTo>
                <a:lnTo>
                  <a:pt x="441" y="7417"/>
                </a:lnTo>
                <a:lnTo>
                  <a:pt x="466" y="7394"/>
                </a:lnTo>
                <a:lnTo>
                  <a:pt x="491" y="7370"/>
                </a:lnTo>
                <a:lnTo>
                  <a:pt x="517" y="7347"/>
                </a:lnTo>
                <a:lnTo>
                  <a:pt x="543" y="7325"/>
                </a:lnTo>
                <a:lnTo>
                  <a:pt x="569" y="7304"/>
                </a:lnTo>
                <a:lnTo>
                  <a:pt x="596" y="7283"/>
                </a:lnTo>
                <a:lnTo>
                  <a:pt x="624" y="7262"/>
                </a:lnTo>
                <a:lnTo>
                  <a:pt x="652" y="7242"/>
                </a:lnTo>
                <a:lnTo>
                  <a:pt x="681" y="7222"/>
                </a:lnTo>
                <a:lnTo>
                  <a:pt x="710" y="7203"/>
                </a:lnTo>
                <a:lnTo>
                  <a:pt x="740" y="7184"/>
                </a:lnTo>
                <a:lnTo>
                  <a:pt x="770" y="7165"/>
                </a:lnTo>
                <a:lnTo>
                  <a:pt x="801" y="7147"/>
                </a:lnTo>
                <a:lnTo>
                  <a:pt x="831" y="7131"/>
                </a:lnTo>
                <a:lnTo>
                  <a:pt x="863" y="7113"/>
                </a:lnTo>
                <a:lnTo>
                  <a:pt x="895" y="7097"/>
                </a:lnTo>
                <a:lnTo>
                  <a:pt x="928" y="7080"/>
                </a:lnTo>
                <a:lnTo>
                  <a:pt x="960" y="7065"/>
                </a:lnTo>
                <a:lnTo>
                  <a:pt x="994" y="7050"/>
                </a:lnTo>
                <a:lnTo>
                  <a:pt x="1028" y="7035"/>
                </a:lnTo>
                <a:lnTo>
                  <a:pt x="1061" y="7021"/>
                </a:lnTo>
                <a:lnTo>
                  <a:pt x="1097" y="7008"/>
                </a:lnTo>
                <a:lnTo>
                  <a:pt x="1132" y="6994"/>
                </a:lnTo>
                <a:lnTo>
                  <a:pt x="1168" y="6981"/>
                </a:lnTo>
                <a:lnTo>
                  <a:pt x="1203" y="6969"/>
                </a:lnTo>
                <a:lnTo>
                  <a:pt x="1240" y="6957"/>
                </a:lnTo>
                <a:lnTo>
                  <a:pt x="1278" y="6945"/>
                </a:lnTo>
                <a:lnTo>
                  <a:pt x="1315" y="6934"/>
                </a:lnTo>
                <a:lnTo>
                  <a:pt x="1354" y="6923"/>
                </a:lnTo>
                <a:lnTo>
                  <a:pt x="1382" y="6917"/>
                </a:lnTo>
                <a:lnTo>
                  <a:pt x="1417" y="6910"/>
                </a:lnTo>
                <a:lnTo>
                  <a:pt x="1458" y="6902"/>
                </a:lnTo>
                <a:lnTo>
                  <a:pt x="1506" y="6894"/>
                </a:lnTo>
                <a:lnTo>
                  <a:pt x="1560" y="6884"/>
                </a:lnTo>
                <a:lnTo>
                  <a:pt x="1621" y="6875"/>
                </a:lnTo>
                <a:lnTo>
                  <a:pt x="1688" y="6864"/>
                </a:lnTo>
                <a:lnTo>
                  <a:pt x="1762" y="6854"/>
                </a:lnTo>
                <a:lnTo>
                  <a:pt x="1865" y="6837"/>
                </a:lnTo>
                <a:lnTo>
                  <a:pt x="1968" y="6819"/>
                </a:lnTo>
                <a:lnTo>
                  <a:pt x="2071" y="6800"/>
                </a:lnTo>
                <a:lnTo>
                  <a:pt x="2173" y="6780"/>
                </a:lnTo>
                <a:lnTo>
                  <a:pt x="2274" y="6759"/>
                </a:lnTo>
                <a:lnTo>
                  <a:pt x="2376" y="6737"/>
                </a:lnTo>
                <a:lnTo>
                  <a:pt x="2476" y="6714"/>
                </a:lnTo>
                <a:lnTo>
                  <a:pt x="2577" y="6691"/>
                </a:lnTo>
                <a:lnTo>
                  <a:pt x="2677" y="6666"/>
                </a:lnTo>
                <a:lnTo>
                  <a:pt x="2776" y="6639"/>
                </a:lnTo>
                <a:lnTo>
                  <a:pt x="2875" y="6613"/>
                </a:lnTo>
                <a:lnTo>
                  <a:pt x="2974" y="6585"/>
                </a:lnTo>
                <a:lnTo>
                  <a:pt x="3072" y="6556"/>
                </a:lnTo>
                <a:lnTo>
                  <a:pt x="3170" y="6526"/>
                </a:lnTo>
                <a:lnTo>
                  <a:pt x="3266" y="6495"/>
                </a:lnTo>
                <a:lnTo>
                  <a:pt x="3363" y="6463"/>
                </a:lnTo>
                <a:lnTo>
                  <a:pt x="3459" y="6430"/>
                </a:lnTo>
                <a:lnTo>
                  <a:pt x="3555" y="6396"/>
                </a:lnTo>
                <a:lnTo>
                  <a:pt x="3650" y="6361"/>
                </a:lnTo>
                <a:lnTo>
                  <a:pt x="3745" y="6325"/>
                </a:lnTo>
                <a:lnTo>
                  <a:pt x="3840" y="6288"/>
                </a:lnTo>
                <a:lnTo>
                  <a:pt x="3933" y="6250"/>
                </a:lnTo>
                <a:lnTo>
                  <a:pt x="4027" y="6211"/>
                </a:lnTo>
                <a:lnTo>
                  <a:pt x="4119" y="6171"/>
                </a:lnTo>
                <a:lnTo>
                  <a:pt x="4212" y="6130"/>
                </a:lnTo>
                <a:lnTo>
                  <a:pt x="4304" y="6088"/>
                </a:lnTo>
                <a:lnTo>
                  <a:pt x="4395" y="6045"/>
                </a:lnTo>
                <a:lnTo>
                  <a:pt x="4487" y="6001"/>
                </a:lnTo>
                <a:lnTo>
                  <a:pt x="4577" y="5956"/>
                </a:lnTo>
                <a:lnTo>
                  <a:pt x="4666" y="5909"/>
                </a:lnTo>
                <a:lnTo>
                  <a:pt x="4757" y="5862"/>
                </a:lnTo>
                <a:lnTo>
                  <a:pt x="4845" y="5814"/>
                </a:lnTo>
                <a:lnTo>
                  <a:pt x="4766" y="5770"/>
                </a:lnTo>
                <a:lnTo>
                  <a:pt x="4686" y="5725"/>
                </a:lnTo>
                <a:lnTo>
                  <a:pt x="4607" y="5682"/>
                </a:lnTo>
                <a:lnTo>
                  <a:pt x="4524" y="5640"/>
                </a:lnTo>
                <a:lnTo>
                  <a:pt x="4442" y="5598"/>
                </a:lnTo>
                <a:lnTo>
                  <a:pt x="4359" y="5557"/>
                </a:lnTo>
                <a:lnTo>
                  <a:pt x="4275" y="5518"/>
                </a:lnTo>
                <a:lnTo>
                  <a:pt x="4190" y="5479"/>
                </a:lnTo>
                <a:lnTo>
                  <a:pt x="4105" y="5440"/>
                </a:lnTo>
                <a:lnTo>
                  <a:pt x="4018" y="5404"/>
                </a:lnTo>
                <a:lnTo>
                  <a:pt x="3931" y="5367"/>
                </a:lnTo>
                <a:lnTo>
                  <a:pt x="3843" y="5332"/>
                </a:lnTo>
                <a:lnTo>
                  <a:pt x="3753" y="5297"/>
                </a:lnTo>
                <a:lnTo>
                  <a:pt x="3664" y="5263"/>
                </a:lnTo>
                <a:lnTo>
                  <a:pt x="3573" y="5230"/>
                </a:lnTo>
                <a:lnTo>
                  <a:pt x="3482" y="5197"/>
                </a:lnTo>
                <a:lnTo>
                  <a:pt x="3389" y="5167"/>
                </a:lnTo>
                <a:lnTo>
                  <a:pt x="3296" y="5136"/>
                </a:lnTo>
                <a:lnTo>
                  <a:pt x="3202" y="5107"/>
                </a:lnTo>
                <a:lnTo>
                  <a:pt x="3107" y="5078"/>
                </a:lnTo>
                <a:lnTo>
                  <a:pt x="3012" y="5050"/>
                </a:lnTo>
                <a:lnTo>
                  <a:pt x="2915" y="5023"/>
                </a:lnTo>
                <a:lnTo>
                  <a:pt x="2818" y="4997"/>
                </a:lnTo>
                <a:lnTo>
                  <a:pt x="2719" y="4971"/>
                </a:lnTo>
                <a:lnTo>
                  <a:pt x="2620" y="4947"/>
                </a:lnTo>
                <a:lnTo>
                  <a:pt x="2520" y="4923"/>
                </a:lnTo>
                <a:lnTo>
                  <a:pt x="2419" y="4900"/>
                </a:lnTo>
                <a:lnTo>
                  <a:pt x="2319" y="4879"/>
                </a:lnTo>
                <a:lnTo>
                  <a:pt x="2216" y="4858"/>
                </a:lnTo>
                <a:lnTo>
                  <a:pt x="2113" y="4837"/>
                </a:lnTo>
                <a:lnTo>
                  <a:pt x="2009" y="4818"/>
                </a:lnTo>
                <a:lnTo>
                  <a:pt x="1904" y="4799"/>
                </a:lnTo>
                <a:lnTo>
                  <a:pt x="1805" y="4782"/>
                </a:lnTo>
                <a:lnTo>
                  <a:pt x="1716" y="4766"/>
                </a:lnTo>
                <a:lnTo>
                  <a:pt x="1635" y="4752"/>
                </a:lnTo>
                <a:lnTo>
                  <a:pt x="1561" y="4737"/>
                </a:lnTo>
                <a:lnTo>
                  <a:pt x="1497" y="4723"/>
                </a:lnTo>
                <a:lnTo>
                  <a:pt x="1440" y="4712"/>
                </a:lnTo>
                <a:lnTo>
                  <a:pt x="1393" y="4700"/>
                </a:lnTo>
                <a:lnTo>
                  <a:pt x="1354" y="4688"/>
                </a:lnTo>
                <a:lnTo>
                  <a:pt x="1269" y="4662"/>
                </a:lnTo>
                <a:lnTo>
                  <a:pt x="1186" y="4634"/>
                </a:lnTo>
                <a:lnTo>
                  <a:pt x="1146" y="4619"/>
                </a:lnTo>
                <a:lnTo>
                  <a:pt x="1107" y="4604"/>
                </a:lnTo>
                <a:lnTo>
                  <a:pt x="1068" y="4589"/>
                </a:lnTo>
                <a:lnTo>
                  <a:pt x="1030" y="4573"/>
                </a:lnTo>
                <a:lnTo>
                  <a:pt x="992" y="4557"/>
                </a:lnTo>
                <a:lnTo>
                  <a:pt x="955" y="4541"/>
                </a:lnTo>
                <a:lnTo>
                  <a:pt x="919" y="4525"/>
                </a:lnTo>
                <a:lnTo>
                  <a:pt x="885" y="4509"/>
                </a:lnTo>
                <a:lnTo>
                  <a:pt x="850" y="4492"/>
                </a:lnTo>
                <a:lnTo>
                  <a:pt x="816" y="4474"/>
                </a:lnTo>
                <a:lnTo>
                  <a:pt x="784" y="4457"/>
                </a:lnTo>
                <a:lnTo>
                  <a:pt x="751" y="4439"/>
                </a:lnTo>
                <a:lnTo>
                  <a:pt x="720" y="4421"/>
                </a:lnTo>
                <a:lnTo>
                  <a:pt x="688" y="4402"/>
                </a:lnTo>
                <a:lnTo>
                  <a:pt x="659" y="4383"/>
                </a:lnTo>
                <a:lnTo>
                  <a:pt x="629" y="4364"/>
                </a:lnTo>
                <a:lnTo>
                  <a:pt x="600" y="4346"/>
                </a:lnTo>
                <a:lnTo>
                  <a:pt x="572" y="4326"/>
                </a:lnTo>
                <a:lnTo>
                  <a:pt x="545" y="4306"/>
                </a:lnTo>
                <a:lnTo>
                  <a:pt x="518" y="4286"/>
                </a:lnTo>
                <a:lnTo>
                  <a:pt x="491" y="4266"/>
                </a:lnTo>
                <a:lnTo>
                  <a:pt x="466" y="4245"/>
                </a:lnTo>
                <a:lnTo>
                  <a:pt x="442" y="4224"/>
                </a:lnTo>
                <a:lnTo>
                  <a:pt x="419" y="4203"/>
                </a:lnTo>
                <a:lnTo>
                  <a:pt x="394" y="4180"/>
                </a:lnTo>
                <a:lnTo>
                  <a:pt x="372" y="4159"/>
                </a:lnTo>
                <a:lnTo>
                  <a:pt x="351" y="4136"/>
                </a:lnTo>
                <a:lnTo>
                  <a:pt x="330" y="4114"/>
                </a:lnTo>
                <a:lnTo>
                  <a:pt x="309" y="4092"/>
                </a:lnTo>
                <a:lnTo>
                  <a:pt x="290" y="4069"/>
                </a:lnTo>
                <a:lnTo>
                  <a:pt x="270" y="4045"/>
                </a:lnTo>
                <a:lnTo>
                  <a:pt x="252" y="4022"/>
                </a:lnTo>
                <a:lnTo>
                  <a:pt x="235" y="3997"/>
                </a:lnTo>
                <a:lnTo>
                  <a:pt x="218" y="3972"/>
                </a:lnTo>
                <a:lnTo>
                  <a:pt x="201" y="3948"/>
                </a:lnTo>
                <a:lnTo>
                  <a:pt x="185" y="3923"/>
                </a:lnTo>
                <a:lnTo>
                  <a:pt x="170" y="3896"/>
                </a:lnTo>
                <a:lnTo>
                  <a:pt x="156" y="3870"/>
                </a:lnTo>
                <a:lnTo>
                  <a:pt x="142" y="3844"/>
                </a:lnTo>
                <a:lnTo>
                  <a:pt x="128" y="3818"/>
                </a:lnTo>
                <a:lnTo>
                  <a:pt x="116" y="3790"/>
                </a:lnTo>
                <a:lnTo>
                  <a:pt x="104" y="3763"/>
                </a:lnTo>
                <a:lnTo>
                  <a:pt x="93" y="3734"/>
                </a:lnTo>
                <a:lnTo>
                  <a:pt x="82" y="3706"/>
                </a:lnTo>
                <a:lnTo>
                  <a:pt x="72" y="3678"/>
                </a:lnTo>
                <a:lnTo>
                  <a:pt x="63" y="3648"/>
                </a:lnTo>
                <a:lnTo>
                  <a:pt x="54" y="3619"/>
                </a:lnTo>
                <a:lnTo>
                  <a:pt x="46" y="3589"/>
                </a:lnTo>
                <a:lnTo>
                  <a:pt x="39" y="3559"/>
                </a:lnTo>
                <a:lnTo>
                  <a:pt x="32" y="3528"/>
                </a:lnTo>
                <a:lnTo>
                  <a:pt x="25" y="3498"/>
                </a:lnTo>
                <a:lnTo>
                  <a:pt x="20" y="3466"/>
                </a:lnTo>
                <a:lnTo>
                  <a:pt x="15" y="3435"/>
                </a:lnTo>
                <a:lnTo>
                  <a:pt x="12" y="3403"/>
                </a:lnTo>
                <a:lnTo>
                  <a:pt x="7" y="3371"/>
                </a:lnTo>
                <a:lnTo>
                  <a:pt x="4" y="3338"/>
                </a:lnTo>
                <a:lnTo>
                  <a:pt x="2" y="3305"/>
                </a:lnTo>
                <a:lnTo>
                  <a:pt x="1" y="3272"/>
                </a:lnTo>
                <a:lnTo>
                  <a:pt x="0" y="3238"/>
                </a:lnTo>
                <a:lnTo>
                  <a:pt x="0" y="3203"/>
                </a:lnTo>
                <a:lnTo>
                  <a:pt x="0" y="3183"/>
                </a:lnTo>
                <a:lnTo>
                  <a:pt x="0" y="3163"/>
                </a:lnTo>
                <a:lnTo>
                  <a:pt x="2" y="3144"/>
                </a:lnTo>
                <a:lnTo>
                  <a:pt x="3" y="3126"/>
                </a:lnTo>
                <a:lnTo>
                  <a:pt x="6" y="3107"/>
                </a:lnTo>
                <a:lnTo>
                  <a:pt x="8" y="3088"/>
                </a:lnTo>
                <a:lnTo>
                  <a:pt x="13" y="3069"/>
                </a:lnTo>
                <a:lnTo>
                  <a:pt x="16" y="3051"/>
                </a:lnTo>
                <a:lnTo>
                  <a:pt x="20" y="3033"/>
                </a:lnTo>
                <a:lnTo>
                  <a:pt x="25" y="3015"/>
                </a:lnTo>
                <a:lnTo>
                  <a:pt x="31" y="2997"/>
                </a:lnTo>
                <a:lnTo>
                  <a:pt x="37" y="2980"/>
                </a:lnTo>
                <a:lnTo>
                  <a:pt x="43" y="2964"/>
                </a:lnTo>
                <a:lnTo>
                  <a:pt x="50" y="2947"/>
                </a:lnTo>
                <a:lnTo>
                  <a:pt x="58" y="2930"/>
                </a:lnTo>
                <a:lnTo>
                  <a:pt x="65" y="2913"/>
                </a:lnTo>
                <a:lnTo>
                  <a:pt x="74" y="2897"/>
                </a:lnTo>
                <a:lnTo>
                  <a:pt x="83" y="2882"/>
                </a:lnTo>
                <a:lnTo>
                  <a:pt x="93" y="2867"/>
                </a:lnTo>
                <a:lnTo>
                  <a:pt x="103" y="2851"/>
                </a:lnTo>
                <a:lnTo>
                  <a:pt x="114" y="2836"/>
                </a:lnTo>
                <a:lnTo>
                  <a:pt x="124" y="2822"/>
                </a:lnTo>
                <a:lnTo>
                  <a:pt x="136" y="2807"/>
                </a:lnTo>
                <a:lnTo>
                  <a:pt x="148" y="2793"/>
                </a:lnTo>
                <a:lnTo>
                  <a:pt x="161" y="2778"/>
                </a:lnTo>
                <a:lnTo>
                  <a:pt x="174" y="2765"/>
                </a:lnTo>
                <a:lnTo>
                  <a:pt x="187" y="2751"/>
                </a:lnTo>
                <a:lnTo>
                  <a:pt x="201" y="2738"/>
                </a:lnTo>
                <a:lnTo>
                  <a:pt x="231" y="2712"/>
                </a:lnTo>
                <a:lnTo>
                  <a:pt x="263" y="2688"/>
                </a:lnTo>
                <a:lnTo>
                  <a:pt x="297" y="2665"/>
                </a:lnTo>
                <a:lnTo>
                  <a:pt x="331" y="2643"/>
                </a:lnTo>
                <a:lnTo>
                  <a:pt x="368" y="2622"/>
                </a:lnTo>
                <a:lnTo>
                  <a:pt x="405" y="2603"/>
                </a:lnTo>
                <a:lnTo>
                  <a:pt x="444" y="2586"/>
                </a:lnTo>
                <a:lnTo>
                  <a:pt x="484" y="2570"/>
                </a:lnTo>
                <a:lnTo>
                  <a:pt x="525" y="2555"/>
                </a:lnTo>
                <a:lnTo>
                  <a:pt x="567" y="2543"/>
                </a:lnTo>
                <a:lnTo>
                  <a:pt x="611" y="2531"/>
                </a:lnTo>
                <a:lnTo>
                  <a:pt x="655" y="2522"/>
                </a:lnTo>
                <a:lnTo>
                  <a:pt x="702" y="2513"/>
                </a:lnTo>
                <a:lnTo>
                  <a:pt x="749" y="2507"/>
                </a:lnTo>
                <a:lnTo>
                  <a:pt x="797" y="2502"/>
                </a:lnTo>
                <a:lnTo>
                  <a:pt x="847" y="2498"/>
                </a:lnTo>
                <a:lnTo>
                  <a:pt x="898" y="2496"/>
                </a:lnTo>
                <a:lnTo>
                  <a:pt x="951" y="2494"/>
                </a:lnTo>
                <a:lnTo>
                  <a:pt x="1005" y="2496"/>
                </a:lnTo>
                <a:lnTo>
                  <a:pt x="1058" y="2498"/>
                </a:lnTo>
                <a:lnTo>
                  <a:pt x="1112" y="2503"/>
                </a:lnTo>
                <a:lnTo>
                  <a:pt x="1166" y="2509"/>
                </a:lnTo>
                <a:lnTo>
                  <a:pt x="1218" y="2517"/>
                </a:lnTo>
                <a:lnTo>
                  <a:pt x="1272" y="2526"/>
                </a:lnTo>
                <a:lnTo>
                  <a:pt x="1324" y="2538"/>
                </a:lnTo>
                <a:lnTo>
                  <a:pt x="1376" y="2551"/>
                </a:lnTo>
                <a:lnTo>
                  <a:pt x="1429" y="2566"/>
                </a:lnTo>
                <a:lnTo>
                  <a:pt x="1480" y="2584"/>
                </a:lnTo>
                <a:lnTo>
                  <a:pt x="1532" y="2602"/>
                </a:lnTo>
                <a:lnTo>
                  <a:pt x="1583" y="2623"/>
                </a:lnTo>
                <a:lnTo>
                  <a:pt x="1634" y="2645"/>
                </a:lnTo>
                <a:lnTo>
                  <a:pt x="1685" y="2669"/>
                </a:lnTo>
                <a:lnTo>
                  <a:pt x="1736" y="2695"/>
                </a:lnTo>
                <a:lnTo>
                  <a:pt x="1786" y="2723"/>
                </a:lnTo>
                <a:lnTo>
                  <a:pt x="1837" y="2752"/>
                </a:lnTo>
                <a:lnTo>
                  <a:pt x="1886" y="2784"/>
                </a:lnTo>
                <a:lnTo>
                  <a:pt x="1937" y="2817"/>
                </a:lnTo>
                <a:lnTo>
                  <a:pt x="1987" y="2853"/>
                </a:lnTo>
                <a:lnTo>
                  <a:pt x="2038" y="2890"/>
                </a:lnTo>
                <a:lnTo>
                  <a:pt x="2087" y="2930"/>
                </a:lnTo>
                <a:lnTo>
                  <a:pt x="2138" y="2971"/>
                </a:lnTo>
                <a:lnTo>
                  <a:pt x="2188" y="3014"/>
                </a:lnTo>
                <a:lnTo>
                  <a:pt x="2238" y="3059"/>
                </a:lnTo>
                <a:lnTo>
                  <a:pt x="2288" y="3107"/>
                </a:lnTo>
                <a:lnTo>
                  <a:pt x="2337" y="3156"/>
                </a:lnTo>
                <a:lnTo>
                  <a:pt x="2388" y="3207"/>
                </a:lnTo>
                <a:lnTo>
                  <a:pt x="2438" y="3260"/>
                </a:lnTo>
                <a:lnTo>
                  <a:pt x="2489" y="3315"/>
                </a:lnTo>
                <a:lnTo>
                  <a:pt x="2538" y="3373"/>
                </a:lnTo>
                <a:lnTo>
                  <a:pt x="2589" y="3432"/>
                </a:lnTo>
                <a:lnTo>
                  <a:pt x="2611" y="3459"/>
                </a:lnTo>
                <a:lnTo>
                  <a:pt x="2639" y="3494"/>
                </a:lnTo>
                <a:lnTo>
                  <a:pt x="2674" y="3537"/>
                </a:lnTo>
                <a:lnTo>
                  <a:pt x="2715" y="3587"/>
                </a:lnTo>
                <a:lnTo>
                  <a:pt x="2774" y="3662"/>
                </a:lnTo>
                <a:lnTo>
                  <a:pt x="2834" y="3734"/>
                </a:lnTo>
                <a:lnTo>
                  <a:pt x="2894" y="3807"/>
                </a:lnTo>
                <a:lnTo>
                  <a:pt x="2956" y="3879"/>
                </a:lnTo>
                <a:lnTo>
                  <a:pt x="3018" y="3949"/>
                </a:lnTo>
                <a:lnTo>
                  <a:pt x="3080" y="4020"/>
                </a:lnTo>
                <a:lnTo>
                  <a:pt x="3144" y="4088"/>
                </a:lnTo>
                <a:lnTo>
                  <a:pt x="3208" y="4156"/>
                </a:lnTo>
                <a:lnTo>
                  <a:pt x="3274" y="4224"/>
                </a:lnTo>
                <a:lnTo>
                  <a:pt x="3340" y="4291"/>
                </a:lnTo>
                <a:lnTo>
                  <a:pt x="3406" y="4356"/>
                </a:lnTo>
                <a:lnTo>
                  <a:pt x="3475" y="4421"/>
                </a:lnTo>
                <a:lnTo>
                  <a:pt x="3543" y="4485"/>
                </a:lnTo>
                <a:lnTo>
                  <a:pt x="3612" y="4549"/>
                </a:lnTo>
                <a:lnTo>
                  <a:pt x="3682" y="4612"/>
                </a:lnTo>
                <a:lnTo>
                  <a:pt x="3753" y="4674"/>
                </a:lnTo>
                <a:lnTo>
                  <a:pt x="3825" y="4735"/>
                </a:lnTo>
                <a:lnTo>
                  <a:pt x="3897" y="4795"/>
                </a:lnTo>
                <a:lnTo>
                  <a:pt x="3970" y="4855"/>
                </a:lnTo>
                <a:lnTo>
                  <a:pt x="4045" y="4912"/>
                </a:lnTo>
                <a:lnTo>
                  <a:pt x="4119" y="4970"/>
                </a:lnTo>
                <a:lnTo>
                  <a:pt x="4195" y="5028"/>
                </a:lnTo>
                <a:lnTo>
                  <a:pt x="4272" y="5084"/>
                </a:lnTo>
                <a:lnTo>
                  <a:pt x="4349" y="5140"/>
                </a:lnTo>
                <a:lnTo>
                  <a:pt x="4427" y="5194"/>
                </a:lnTo>
                <a:lnTo>
                  <a:pt x="4506" y="5248"/>
                </a:lnTo>
                <a:lnTo>
                  <a:pt x="4585" y="5301"/>
                </a:lnTo>
                <a:lnTo>
                  <a:pt x="4666" y="5353"/>
                </a:lnTo>
                <a:lnTo>
                  <a:pt x="4747" y="5405"/>
                </a:lnTo>
                <a:lnTo>
                  <a:pt x="4830" y="5455"/>
                </a:lnTo>
                <a:lnTo>
                  <a:pt x="4913" y="5505"/>
                </a:lnTo>
                <a:lnTo>
                  <a:pt x="4996" y="5554"/>
                </a:lnTo>
                <a:lnTo>
                  <a:pt x="4996" y="5444"/>
                </a:lnTo>
                <a:lnTo>
                  <a:pt x="4996" y="5375"/>
                </a:lnTo>
                <a:lnTo>
                  <a:pt x="4995" y="5306"/>
                </a:lnTo>
                <a:lnTo>
                  <a:pt x="4993" y="5235"/>
                </a:lnTo>
                <a:lnTo>
                  <a:pt x="4989" y="5166"/>
                </a:lnTo>
                <a:lnTo>
                  <a:pt x="4986" y="5095"/>
                </a:lnTo>
                <a:lnTo>
                  <a:pt x="4982" y="5025"/>
                </a:lnTo>
                <a:lnTo>
                  <a:pt x="4977" y="4953"/>
                </a:lnTo>
                <a:lnTo>
                  <a:pt x="4970" y="4882"/>
                </a:lnTo>
                <a:lnTo>
                  <a:pt x="4963" y="4809"/>
                </a:lnTo>
                <a:lnTo>
                  <a:pt x="4956" y="4738"/>
                </a:lnTo>
                <a:lnTo>
                  <a:pt x="4947" y="4665"/>
                </a:lnTo>
                <a:lnTo>
                  <a:pt x="4938" y="4592"/>
                </a:lnTo>
                <a:lnTo>
                  <a:pt x="4928" y="4518"/>
                </a:lnTo>
                <a:lnTo>
                  <a:pt x="4917" y="4444"/>
                </a:lnTo>
                <a:lnTo>
                  <a:pt x="4905" y="4371"/>
                </a:lnTo>
                <a:lnTo>
                  <a:pt x="4893" y="4296"/>
                </a:lnTo>
                <a:lnTo>
                  <a:pt x="4880" y="4221"/>
                </a:lnTo>
                <a:lnTo>
                  <a:pt x="4865" y="4146"/>
                </a:lnTo>
                <a:lnTo>
                  <a:pt x="4851" y="4070"/>
                </a:lnTo>
                <a:lnTo>
                  <a:pt x="4835" y="3994"/>
                </a:lnTo>
                <a:lnTo>
                  <a:pt x="4818" y="3917"/>
                </a:lnTo>
                <a:lnTo>
                  <a:pt x="4801" y="3841"/>
                </a:lnTo>
                <a:lnTo>
                  <a:pt x="4783" y="3764"/>
                </a:lnTo>
                <a:lnTo>
                  <a:pt x="4764" y="3686"/>
                </a:lnTo>
                <a:lnTo>
                  <a:pt x="4744" y="3608"/>
                </a:lnTo>
                <a:lnTo>
                  <a:pt x="4723" y="3530"/>
                </a:lnTo>
                <a:lnTo>
                  <a:pt x="4702" y="3452"/>
                </a:lnTo>
                <a:lnTo>
                  <a:pt x="4680" y="3373"/>
                </a:lnTo>
                <a:lnTo>
                  <a:pt x="4657" y="3294"/>
                </a:lnTo>
                <a:lnTo>
                  <a:pt x="4633" y="3214"/>
                </a:lnTo>
                <a:lnTo>
                  <a:pt x="4608" y="3134"/>
                </a:lnTo>
                <a:lnTo>
                  <a:pt x="4582" y="3053"/>
                </a:lnTo>
                <a:lnTo>
                  <a:pt x="4533" y="2895"/>
                </a:lnTo>
                <a:lnTo>
                  <a:pt x="4486" y="2743"/>
                </a:lnTo>
                <a:lnTo>
                  <a:pt x="4442" y="2598"/>
                </a:lnTo>
                <a:lnTo>
                  <a:pt x="4402" y="2460"/>
                </a:lnTo>
                <a:lnTo>
                  <a:pt x="4365" y="2327"/>
                </a:lnTo>
                <a:lnTo>
                  <a:pt x="4331" y="2202"/>
                </a:lnTo>
                <a:lnTo>
                  <a:pt x="4300" y="2083"/>
                </a:lnTo>
                <a:lnTo>
                  <a:pt x="4273" y="1971"/>
                </a:lnTo>
                <a:lnTo>
                  <a:pt x="4249" y="1864"/>
                </a:lnTo>
                <a:lnTo>
                  <a:pt x="4228" y="1766"/>
                </a:lnTo>
                <a:lnTo>
                  <a:pt x="4210" y="1672"/>
                </a:lnTo>
                <a:lnTo>
                  <a:pt x="4195" y="1586"/>
                </a:lnTo>
                <a:lnTo>
                  <a:pt x="4189" y="1545"/>
                </a:lnTo>
                <a:lnTo>
                  <a:pt x="4184" y="1506"/>
                </a:lnTo>
                <a:lnTo>
                  <a:pt x="4179" y="1468"/>
                </a:lnTo>
                <a:lnTo>
                  <a:pt x="4175" y="1432"/>
                </a:lnTo>
                <a:lnTo>
                  <a:pt x="4172" y="1399"/>
                </a:lnTo>
                <a:lnTo>
                  <a:pt x="4170" y="1365"/>
                </a:lnTo>
                <a:lnTo>
                  <a:pt x="4169" y="1334"/>
                </a:lnTo>
                <a:lnTo>
                  <a:pt x="4169" y="1305"/>
                </a:lnTo>
                <a:lnTo>
                  <a:pt x="4169" y="1272"/>
                </a:lnTo>
                <a:lnTo>
                  <a:pt x="4170" y="1240"/>
                </a:lnTo>
                <a:lnTo>
                  <a:pt x="4172" y="1208"/>
                </a:lnTo>
                <a:lnTo>
                  <a:pt x="4174" y="1177"/>
                </a:lnTo>
                <a:lnTo>
                  <a:pt x="4176" y="1145"/>
                </a:lnTo>
                <a:lnTo>
                  <a:pt x="4180" y="1115"/>
                </a:lnTo>
                <a:lnTo>
                  <a:pt x="4184" y="1083"/>
                </a:lnTo>
                <a:lnTo>
                  <a:pt x="4189" y="1053"/>
                </a:lnTo>
                <a:lnTo>
                  <a:pt x="4194" y="1023"/>
                </a:lnTo>
                <a:lnTo>
                  <a:pt x="4200" y="993"/>
                </a:lnTo>
                <a:lnTo>
                  <a:pt x="4207" y="962"/>
                </a:lnTo>
                <a:lnTo>
                  <a:pt x="4214" y="933"/>
                </a:lnTo>
                <a:lnTo>
                  <a:pt x="4221" y="903"/>
                </a:lnTo>
                <a:lnTo>
                  <a:pt x="4230" y="875"/>
                </a:lnTo>
                <a:lnTo>
                  <a:pt x="4239" y="845"/>
                </a:lnTo>
                <a:lnTo>
                  <a:pt x="4249" y="817"/>
                </a:lnTo>
                <a:lnTo>
                  <a:pt x="4259" y="789"/>
                </a:lnTo>
                <a:lnTo>
                  <a:pt x="4270" y="760"/>
                </a:lnTo>
                <a:lnTo>
                  <a:pt x="4281" y="733"/>
                </a:lnTo>
                <a:lnTo>
                  <a:pt x="4294" y="704"/>
                </a:lnTo>
                <a:lnTo>
                  <a:pt x="4307" y="677"/>
                </a:lnTo>
                <a:lnTo>
                  <a:pt x="4320" y="650"/>
                </a:lnTo>
                <a:lnTo>
                  <a:pt x="4334" y="623"/>
                </a:lnTo>
                <a:lnTo>
                  <a:pt x="4349" y="596"/>
                </a:lnTo>
                <a:lnTo>
                  <a:pt x="4365" y="570"/>
                </a:lnTo>
                <a:lnTo>
                  <a:pt x="4380" y="543"/>
                </a:lnTo>
                <a:lnTo>
                  <a:pt x="4396" y="518"/>
                </a:lnTo>
                <a:lnTo>
                  <a:pt x="4414" y="492"/>
                </a:lnTo>
                <a:lnTo>
                  <a:pt x="4432" y="467"/>
                </a:lnTo>
                <a:lnTo>
                  <a:pt x="4450" y="441"/>
                </a:lnTo>
                <a:lnTo>
                  <a:pt x="4469" y="416"/>
                </a:lnTo>
                <a:lnTo>
                  <a:pt x="4489" y="391"/>
                </a:lnTo>
                <a:lnTo>
                  <a:pt x="4529" y="344"/>
                </a:lnTo>
                <a:lnTo>
                  <a:pt x="4568" y="299"/>
                </a:lnTo>
                <a:lnTo>
                  <a:pt x="4588" y="278"/>
                </a:lnTo>
                <a:lnTo>
                  <a:pt x="4608" y="258"/>
                </a:lnTo>
                <a:lnTo>
                  <a:pt x="4628" y="240"/>
                </a:lnTo>
                <a:lnTo>
                  <a:pt x="4648" y="221"/>
                </a:lnTo>
                <a:lnTo>
                  <a:pt x="4668" y="203"/>
                </a:lnTo>
                <a:lnTo>
                  <a:pt x="4688" y="185"/>
                </a:lnTo>
                <a:lnTo>
                  <a:pt x="4707" y="169"/>
                </a:lnTo>
                <a:lnTo>
                  <a:pt x="4727" y="153"/>
                </a:lnTo>
                <a:lnTo>
                  <a:pt x="4746" y="137"/>
                </a:lnTo>
                <a:lnTo>
                  <a:pt x="4766" y="124"/>
                </a:lnTo>
                <a:lnTo>
                  <a:pt x="4786" y="110"/>
                </a:lnTo>
                <a:lnTo>
                  <a:pt x="4806" y="98"/>
                </a:lnTo>
                <a:lnTo>
                  <a:pt x="4826" y="86"/>
                </a:lnTo>
                <a:lnTo>
                  <a:pt x="4846" y="74"/>
                </a:lnTo>
                <a:lnTo>
                  <a:pt x="4866" y="64"/>
                </a:lnTo>
                <a:lnTo>
                  <a:pt x="4885" y="54"/>
                </a:lnTo>
                <a:lnTo>
                  <a:pt x="4905" y="46"/>
                </a:lnTo>
                <a:lnTo>
                  <a:pt x="4925" y="38"/>
                </a:lnTo>
                <a:lnTo>
                  <a:pt x="4945" y="30"/>
                </a:lnTo>
                <a:lnTo>
                  <a:pt x="4965" y="24"/>
                </a:lnTo>
                <a:lnTo>
                  <a:pt x="4984" y="19"/>
                </a:lnTo>
                <a:lnTo>
                  <a:pt x="5004" y="13"/>
                </a:lnTo>
                <a:lnTo>
                  <a:pt x="5024" y="9"/>
                </a:lnTo>
                <a:lnTo>
                  <a:pt x="5044" y="6"/>
                </a:lnTo>
                <a:lnTo>
                  <a:pt x="5063" y="3"/>
                </a:lnTo>
                <a:lnTo>
                  <a:pt x="5083" y="1"/>
                </a:lnTo>
                <a:lnTo>
                  <a:pt x="5103" y="0"/>
                </a:lnTo>
                <a:lnTo>
                  <a:pt x="5122" y="0"/>
                </a:lnTo>
                <a:lnTo>
                  <a:pt x="5148" y="0"/>
                </a:lnTo>
                <a:lnTo>
                  <a:pt x="5174" y="1"/>
                </a:lnTo>
                <a:lnTo>
                  <a:pt x="5199" y="3"/>
                </a:lnTo>
                <a:lnTo>
                  <a:pt x="5223" y="6"/>
                </a:lnTo>
                <a:lnTo>
                  <a:pt x="5248" y="9"/>
                </a:lnTo>
                <a:lnTo>
                  <a:pt x="5272" y="13"/>
                </a:lnTo>
                <a:lnTo>
                  <a:pt x="5297" y="19"/>
                </a:lnTo>
                <a:lnTo>
                  <a:pt x="5321" y="25"/>
                </a:lnTo>
                <a:lnTo>
                  <a:pt x="5345" y="31"/>
                </a:lnTo>
                <a:lnTo>
                  <a:pt x="5368" y="39"/>
                </a:lnTo>
                <a:lnTo>
                  <a:pt x="5391" y="47"/>
                </a:lnTo>
                <a:lnTo>
                  <a:pt x="5415" y="57"/>
                </a:lnTo>
                <a:lnTo>
                  <a:pt x="5438" y="66"/>
                </a:lnTo>
                <a:lnTo>
                  <a:pt x="5461" y="76"/>
                </a:lnTo>
                <a:lnTo>
                  <a:pt x="5483" y="88"/>
                </a:lnTo>
                <a:lnTo>
                  <a:pt x="5506" y="101"/>
                </a:lnTo>
                <a:lnTo>
                  <a:pt x="5528" y="113"/>
                </a:lnTo>
                <a:lnTo>
                  <a:pt x="5549" y="127"/>
                </a:lnTo>
                <a:lnTo>
                  <a:pt x="5571" y="142"/>
                </a:lnTo>
                <a:lnTo>
                  <a:pt x="5593" y="157"/>
                </a:lnTo>
                <a:lnTo>
                  <a:pt x="5614" y="173"/>
                </a:lnTo>
                <a:lnTo>
                  <a:pt x="5635" y="191"/>
                </a:lnTo>
                <a:lnTo>
                  <a:pt x="5656" y="209"/>
                </a:lnTo>
                <a:lnTo>
                  <a:pt x="5676" y="227"/>
                </a:lnTo>
                <a:lnTo>
                  <a:pt x="5697" y="247"/>
                </a:lnTo>
                <a:lnTo>
                  <a:pt x="5717" y="267"/>
                </a:lnTo>
                <a:lnTo>
                  <a:pt x="5737" y="288"/>
                </a:lnTo>
                <a:lnTo>
                  <a:pt x="5757" y="310"/>
                </a:lnTo>
                <a:lnTo>
                  <a:pt x="5776" y="332"/>
                </a:lnTo>
                <a:lnTo>
                  <a:pt x="5796" y="355"/>
                </a:lnTo>
                <a:lnTo>
                  <a:pt x="5815" y="379"/>
                </a:lnTo>
                <a:lnTo>
                  <a:pt x="5834" y="405"/>
                </a:lnTo>
                <a:lnTo>
                  <a:pt x="5853" y="430"/>
                </a:lnTo>
                <a:lnTo>
                  <a:pt x="5871" y="456"/>
                </a:lnTo>
                <a:lnTo>
                  <a:pt x="5889" y="482"/>
                </a:lnTo>
                <a:lnTo>
                  <a:pt x="5906" y="509"/>
                </a:lnTo>
                <a:lnTo>
                  <a:pt x="5922" y="536"/>
                </a:lnTo>
                <a:lnTo>
                  <a:pt x="5938" y="563"/>
                </a:lnTo>
                <a:lnTo>
                  <a:pt x="5953" y="592"/>
                </a:lnTo>
                <a:lnTo>
                  <a:pt x="5968" y="620"/>
                </a:lnTo>
                <a:lnTo>
                  <a:pt x="5981" y="650"/>
                </a:lnTo>
                <a:lnTo>
                  <a:pt x="5995" y="678"/>
                </a:lnTo>
                <a:lnTo>
                  <a:pt x="6008" y="709"/>
                </a:lnTo>
                <a:lnTo>
                  <a:pt x="6020" y="738"/>
                </a:lnTo>
                <a:lnTo>
                  <a:pt x="6032" y="770"/>
                </a:lnTo>
                <a:lnTo>
                  <a:pt x="6042" y="800"/>
                </a:lnTo>
                <a:lnTo>
                  <a:pt x="6053" y="832"/>
                </a:lnTo>
                <a:lnTo>
                  <a:pt x="6062" y="863"/>
                </a:lnTo>
                <a:lnTo>
                  <a:pt x="6072" y="896"/>
                </a:lnTo>
                <a:lnTo>
                  <a:pt x="6080" y="928"/>
                </a:lnTo>
                <a:lnTo>
                  <a:pt x="6089" y="962"/>
                </a:lnTo>
                <a:lnTo>
                  <a:pt x="6096" y="996"/>
                </a:lnTo>
                <a:lnTo>
                  <a:pt x="6102" y="1029"/>
                </a:lnTo>
                <a:lnTo>
                  <a:pt x="6109" y="1064"/>
                </a:lnTo>
                <a:lnTo>
                  <a:pt x="6114" y="1099"/>
                </a:lnTo>
                <a:lnTo>
                  <a:pt x="6119" y="1134"/>
                </a:lnTo>
                <a:lnTo>
                  <a:pt x="6123" y="1169"/>
                </a:lnTo>
                <a:lnTo>
                  <a:pt x="6128" y="1206"/>
                </a:lnTo>
                <a:lnTo>
                  <a:pt x="6131" y="1242"/>
                </a:lnTo>
                <a:lnTo>
                  <a:pt x="6133" y="1279"/>
                </a:lnTo>
                <a:lnTo>
                  <a:pt x="6135" y="1317"/>
                </a:lnTo>
                <a:lnTo>
                  <a:pt x="6137" y="1354"/>
                </a:lnTo>
                <a:lnTo>
                  <a:pt x="6137" y="1392"/>
                </a:lnTo>
                <a:lnTo>
                  <a:pt x="6138" y="1431"/>
                </a:lnTo>
                <a:lnTo>
                  <a:pt x="6137" y="1448"/>
                </a:lnTo>
                <a:lnTo>
                  <a:pt x="6136" y="1468"/>
                </a:lnTo>
                <a:lnTo>
                  <a:pt x="6134" y="1489"/>
                </a:lnTo>
                <a:lnTo>
                  <a:pt x="6131" y="1512"/>
                </a:lnTo>
                <a:lnTo>
                  <a:pt x="6122" y="1566"/>
                </a:lnTo>
                <a:lnTo>
                  <a:pt x="6111" y="1627"/>
                </a:lnTo>
                <a:lnTo>
                  <a:pt x="6096" y="1696"/>
                </a:lnTo>
                <a:lnTo>
                  <a:pt x="6078" y="1774"/>
                </a:lnTo>
                <a:lnTo>
                  <a:pt x="6056" y="1859"/>
                </a:lnTo>
                <a:lnTo>
                  <a:pt x="6032" y="1953"/>
                </a:lnTo>
                <a:lnTo>
                  <a:pt x="6003" y="2055"/>
                </a:lnTo>
                <a:lnTo>
                  <a:pt x="5972" y="2165"/>
                </a:lnTo>
                <a:lnTo>
                  <a:pt x="5937" y="2283"/>
                </a:lnTo>
                <a:lnTo>
                  <a:pt x="5898" y="2409"/>
                </a:lnTo>
                <a:lnTo>
                  <a:pt x="5857" y="2544"/>
                </a:lnTo>
                <a:lnTo>
                  <a:pt x="5813" y="2687"/>
                </a:lnTo>
                <a:lnTo>
                  <a:pt x="5765" y="2837"/>
                </a:lnTo>
                <a:lnTo>
                  <a:pt x="5713" y="2997"/>
                </a:lnTo>
                <a:lnTo>
                  <a:pt x="5687" y="3078"/>
                </a:lnTo>
                <a:lnTo>
                  <a:pt x="5662" y="3160"/>
                </a:lnTo>
                <a:lnTo>
                  <a:pt x="5637" y="3241"/>
                </a:lnTo>
                <a:lnTo>
                  <a:pt x="5614" y="3322"/>
                </a:lnTo>
                <a:lnTo>
                  <a:pt x="5591" y="3403"/>
                </a:lnTo>
                <a:lnTo>
                  <a:pt x="5569" y="3484"/>
                </a:lnTo>
                <a:lnTo>
                  <a:pt x="5548" y="3565"/>
                </a:lnTo>
                <a:lnTo>
                  <a:pt x="5527" y="3646"/>
                </a:lnTo>
                <a:lnTo>
                  <a:pt x="5507" y="3727"/>
                </a:lnTo>
                <a:lnTo>
                  <a:pt x="5488" y="3808"/>
                </a:lnTo>
                <a:lnTo>
                  <a:pt x="5470" y="3888"/>
                </a:lnTo>
                <a:lnTo>
                  <a:pt x="5453" y="3969"/>
                </a:lnTo>
                <a:lnTo>
                  <a:pt x="5436" y="4049"/>
                </a:lnTo>
                <a:lnTo>
                  <a:pt x="5421" y="4129"/>
                </a:lnTo>
                <a:lnTo>
                  <a:pt x="5406" y="4210"/>
                </a:lnTo>
                <a:lnTo>
                  <a:pt x="5391" y="4290"/>
                </a:lnTo>
                <a:lnTo>
                  <a:pt x="5378" y="4370"/>
                </a:lnTo>
                <a:lnTo>
                  <a:pt x="5365" y="4449"/>
                </a:lnTo>
                <a:lnTo>
                  <a:pt x="5353" y="4529"/>
                </a:lnTo>
                <a:lnTo>
                  <a:pt x="5343" y="4608"/>
                </a:lnTo>
                <a:lnTo>
                  <a:pt x="5332" y="4687"/>
                </a:lnTo>
                <a:lnTo>
                  <a:pt x="5323" y="4767"/>
                </a:lnTo>
                <a:lnTo>
                  <a:pt x="5314" y="4846"/>
                </a:lnTo>
                <a:lnTo>
                  <a:pt x="5306" y="4925"/>
                </a:lnTo>
                <a:lnTo>
                  <a:pt x="5300" y="5004"/>
                </a:lnTo>
                <a:lnTo>
                  <a:pt x="5293" y="5083"/>
                </a:lnTo>
                <a:lnTo>
                  <a:pt x="5288" y="5162"/>
                </a:lnTo>
                <a:lnTo>
                  <a:pt x="5283" y="5241"/>
                </a:lnTo>
                <a:lnTo>
                  <a:pt x="5280" y="5319"/>
                </a:lnTo>
                <a:lnTo>
                  <a:pt x="5277" y="5397"/>
                </a:lnTo>
                <a:lnTo>
                  <a:pt x="5274" y="5476"/>
                </a:lnTo>
                <a:lnTo>
                  <a:pt x="5272" y="5554"/>
                </a:lnTo>
                <a:lnTo>
                  <a:pt x="5352" y="5511"/>
                </a:lnTo>
                <a:lnTo>
                  <a:pt x="5430" y="5468"/>
                </a:lnTo>
                <a:lnTo>
                  <a:pt x="5508" y="5424"/>
                </a:lnTo>
                <a:lnTo>
                  <a:pt x="5584" y="5378"/>
                </a:lnTo>
                <a:lnTo>
                  <a:pt x="5660" y="5333"/>
                </a:lnTo>
                <a:lnTo>
                  <a:pt x="5734" y="5286"/>
                </a:lnTo>
                <a:lnTo>
                  <a:pt x="5808" y="5238"/>
                </a:lnTo>
                <a:lnTo>
                  <a:pt x="5881" y="5190"/>
                </a:lnTo>
                <a:lnTo>
                  <a:pt x="5953" y="5142"/>
                </a:lnTo>
                <a:lnTo>
                  <a:pt x="6025" y="5091"/>
                </a:lnTo>
                <a:lnTo>
                  <a:pt x="6095" y="5041"/>
                </a:lnTo>
                <a:lnTo>
                  <a:pt x="6164" y="4989"/>
                </a:lnTo>
                <a:lnTo>
                  <a:pt x="6233" y="4938"/>
                </a:lnTo>
                <a:lnTo>
                  <a:pt x="6300" y="4884"/>
                </a:lnTo>
                <a:lnTo>
                  <a:pt x="6367" y="4829"/>
                </a:lnTo>
                <a:lnTo>
                  <a:pt x="6434" y="4775"/>
                </a:lnTo>
                <a:lnTo>
                  <a:pt x="6499" y="4719"/>
                </a:lnTo>
                <a:lnTo>
                  <a:pt x="6565" y="4660"/>
                </a:lnTo>
                <a:lnTo>
                  <a:pt x="6633" y="4599"/>
                </a:lnTo>
                <a:lnTo>
                  <a:pt x="6701" y="4535"/>
                </a:lnTo>
                <a:lnTo>
                  <a:pt x="6769" y="4469"/>
                </a:lnTo>
                <a:lnTo>
                  <a:pt x="6839" y="4400"/>
                </a:lnTo>
                <a:lnTo>
                  <a:pt x="6908" y="4329"/>
                </a:lnTo>
                <a:lnTo>
                  <a:pt x="6980" y="4255"/>
                </a:lnTo>
                <a:lnTo>
                  <a:pt x="7050" y="4178"/>
                </a:lnTo>
                <a:lnTo>
                  <a:pt x="7123" y="4099"/>
                </a:lnTo>
                <a:lnTo>
                  <a:pt x="7195" y="4017"/>
                </a:lnTo>
                <a:lnTo>
                  <a:pt x="7269" y="3933"/>
                </a:lnTo>
                <a:lnTo>
                  <a:pt x="7343" y="3847"/>
                </a:lnTo>
                <a:lnTo>
                  <a:pt x="7418" y="3758"/>
                </a:lnTo>
                <a:lnTo>
                  <a:pt x="7493" y="3666"/>
                </a:lnTo>
                <a:lnTo>
                  <a:pt x="7570" y="3571"/>
                </a:lnTo>
                <a:lnTo>
                  <a:pt x="7624" y="3507"/>
                </a:lnTo>
                <a:lnTo>
                  <a:pt x="7676" y="3445"/>
                </a:lnTo>
                <a:lnTo>
                  <a:pt x="7730" y="3385"/>
                </a:lnTo>
                <a:lnTo>
                  <a:pt x="7782" y="3327"/>
                </a:lnTo>
                <a:lnTo>
                  <a:pt x="7836" y="3272"/>
                </a:lnTo>
                <a:lnTo>
                  <a:pt x="7889" y="3218"/>
                </a:lnTo>
                <a:lnTo>
                  <a:pt x="7942" y="3167"/>
                </a:lnTo>
                <a:lnTo>
                  <a:pt x="7995" y="3116"/>
                </a:lnTo>
                <a:lnTo>
                  <a:pt x="8047" y="3069"/>
                </a:lnTo>
                <a:lnTo>
                  <a:pt x="8100" y="3022"/>
                </a:lnTo>
                <a:lnTo>
                  <a:pt x="8153" y="2979"/>
                </a:lnTo>
                <a:lnTo>
                  <a:pt x="8206" y="2937"/>
                </a:lnTo>
                <a:lnTo>
                  <a:pt x="8259" y="2897"/>
                </a:lnTo>
                <a:lnTo>
                  <a:pt x="8311" y="2859"/>
                </a:lnTo>
                <a:lnTo>
                  <a:pt x="8363" y="2824"/>
                </a:lnTo>
                <a:lnTo>
                  <a:pt x="8416" y="2790"/>
                </a:lnTo>
                <a:lnTo>
                  <a:pt x="8468" y="2757"/>
                </a:lnTo>
                <a:lnTo>
                  <a:pt x="8522" y="2728"/>
                </a:lnTo>
                <a:lnTo>
                  <a:pt x="8574" y="2700"/>
                </a:lnTo>
                <a:lnTo>
                  <a:pt x="8626" y="2674"/>
                </a:lnTo>
                <a:lnTo>
                  <a:pt x="8679" y="2650"/>
                </a:lnTo>
                <a:lnTo>
                  <a:pt x="8731" y="2629"/>
                </a:lnTo>
                <a:lnTo>
                  <a:pt x="8783" y="2609"/>
                </a:lnTo>
                <a:lnTo>
                  <a:pt x="8835" y="2592"/>
                </a:lnTo>
                <a:lnTo>
                  <a:pt x="8887" y="2577"/>
                </a:lnTo>
                <a:lnTo>
                  <a:pt x="8938" y="2564"/>
                </a:lnTo>
                <a:lnTo>
                  <a:pt x="8990" y="2552"/>
                </a:lnTo>
                <a:lnTo>
                  <a:pt x="9042" y="2543"/>
                </a:lnTo>
                <a:lnTo>
                  <a:pt x="9093" y="2535"/>
                </a:lnTo>
                <a:lnTo>
                  <a:pt x="9144" y="2531"/>
                </a:lnTo>
                <a:lnTo>
                  <a:pt x="9195" y="2528"/>
                </a:lnTo>
                <a:lnTo>
                  <a:pt x="9246" y="2527"/>
                </a:lnTo>
                <a:lnTo>
                  <a:pt x="9306" y="2527"/>
                </a:lnTo>
                <a:lnTo>
                  <a:pt x="9364" y="2530"/>
                </a:lnTo>
                <a:lnTo>
                  <a:pt x="9421" y="2534"/>
                </a:lnTo>
                <a:lnTo>
                  <a:pt x="9476" y="2540"/>
                </a:lnTo>
                <a:lnTo>
                  <a:pt x="9529" y="2547"/>
                </a:lnTo>
                <a:lnTo>
                  <a:pt x="9580" y="2555"/>
                </a:lnTo>
                <a:lnTo>
                  <a:pt x="9630" y="2566"/>
                </a:lnTo>
                <a:lnTo>
                  <a:pt x="9678" y="2578"/>
                </a:lnTo>
                <a:lnTo>
                  <a:pt x="9723" y="2591"/>
                </a:lnTo>
                <a:lnTo>
                  <a:pt x="9768" y="2606"/>
                </a:lnTo>
                <a:lnTo>
                  <a:pt x="9789" y="2614"/>
                </a:lnTo>
                <a:lnTo>
                  <a:pt x="9811" y="2623"/>
                </a:lnTo>
                <a:lnTo>
                  <a:pt x="9832" y="2632"/>
                </a:lnTo>
                <a:lnTo>
                  <a:pt x="9852" y="2642"/>
                </a:lnTo>
                <a:lnTo>
                  <a:pt x="9872" y="2651"/>
                </a:lnTo>
                <a:lnTo>
                  <a:pt x="9890" y="2662"/>
                </a:lnTo>
                <a:lnTo>
                  <a:pt x="9909" y="2672"/>
                </a:lnTo>
                <a:lnTo>
                  <a:pt x="9928" y="2683"/>
                </a:lnTo>
                <a:lnTo>
                  <a:pt x="9946" y="2694"/>
                </a:lnTo>
                <a:lnTo>
                  <a:pt x="9964" y="2706"/>
                </a:lnTo>
                <a:lnTo>
                  <a:pt x="9981" y="2718"/>
                </a:lnTo>
                <a:lnTo>
                  <a:pt x="9998" y="2731"/>
                </a:lnTo>
                <a:lnTo>
                  <a:pt x="10015" y="2744"/>
                </a:lnTo>
                <a:lnTo>
                  <a:pt x="10030" y="2757"/>
                </a:lnTo>
                <a:lnTo>
                  <a:pt x="10045" y="2771"/>
                </a:lnTo>
                <a:lnTo>
                  <a:pt x="10060" y="2785"/>
                </a:lnTo>
                <a:lnTo>
                  <a:pt x="10074" y="2799"/>
                </a:lnTo>
                <a:lnTo>
                  <a:pt x="10087" y="2814"/>
                </a:lnTo>
                <a:lnTo>
                  <a:pt x="10101" y="2829"/>
                </a:lnTo>
                <a:lnTo>
                  <a:pt x="10113" y="2845"/>
                </a:lnTo>
                <a:lnTo>
                  <a:pt x="10125" y="2860"/>
                </a:lnTo>
                <a:lnTo>
                  <a:pt x="10137" y="2877"/>
                </a:lnTo>
                <a:lnTo>
                  <a:pt x="10147" y="2893"/>
                </a:lnTo>
                <a:lnTo>
                  <a:pt x="10158" y="2910"/>
                </a:lnTo>
                <a:lnTo>
                  <a:pt x="10168" y="2928"/>
                </a:lnTo>
                <a:lnTo>
                  <a:pt x="10178" y="2945"/>
                </a:lnTo>
                <a:lnTo>
                  <a:pt x="10187" y="2962"/>
                </a:lnTo>
                <a:lnTo>
                  <a:pt x="10196" y="2981"/>
                </a:lnTo>
                <a:lnTo>
                  <a:pt x="10203" y="2999"/>
                </a:lnTo>
                <a:lnTo>
                  <a:pt x="10210" y="3018"/>
                </a:lnTo>
                <a:lnTo>
                  <a:pt x="10218" y="3038"/>
                </a:lnTo>
                <a:lnTo>
                  <a:pt x="10224" y="3057"/>
                </a:lnTo>
                <a:lnTo>
                  <a:pt x="10230" y="3078"/>
                </a:lnTo>
                <a:lnTo>
                  <a:pt x="10236" y="3098"/>
                </a:lnTo>
                <a:lnTo>
                  <a:pt x="10241" y="3119"/>
                </a:lnTo>
                <a:lnTo>
                  <a:pt x="10245" y="3140"/>
                </a:lnTo>
                <a:lnTo>
                  <a:pt x="10249" y="3161"/>
                </a:lnTo>
                <a:lnTo>
                  <a:pt x="10252" y="3183"/>
                </a:lnTo>
                <a:lnTo>
                  <a:pt x="10254" y="3205"/>
                </a:lnTo>
                <a:lnTo>
                  <a:pt x="10258" y="3228"/>
                </a:lnTo>
                <a:lnTo>
                  <a:pt x="10259" y="3251"/>
                </a:lnTo>
                <a:lnTo>
                  <a:pt x="10261" y="3274"/>
                </a:lnTo>
                <a:lnTo>
                  <a:pt x="10261" y="3298"/>
                </a:lnTo>
                <a:lnTo>
                  <a:pt x="10262" y="3322"/>
                </a:lnTo>
                <a:lnTo>
                  <a:pt x="10261" y="3350"/>
                </a:lnTo>
                <a:lnTo>
                  <a:pt x="10260" y="3378"/>
                </a:lnTo>
                <a:lnTo>
                  <a:pt x="10258" y="3405"/>
                </a:lnTo>
                <a:lnTo>
                  <a:pt x="10255" y="3433"/>
                </a:lnTo>
                <a:lnTo>
                  <a:pt x="10251" y="3460"/>
                </a:lnTo>
                <a:lnTo>
                  <a:pt x="10247" y="3488"/>
                </a:lnTo>
                <a:lnTo>
                  <a:pt x="10242" y="3516"/>
                </a:lnTo>
                <a:lnTo>
                  <a:pt x="10237" y="3542"/>
                </a:lnTo>
                <a:lnTo>
                  <a:pt x="10229" y="3569"/>
                </a:lnTo>
                <a:lnTo>
                  <a:pt x="10222" y="3597"/>
                </a:lnTo>
                <a:lnTo>
                  <a:pt x="10213" y="3624"/>
                </a:lnTo>
                <a:lnTo>
                  <a:pt x="10205" y="3650"/>
                </a:lnTo>
                <a:lnTo>
                  <a:pt x="10196" y="3678"/>
                </a:lnTo>
                <a:lnTo>
                  <a:pt x="10185" y="3704"/>
                </a:lnTo>
                <a:lnTo>
                  <a:pt x="10173" y="3730"/>
                </a:lnTo>
                <a:lnTo>
                  <a:pt x="10161" y="3758"/>
                </a:lnTo>
                <a:lnTo>
                  <a:pt x="10148" y="3784"/>
                </a:lnTo>
                <a:lnTo>
                  <a:pt x="10135" y="3810"/>
                </a:lnTo>
                <a:lnTo>
                  <a:pt x="10120" y="3836"/>
                </a:lnTo>
                <a:lnTo>
                  <a:pt x="10105" y="3863"/>
                </a:lnTo>
                <a:lnTo>
                  <a:pt x="10088" y="3889"/>
                </a:lnTo>
                <a:lnTo>
                  <a:pt x="10071" y="3914"/>
                </a:lnTo>
                <a:lnTo>
                  <a:pt x="10055" y="3941"/>
                </a:lnTo>
                <a:lnTo>
                  <a:pt x="10036" y="3967"/>
                </a:lnTo>
                <a:lnTo>
                  <a:pt x="10017" y="3992"/>
                </a:lnTo>
                <a:lnTo>
                  <a:pt x="9997" y="4018"/>
                </a:lnTo>
                <a:lnTo>
                  <a:pt x="9976" y="4044"/>
                </a:lnTo>
                <a:lnTo>
                  <a:pt x="9955" y="4069"/>
                </a:lnTo>
                <a:lnTo>
                  <a:pt x="9933" y="4094"/>
                </a:lnTo>
                <a:lnTo>
                  <a:pt x="9909" y="4120"/>
                </a:lnTo>
                <a:lnTo>
                  <a:pt x="9885" y="4146"/>
                </a:lnTo>
                <a:lnTo>
                  <a:pt x="9861" y="4171"/>
                </a:lnTo>
                <a:lnTo>
                  <a:pt x="9836" y="4195"/>
                </a:lnTo>
                <a:lnTo>
                  <a:pt x="9809" y="4219"/>
                </a:lnTo>
                <a:lnTo>
                  <a:pt x="9783" y="4244"/>
                </a:lnTo>
                <a:lnTo>
                  <a:pt x="9757" y="4267"/>
                </a:lnTo>
                <a:lnTo>
                  <a:pt x="9730" y="4290"/>
                </a:lnTo>
                <a:lnTo>
                  <a:pt x="9702" y="4312"/>
                </a:lnTo>
                <a:lnTo>
                  <a:pt x="9674" y="4333"/>
                </a:lnTo>
                <a:lnTo>
                  <a:pt x="9645" y="4355"/>
                </a:lnTo>
                <a:lnTo>
                  <a:pt x="9616" y="4376"/>
                </a:lnTo>
                <a:lnTo>
                  <a:pt x="9586" y="4396"/>
                </a:lnTo>
                <a:lnTo>
                  <a:pt x="9556" y="4416"/>
                </a:lnTo>
                <a:lnTo>
                  <a:pt x="9526" y="4435"/>
                </a:lnTo>
                <a:lnTo>
                  <a:pt x="9495" y="4454"/>
                </a:lnTo>
                <a:lnTo>
                  <a:pt x="9463" y="4473"/>
                </a:lnTo>
                <a:lnTo>
                  <a:pt x="9432" y="4491"/>
                </a:lnTo>
                <a:lnTo>
                  <a:pt x="9400" y="4509"/>
                </a:lnTo>
                <a:lnTo>
                  <a:pt x="9367" y="4525"/>
                </a:lnTo>
                <a:lnTo>
                  <a:pt x="9334" y="4542"/>
                </a:lnTo>
                <a:lnTo>
                  <a:pt x="9300" y="4558"/>
                </a:lnTo>
                <a:lnTo>
                  <a:pt x="9267" y="4574"/>
                </a:lnTo>
                <a:lnTo>
                  <a:pt x="9232" y="4589"/>
                </a:lnTo>
                <a:lnTo>
                  <a:pt x="9196" y="4603"/>
                </a:lnTo>
                <a:lnTo>
                  <a:pt x="9161" y="4617"/>
                </a:lnTo>
                <a:lnTo>
                  <a:pt x="9126" y="4631"/>
                </a:lnTo>
                <a:lnTo>
                  <a:pt x="9089" y="4643"/>
                </a:lnTo>
                <a:lnTo>
                  <a:pt x="9052" y="4656"/>
                </a:lnTo>
                <a:lnTo>
                  <a:pt x="9015" y="4668"/>
                </a:lnTo>
                <a:lnTo>
                  <a:pt x="8977" y="4680"/>
                </a:lnTo>
                <a:lnTo>
                  <a:pt x="8938" y="4691"/>
                </a:lnTo>
                <a:lnTo>
                  <a:pt x="8901" y="4701"/>
                </a:lnTo>
                <a:lnTo>
                  <a:pt x="8861" y="4712"/>
                </a:lnTo>
                <a:lnTo>
                  <a:pt x="8822" y="4721"/>
                </a:lnTo>
                <a:lnTo>
                  <a:pt x="8793" y="4727"/>
                </a:lnTo>
                <a:lnTo>
                  <a:pt x="8761" y="4735"/>
                </a:lnTo>
                <a:lnTo>
                  <a:pt x="8722" y="4742"/>
                </a:lnTo>
                <a:lnTo>
                  <a:pt x="8679" y="4752"/>
                </a:lnTo>
                <a:lnTo>
                  <a:pt x="8629" y="4760"/>
                </a:lnTo>
                <a:lnTo>
                  <a:pt x="8576" y="4769"/>
                </a:lnTo>
                <a:lnTo>
                  <a:pt x="8516" y="4780"/>
                </a:lnTo>
                <a:lnTo>
                  <a:pt x="8450" y="4790"/>
                </a:lnTo>
                <a:lnTo>
                  <a:pt x="8346" y="4808"/>
                </a:lnTo>
                <a:lnTo>
                  <a:pt x="8242" y="4827"/>
                </a:lnTo>
                <a:lnTo>
                  <a:pt x="8138" y="4847"/>
                </a:lnTo>
                <a:lnTo>
                  <a:pt x="8035" y="4867"/>
                </a:lnTo>
                <a:lnTo>
                  <a:pt x="7933" y="4889"/>
                </a:lnTo>
                <a:lnTo>
                  <a:pt x="7832" y="4911"/>
                </a:lnTo>
                <a:lnTo>
                  <a:pt x="7731" y="4935"/>
                </a:lnTo>
                <a:lnTo>
                  <a:pt x="7631" y="4959"/>
                </a:lnTo>
                <a:lnTo>
                  <a:pt x="7531" y="4984"/>
                </a:lnTo>
                <a:lnTo>
                  <a:pt x="7432" y="5010"/>
                </a:lnTo>
                <a:lnTo>
                  <a:pt x="7334" y="5037"/>
                </a:lnTo>
                <a:lnTo>
                  <a:pt x="7237" y="5065"/>
                </a:lnTo>
                <a:lnTo>
                  <a:pt x="7141" y="5093"/>
                </a:lnTo>
                <a:lnTo>
                  <a:pt x="7045" y="5123"/>
                </a:lnTo>
                <a:lnTo>
                  <a:pt x="6949" y="5153"/>
                </a:lnTo>
                <a:lnTo>
                  <a:pt x="6855" y="5185"/>
                </a:lnTo>
                <a:lnTo>
                  <a:pt x="6761" y="5217"/>
                </a:lnTo>
                <a:lnTo>
                  <a:pt x="6667" y="5250"/>
                </a:lnTo>
                <a:lnTo>
                  <a:pt x="6575" y="5285"/>
                </a:lnTo>
                <a:lnTo>
                  <a:pt x="6482" y="5319"/>
                </a:lnTo>
                <a:lnTo>
                  <a:pt x="6392" y="5356"/>
                </a:lnTo>
                <a:lnTo>
                  <a:pt x="6300" y="5393"/>
                </a:lnTo>
                <a:lnTo>
                  <a:pt x="6211" y="5431"/>
                </a:lnTo>
                <a:lnTo>
                  <a:pt x="6121" y="5470"/>
                </a:lnTo>
                <a:lnTo>
                  <a:pt x="6033" y="5510"/>
                </a:lnTo>
                <a:lnTo>
                  <a:pt x="5945" y="5550"/>
                </a:lnTo>
                <a:lnTo>
                  <a:pt x="5857" y="5592"/>
                </a:lnTo>
                <a:lnTo>
                  <a:pt x="5771" y="5635"/>
                </a:lnTo>
                <a:lnTo>
                  <a:pt x="5685" y="5678"/>
                </a:lnTo>
                <a:lnTo>
                  <a:pt x="5600" y="5722"/>
                </a:lnTo>
                <a:lnTo>
                  <a:pt x="5515" y="5768"/>
                </a:lnTo>
                <a:lnTo>
                  <a:pt x="5431" y="5814"/>
                </a:lnTo>
                <a:lnTo>
                  <a:pt x="5513" y="5860"/>
                </a:lnTo>
                <a:lnTo>
                  <a:pt x="5595" y="5905"/>
                </a:lnTo>
                <a:lnTo>
                  <a:pt x="5679" y="5949"/>
                </a:lnTo>
                <a:lnTo>
                  <a:pt x="5763" y="5994"/>
                </a:lnTo>
                <a:lnTo>
                  <a:pt x="5848" y="6036"/>
                </a:lnTo>
                <a:lnTo>
                  <a:pt x="5933" y="6077"/>
                </a:lnTo>
                <a:lnTo>
                  <a:pt x="6018" y="6118"/>
                </a:lnTo>
                <a:lnTo>
                  <a:pt x="6106" y="6158"/>
                </a:lnTo>
                <a:lnTo>
                  <a:pt x="6193" y="6196"/>
                </a:lnTo>
                <a:lnTo>
                  <a:pt x="6280" y="6233"/>
                </a:lnTo>
                <a:lnTo>
                  <a:pt x="6369" y="6270"/>
                </a:lnTo>
                <a:lnTo>
                  <a:pt x="6458" y="6306"/>
                </a:lnTo>
                <a:lnTo>
                  <a:pt x="6548" y="6342"/>
                </a:lnTo>
                <a:lnTo>
                  <a:pt x="6639" y="6375"/>
                </a:lnTo>
                <a:lnTo>
                  <a:pt x="6729" y="6409"/>
                </a:lnTo>
                <a:lnTo>
                  <a:pt x="6822" y="6441"/>
                </a:lnTo>
                <a:lnTo>
                  <a:pt x="6914" y="6472"/>
                </a:lnTo>
                <a:lnTo>
                  <a:pt x="7007" y="6503"/>
                </a:lnTo>
                <a:lnTo>
                  <a:pt x="7101" y="6532"/>
                </a:lnTo>
                <a:lnTo>
                  <a:pt x="7195" y="6561"/>
                </a:lnTo>
                <a:lnTo>
                  <a:pt x="7291" y="6588"/>
                </a:lnTo>
                <a:lnTo>
                  <a:pt x="7387" y="6614"/>
                </a:lnTo>
                <a:lnTo>
                  <a:pt x="7483" y="6640"/>
                </a:lnTo>
                <a:lnTo>
                  <a:pt x="7580" y="6665"/>
                </a:lnTo>
                <a:lnTo>
                  <a:pt x="7678" y="6689"/>
                </a:lnTo>
                <a:lnTo>
                  <a:pt x="7776" y="6712"/>
                </a:lnTo>
                <a:lnTo>
                  <a:pt x="7876" y="6734"/>
                </a:lnTo>
                <a:lnTo>
                  <a:pt x="7975" y="6755"/>
                </a:lnTo>
                <a:lnTo>
                  <a:pt x="8076" y="6775"/>
                </a:lnTo>
                <a:lnTo>
                  <a:pt x="8177" y="6794"/>
                </a:lnTo>
                <a:lnTo>
                  <a:pt x="8279" y="6812"/>
                </a:lnTo>
                <a:lnTo>
                  <a:pt x="8381" y="6830"/>
                </a:lnTo>
                <a:lnTo>
                  <a:pt x="8471" y="6842"/>
                </a:lnTo>
                <a:lnTo>
                  <a:pt x="8554" y="6855"/>
                </a:lnTo>
                <a:lnTo>
                  <a:pt x="8630" y="6868"/>
                </a:lnTo>
                <a:lnTo>
                  <a:pt x="8698" y="6879"/>
                </a:lnTo>
                <a:lnTo>
                  <a:pt x="8758" y="6891"/>
                </a:lnTo>
                <a:lnTo>
                  <a:pt x="8810" y="6902"/>
                </a:lnTo>
                <a:lnTo>
                  <a:pt x="8854" y="6913"/>
                </a:lnTo>
                <a:lnTo>
                  <a:pt x="8891" y="6923"/>
                </a:lnTo>
                <a:lnTo>
                  <a:pt x="8933" y="6936"/>
                </a:lnTo>
                <a:lnTo>
                  <a:pt x="8974" y="6949"/>
                </a:lnTo>
                <a:lnTo>
                  <a:pt x="9014" y="6962"/>
                </a:lnTo>
                <a:lnTo>
                  <a:pt x="9054" y="6976"/>
                </a:lnTo>
                <a:lnTo>
                  <a:pt x="9093" y="6990"/>
                </a:lnTo>
                <a:lnTo>
                  <a:pt x="9131" y="7004"/>
                </a:lnTo>
                <a:lnTo>
                  <a:pt x="9169" y="7019"/>
                </a:lnTo>
                <a:lnTo>
                  <a:pt x="9206" y="7034"/>
                </a:lnTo>
                <a:lnTo>
                  <a:pt x="9242" y="7050"/>
                </a:lnTo>
                <a:lnTo>
                  <a:pt x="9278" y="7065"/>
                </a:lnTo>
                <a:lnTo>
                  <a:pt x="9314" y="7081"/>
                </a:lnTo>
                <a:lnTo>
                  <a:pt x="9349" y="7098"/>
                </a:lnTo>
                <a:lnTo>
                  <a:pt x="9382" y="7115"/>
                </a:lnTo>
                <a:lnTo>
                  <a:pt x="9416" y="7132"/>
                </a:lnTo>
                <a:lnTo>
                  <a:pt x="9449" y="7150"/>
                </a:lnTo>
                <a:lnTo>
                  <a:pt x="9481" y="7167"/>
                </a:lnTo>
                <a:lnTo>
                  <a:pt x="9513" y="7185"/>
                </a:lnTo>
                <a:lnTo>
                  <a:pt x="9544" y="7204"/>
                </a:lnTo>
                <a:lnTo>
                  <a:pt x="9574" y="7223"/>
                </a:lnTo>
                <a:lnTo>
                  <a:pt x="9604" y="7242"/>
                </a:lnTo>
                <a:lnTo>
                  <a:pt x="9633" y="7262"/>
                </a:lnTo>
                <a:lnTo>
                  <a:pt x="9662" y="7282"/>
                </a:lnTo>
                <a:lnTo>
                  <a:pt x="9690" y="7302"/>
                </a:lnTo>
                <a:lnTo>
                  <a:pt x="9717" y="7323"/>
                </a:lnTo>
                <a:lnTo>
                  <a:pt x="9743" y="7344"/>
                </a:lnTo>
                <a:lnTo>
                  <a:pt x="9769" y="7365"/>
                </a:lnTo>
                <a:lnTo>
                  <a:pt x="9795" y="7387"/>
                </a:lnTo>
                <a:lnTo>
                  <a:pt x="9820" y="7409"/>
                </a:lnTo>
                <a:lnTo>
                  <a:pt x="9843" y="7431"/>
                </a:lnTo>
                <a:lnTo>
                  <a:pt x="9867" y="7455"/>
                </a:lnTo>
                <a:lnTo>
                  <a:pt x="9890" y="7478"/>
                </a:lnTo>
                <a:lnTo>
                  <a:pt x="9913" y="7501"/>
                </a:lnTo>
                <a:lnTo>
                  <a:pt x="9934" y="7525"/>
                </a:lnTo>
                <a:lnTo>
                  <a:pt x="9955" y="7549"/>
                </a:lnTo>
                <a:lnTo>
                  <a:pt x="9975" y="7574"/>
                </a:lnTo>
                <a:lnTo>
                  <a:pt x="9995" y="7600"/>
                </a:lnTo>
                <a:lnTo>
                  <a:pt x="10014" y="7625"/>
                </a:lnTo>
                <a:lnTo>
                  <a:pt x="10031" y="7650"/>
                </a:lnTo>
                <a:lnTo>
                  <a:pt x="10048" y="7676"/>
                </a:lnTo>
                <a:lnTo>
                  <a:pt x="10065" y="7703"/>
                </a:lnTo>
                <a:lnTo>
                  <a:pt x="10081" y="7729"/>
                </a:lnTo>
                <a:lnTo>
                  <a:pt x="10097" y="7756"/>
                </a:lnTo>
                <a:lnTo>
                  <a:pt x="10111" y="7784"/>
                </a:lnTo>
                <a:lnTo>
                  <a:pt x="10125" y="7811"/>
                </a:lnTo>
                <a:lnTo>
                  <a:pt x="10139" y="7838"/>
                </a:lnTo>
                <a:lnTo>
                  <a:pt x="10151" y="7867"/>
                </a:lnTo>
                <a:lnTo>
                  <a:pt x="10163" y="7895"/>
                </a:lnTo>
                <a:lnTo>
                  <a:pt x="10174" y="7924"/>
                </a:lnTo>
                <a:lnTo>
                  <a:pt x="10185" y="7953"/>
                </a:lnTo>
                <a:lnTo>
                  <a:pt x="10194" y="7982"/>
                </a:lnTo>
                <a:lnTo>
                  <a:pt x="10204" y="8012"/>
                </a:lnTo>
                <a:lnTo>
                  <a:pt x="10212" y="8041"/>
                </a:lnTo>
                <a:lnTo>
                  <a:pt x="10221" y="8072"/>
                </a:lnTo>
                <a:lnTo>
                  <a:pt x="10227" y="8102"/>
                </a:lnTo>
                <a:lnTo>
                  <a:pt x="10233" y="8134"/>
                </a:lnTo>
                <a:lnTo>
                  <a:pt x="10240" y="8164"/>
                </a:lnTo>
                <a:lnTo>
                  <a:pt x="10245" y="8196"/>
                </a:lnTo>
                <a:lnTo>
                  <a:pt x="10249" y="8228"/>
                </a:lnTo>
                <a:lnTo>
                  <a:pt x="10253" y="8260"/>
                </a:lnTo>
                <a:lnTo>
                  <a:pt x="10255" y="8293"/>
                </a:lnTo>
                <a:lnTo>
                  <a:pt x="10259" y="8325"/>
                </a:lnTo>
                <a:lnTo>
                  <a:pt x="10260" y="8358"/>
                </a:lnTo>
                <a:lnTo>
                  <a:pt x="10261" y="8392"/>
                </a:lnTo>
                <a:lnTo>
                  <a:pt x="10262" y="8425"/>
                </a:lnTo>
                <a:lnTo>
                  <a:pt x="10261" y="8445"/>
                </a:lnTo>
                <a:lnTo>
                  <a:pt x="10261" y="8465"/>
                </a:lnTo>
                <a:lnTo>
                  <a:pt x="10259" y="8484"/>
                </a:lnTo>
                <a:lnTo>
                  <a:pt x="10257" y="8503"/>
                </a:lnTo>
                <a:lnTo>
                  <a:pt x="10254" y="8523"/>
                </a:lnTo>
                <a:lnTo>
                  <a:pt x="10251" y="8541"/>
                </a:lnTo>
                <a:lnTo>
                  <a:pt x="10248" y="8560"/>
                </a:lnTo>
                <a:lnTo>
                  <a:pt x="10244" y="8578"/>
                </a:lnTo>
                <a:lnTo>
                  <a:pt x="10239" y="8596"/>
                </a:lnTo>
                <a:lnTo>
                  <a:pt x="10233" y="8614"/>
                </a:lnTo>
                <a:lnTo>
                  <a:pt x="10228" y="8631"/>
                </a:lnTo>
                <a:lnTo>
                  <a:pt x="10222" y="8648"/>
                </a:lnTo>
                <a:lnTo>
                  <a:pt x="10216" y="8666"/>
                </a:lnTo>
                <a:lnTo>
                  <a:pt x="10208" y="8682"/>
                </a:lnTo>
                <a:lnTo>
                  <a:pt x="10200" y="8699"/>
                </a:lnTo>
                <a:lnTo>
                  <a:pt x="10191" y="8716"/>
                </a:lnTo>
                <a:lnTo>
                  <a:pt x="10182" y="8731"/>
                </a:lnTo>
                <a:lnTo>
                  <a:pt x="10172" y="8747"/>
                </a:lnTo>
                <a:lnTo>
                  <a:pt x="10163" y="8762"/>
                </a:lnTo>
                <a:lnTo>
                  <a:pt x="10152" y="8778"/>
                </a:lnTo>
                <a:lnTo>
                  <a:pt x="10141" y="8792"/>
                </a:lnTo>
                <a:lnTo>
                  <a:pt x="10129" y="8807"/>
                </a:lnTo>
                <a:lnTo>
                  <a:pt x="10117" y="8822"/>
                </a:lnTo>
                <a:lnTo>
                  <a:pt x="10104" y="8835"/>
                </a:lnTo>
                <a:lnTo>
                  <a:pt x="10090" y="8850"/>
                </a:lnTo>
                <a:lnTo>
                  <a:pt x="10077" y="8864"/>
                </a:lnTo>
                <a:lnTo>
                  <a:pt x="10062" y="8878"/>
                </a:lnTo>
                <a:lnTo>
                  <a:pt x="10047" y="8890"/>
                </a:lnTo>
                <a:lnTo>
                  <a:pt x="10031" y="8903"/>
                </a:lnTo>
                <a:lnTo>
                  <a:pt x="10016" y="8916"/>
                </a:lnTo>
                <a:lnTo>
                  <a:pt x="9999" y="8928"/>
                </a:lnTo>
                <a:lnTo>
                  <a:pt x="9982" y="8941"/>
                </a:lnTo>
                <a:lnTo>
                  <a:pt x="9946" y="8964"/>
                </a:lnTo>
                <a:lnTo>
                  <a:pt x="9910" y="8986"/>
                </a:lnTo>
                <a:lnTo>
                  <a:pt x="9873" y="9007"/>
                </a:lnTo>
                <a:lnTo>
                  <a:pt x="9833" y="9025"/>
                </a:lnTo>
                <a:lnTo>
                  <a:pt x="9793" y="9043"/>
                </a:lnTo>
                <a:lnTo>
                  <a:pt x="9751" y="9058"/>
                </a:lnTo>
                <a:lnTo>
                  <a:pt x="9707" y="9073"/>
                </a:lnTo>
                <a:lnTo>
                  <a:pt x="9663" y="9086"/>
                </a:lnTo>
                <a:lnTo>
                  <a:pt x="9618" y="9097"/>
                </a:lnTo>
                <a:lnTo>
                  <a:pt x="9572" y="9107"/>
                </a:lnTo>
                <a:lnTo>
                  <a:pt x="9523" y="9115"/>
                </a:lnTo>
                <a:lnTo>
                  <a:pt x="9474" y="9122"/>
                </a:lnTo>
                <a:lnTo>
                  <a:pt x="9423" y="9127"/>
                </a:lnTo>
                <a:lnTo>
                  <a:pt x="9372" y="9131"/>
                </a:lnTo>
                <a:lnTo>
                  <a:pt x="9319" y="9133"/>
                </a:lnTo>
                <a:lnTo>
                  <a:pt x="9265" y="9134"/>
                </a:lnTo>
                <a:lnTo>
                  <a:pt x="9238" y="9134"/>
                </a:lnTo>
                <a:lnTo>
                  <a:pt x="9212" y="9133"/>
                </a:lnTo>
                <a:lnTo>
                  <a:pt x="9186" y="9132"/>
                </a:lnTo>
                <a:lnTo>
                  <a:pt x="9159" y="9130"/>
                </a:lnTo>
                <a:lnTo>
                  <a:pt x="9134" y="9128"/>
                </a:lnTo>
                <a:lnTo>
                  <a:pt x="9108" y="9125"/>
                </a:lnTo>
                <a:lnTo>
                  <a:pt x="9082" y="9122"/>
                </a:lnTo>
                <a:lnTo>
                  <a:pt x="9055" y="9117"/>
                </a:lnTo>
                <a:lnTo>
                  <a:pt x="9002" y="9108"/>
                </a:lnTo>
                <a:lnTo>
                  <a:pt x="8949" y="9095"/>
                </a:lnTo>
                <a:lnTo>
                  <a:pt x="8896" y="9082"/>
                </a:lnTo>
                <a:lnTo>
                  <a:pt x="8844" y="9066"/>
                </a:lnTo>
                <a:lnTo>
                  <a:pt x="8791" y="9048"/>
                </a:lnTo>
                <a:lnTo>
                  <a:pt x="8738" y="9028"/>
                </a:lnTo>
                <a:lnTo>
                  <a:pt x="8685" y="9006"/>
                </a:lnTo>
                <a:lnTo>
                  <a:pt x="8631" y="8981"/>
                </a:lnTo>
                <a:lnTo>
                  <a:pt x="8579" y="8954"/>
                </a:lnTo>
                <a:lnTo>
                  <a:pt x="8525" y="8926"/>
                </a:lnTo>
                <a:lnTo>
                  <a:pt x="8472" y="8895"/>
                </a:lnTo>
                <a:lnTo>
                  <a:pt x="8419" y="8863"/>
                </a:lnTo>
                <a:lnTo>
                  <a:pt x="8365" y="8828"/>
                </a:lnTo>
                <a:lnTo>
                  <a:pt x="8311" y="8791"/>
                </a:lnTo>
                <a:lnTo>
                  <a:pt x="8259" y="8752"/>
                </a:lnTo>
                <a:lnTo>
                  <a:pt x="8205" y="8711"/>
                </a:lnTo>
                <a:lnTo>
                  <a:pt x="8153" y="8669"/>
                </a:lnTo>
                <a:lnTo>
                  <a:pt x="8099" y="8624"/>
                </a:lnTo>
                <a:lnTo>
                  <a:pt x="8046" y="8578"/>
                </a:lnTo>
                <a:lnTo>
                  <a:pt x="7994" y="8529"/>
                </a:lnTo>
                <a:lnTo>
                  <a:pt x="7941" y="8479"/>
                </a:lnTo>
                <a:lnTo>
                  <a:pt x="7889" y="8426"/>
                </a:lnTo>
                <a:lnTo>
                  <a:pt x="7836" y="8373"/>
                </a:lnTo>
                <a:lnTo>
                  <a:pt x="7783" y="8316"/>
                </a:lnTo>
                <a:lnTo>
                  <a:pt x="7731" y="8258"/>
                </a:lnTo>
                <a:lnTo>
                  <a:pt x="7679" y="8198"/>
                </a:lnTo>
                <a:lnTo>
                  <a:pt x="7627" y="8137"/>
                </a:lnTo>
                <a:lnTo>
                  <a:pt x="7575" y="8073"/>
                </a:lnTo>
                <a:lnTo>
                  <a:pt x="7561" y="8054"/>
                </a:lnTo>
                <a:lnTo>
                  <a:pt x="7544" y="8031"/>
                </a:lnTo>
                <a:lnTo>
                  <a:pt x="7521" y="8004"/>
                </a:lnTo>
                <a:lnTo>
                  <a:pt x="7497" y="7971"/>
                </a:lnTo>
                <a:lnTo>
                  <a:pt x="7440" y="7899"/>
                </a:lnTo>
                <a:lnTo>
                  <a:pt x="7383" y="7828"/>
                </a:lnTo>
                <a:lnTo>
                  <a:pt x="7324" y="7757"/>
                </a:lnTo>
                <a:lnTo>
                  <a:pt x="7264" y="7688"/>
                </a:lnTo>
                <a:lnTo>
                  <a:pt x="7204" y="7619"/>
                </a:lnTo>
                <a:lnTo>
                  <a:pt x="7143" y="7551"/>
                </a:lnTo>
                <a:lnTo>
                  <a:pt x="7081" y="7484"/>
                </a:lnTo>
                <a:lnTo>
                  <a:pt x="7019" y="7418"/>
                </a:lnTo>
                <a:lnTo>
                  <a:pt x="6956" y="7352"/>
                </a:lnTo>
                <a:lnTo>
                  <a:pt x="6891" y="7287"/>
                </a:lnTo>
                <a:lnTo>
                  <a:pt x="6826" y="7224"/>
                </a:lnTo>
                <a:lnTo>
                  <a:pt x="6760" y="7161"/>
                </a:lnTo>
                <a:lnTo>
                  <a:pt x="6694" y="7099"/>
                </a:lnTo>
                <a:lnTo>
                  <a:pt x="6626" y="7037"/>
                </a:lnTo>
                <a:lnTo>
                  <a:pt x="6558" y="6977"/>
                </a:lnTo>
                <a:lnTo>
                  <a:pt x="6488" y="6917"/>
                </a:lnTo>
                <a:lnTo>
                  <a:pt x="6419" y="6858"/>
                </a:lnTo>
                <a:lnTo>
                  <a:pt x="6349" y="6800"/>
                </a:lnTo>
                <a:lnTo>
                  <a:pt x="6277" y="6744"/>
                </a:lnTo>
                <a:lnTo>
                  <a:pt x="6204" y="6687"/>
                </a:lnTo>
                <a:lnTo>
                  <a:pt x="6131" y="6631"/>
                </a:lnTo>
                <a:lnTo>
                  <a:pt x="6057" y="6576"/>
                </a:lnTo>
                <a:lnTo>
                  <a:pt x="5982" y="6523"/>
                </a:lnTo>
                <a:lnTo>
                  <a:pt x="5907" y="6470"/>
                </a:lnTo>
                <a:lnTo>
                  <a:pt x="5831" y="6417"/>
                </a:lnTo>
                <a:lnTo>
                  <a:pt x="5753" y="6366"/>
                </a:lnTo>
                <a:lnTo>
                  <a:pt x="5675" y="6315"/>
                </a:lnTo>
                <a:lnTo>
                  <a:pt x="5596" y="6266"/>
                </a:lnTo>
                <a:lnTo>
                  <a:pt x="5516" y="6217"/>
                </a:lnTo>
                <a:lnTo>
                  <a:pt x="5436" y="6168"/>
                </a:lnTo>
                <a:lnTo>
                  <a:pt x="5355" y="6121"/>
                </a:lnTo>
                <a:lnTo>
                  <a:pt x="5272" y="6075"/>
                </a:lnTo>
                <a:lnTo>
                  <a:pt x="5273" y="6148"/>
                </a:lnTo>
                <a:lnTo>
                  <a:pt x="5274" y="6222"/>
                </a:lnTo>
                <a:lnTo>
                  <a:pt x="5277" y="6297"/>
                </a:lnTo>
                <a:lnTo>
                  <a:pt x="5280" y="6370"/>
                </a:lnTo>
                <a:lnTo>
                  <a:pt x="5283" y="6445"/>
                </a:lnTo>
                <a:lnTo>
                  <a:pt x="5288" y="6520"/>
                </a:lnTo>
                <a:lnTo>
                  <a:pt x="5293" y="6595"/>
                </a:lnTo>
                <a:lnTo>
                  <a:pt x="5300" y="6671"/>
                </a:lnTo>
                <a:lnTo>
                  <a:pt x="5306" y="6747"/>
                </a:lnTo>
                <a:lnTo>
                  <a:pt x="5314" y="6822"/>
                </a:lnTo>
                <a:lnTo>
                  <a:pt x="5323" y="6899"/>
                </a:lnTo>
                <a:lnTo>
                  <a:pt x="5332" y="6976"/>
                </a:lnTo>
                <a:lnTo>
                  <a:pt x="5343" y="7053"/>
                </a:lnTo>
                <a:lnTo>
                  <a:pt x="5354" y="7131"/>
                </a:lnTo>
                <a:lnTo>
                  <a:pt x="5366" y="7208"/>
                </a:lnTo>
                <a:lnTo>
                  <a:pt x="5380" y="7286"/>
                </a:lnTo>
                <a:lnTo>
                  <a:pt x="5393" y="7364"/>
                </a:lnTo>
                <a:lnTo>
                  <a:pt x="5407" y="7443"/>
                </a:lnTo>
                <a:lnTo>
                  <a:pt x="5423" y="7522"/>
                </a:lnTo>
                <a:lnTo>
                  <a:pt x="5439" y="7601"/>
                </a:lnTo>
                <a:lnTo>
                  <a:pt x="5456" y="7681"/>
                </a:lnTo>
                <a:lnTo>
                  <a:pt x="5473" y="7761"/>
                </a:lnTo>
                <a:lnTo>
                  <a:pt x="5492" y="7841"/>
                </a:lnTo>
                <a:lnTo>
                  <a:pt x="5512" y="7920"/>
                </a:lnTo>
                <a:lnTo>
                  <a:pt x="5532" y="8001"/>
                </a:lnTo>
                <a:lnTo>
                  <a:pt x="5553" y="8082"/>
                </a:lnTo>
                <a:lnTo>
                  <a:pt x="5575" y="8163"/>
                </a:lnTo>
                <a:lnTo>
                  <a:pt x="5598" y="8245"/>
                </a:lnTo>
                <a:lnTo>
                  <a:pt x="5622" y="8327"/>
                </a:lnTo>
                <a:lnTo>
                  <a:pt x="5646" y="8410"/>
                </a:lnTo>
                <a:lnTo>
                  <a:pt x="5671" y="8493"/>
                </a:lnTo>
                <a:lnTo>
                  <a:pt x="5697" y="8576"/>
                </a:lnTo>
                <a:lnTo>
                  <a:pt x="5749" y="8738"/>
                </a:lnTo>
                <a:lnTo>
                  <a:pt x="5797" y="8893"/>
                </a:lnTo>
                <a:lnTo>
                  <a:pt x="5843" y="9043"/>
                </a:lnTo>
                <a:lnTo>
                  <a:pt x="5884" y="9184"/>
                </a:lnTo>
                <a:lnTo>
                  <a:pt x="5921" y="9318"/>
                </a:lnTo>
                <a:lnTo>
                  <a:pt x="5957" y="9445"/>
                </a:lnTo>
                <a:lnTo>
                  <a:pt x="5988" y="9565"/>
                </a:lnTo>
                <a:lnTo>
                  <a:pt x="6016" y="9679"/>
                </a:lnTo>
                <a:lnTo>
                  <a:pt x="6041" y="9785"/>
                </a:lnTo>
                <a:lnTo>
                  <a:pt x="6062" y="9884"/>
                </a:lnTo>
                <a:lnTo>
                  <a:pt x="6080" y="9976"/>
                </a:lnTo>
                <a:lnTo>
                  <a:pt x="6095" y="10061"/>
                </a:lnTo>
                <a:lnTo>
                  <a:pt x="6101" y="10101"/>
                </a:lnTo>
                <a:lnTo>
                  <a:pt x="6107" y="10139"/>
                </a:lnTo>
                <a:lnTo>
                  <a:pt x="6112" y="10175"/>
                </a:lnTo>
                <a:lnTo>
                  <a:pt x="6115" y="10209"/>
                </a:lnTo>
                <a:lnTo>
                  <a:pt x="6118" y="10242"/>
                </a:lnTo>
                <a:lnTo>
                  <a:pt x="6120" y="10273"/>
                </a:lnTo>
                <a:lnTo>
                  <a:pt x="6121" y="10302"/>
                </a:lnTo>
                <a:lnTo>
                  <a:pt x="6121" y="10329"/>
                </a:lnTo>
                <a:lnTo>
                  <a:pt x="6121" y="10364"/>
                </a:lnTo>
                <a:lnTo>
                  <a:pt x="6120" y="10397"/>
                </a:lnTo>
                <a:lnTo>
                  <a:pt x="6119" y="10431"/>
                </a:lnTo>
                <a:lnTo>
                  <a:pt x="6117" y="10465"/>
                </a:lnTo>
                <a:lnTo>
                  <a:pt x="6114" y="10498"/>
                </a:lnTo>
                <a:lnTo>
                  <a:pt x="6111" y="10531"/>
                </a:lnTo>
                <a:lnTo>
                  <a:pt x="6107" y="10563"/>
                </a:lnTo>
                <a:lnTo>
                  <a:pt x="6101" y="10596"/>
                </a:lnTo>
                <a:lnTo>
                  <a:pt x="6096" y="10628"/>
                </a:lnTo>
                <a:lnTo>
                  <a:pt x="6090" y="10659"/>
                </a:lnTo>
                <a:lnTo>
                  <a:pt x="6083" y="10691"/>
                </a:lnTo>
                <a:lnTo>
                  <a:pt x="6076" y="10722"/>
                </a:lnTo>
                <a:lnTo>
                  <a:pt x="6069" y="10753"/>
                </a:lnTo>
                <a:lnTo>
                  <a:pt x="6060" y="10783"/>
                </a:lnTo>
                <a:lnTo>
                  <a:pt x="6051" y="10814"/>
                </a:lnTo>
                <a:lnTo>
                  <a:pt x="6041" y="10843"/>
                </a:lnTo>
                <a:lnTo>
                  <a:pt x="6031" y="10873"/>
                </a:lnTo>
                <a:lnTo>
                  <a:pt x="6019" y="10902"/>
                </a:lnTo>
                <a:lnTo>
                  <a:pt x="6008" y="10932"/>
                </a:lnTo>
                <a:lnTo>
                  <a:pt x="5996" y="10960"/>
                </a:lnTo>
                <a:lnTo>
                  <a:pt x="5982" y="10988"/>
                </a:lnTo>
                <a:lnTo>
                  <a:pt x="5970" y="11017"/>
                </a:lnTo>
                <a:lnTo>
                  <a:pt x="5955" y="11045"/>
                </a:lnTo>
                <a:lnTo>
                  <a:pt x="5940" y="11073"/>
                </a:lnTo>
                <a:lnTo>
                  <a:pt x="5925" y="11100"/>
                </a:lnTo>
                <a:lnTo>
                  <a:pt x="5909" y="11126"/>
                </a:lnTo>
                <a:lnTo>
                  <a:pt x="5892" y="11154"/>
                </a:lnTo>
                <a:lnTo>
                  <a:pt x="5875" y="11180"/>
                </a:lnTo>
                <a:lnTo>
                  <a:pt x="5857" y="11206"/>
                </a:lnTo>
                <a:lnTo>
                  <a:pt x="5838" y="11231"/>
                </a:lnTo>
                <a:lnTo>
                  <a:pt x="5819" y="11258"/>
                </a:lnTo>
                <a:lnTo>
                  <a:pt x="5799" y="11283"/>
                </a:lnTo>
                <a:lnTo>
                  <a:pt x="5779" y="11307"/>
                </a:lnTo>
                <a:lnTo>
                  <a:pt x="5759" y="11331"/>
                </a:lnTo>
                <a:lnTo>
                  <a:pt x="5738" y="11354"/>
                </a:lnTo>
                <a:lnTo>
                  <a:pt x="5718" y="11376"/>
                </a:lnTo>
                <a:lnTo>
                  <a:pt x="5698" y="11398"/>
                </a:lnTo>
                <a:lnTo>
                  <a:pt x="5677" y="11419"/>
                </a:lnTo>
                <a:lnTo>
                  <a:pt x="5657" y="11439"/>
                </a:lnTo>
                <a:lnTo>
                  <a:pt x="5637" y="11457"/>
                </a:lnTo>
                <a:lnTo>
                  <a:pt x="5616" y="11475"/>
                </a:lnTo>
                <a:lnTo>
                  <a:pt x="5596" y="11493"/>
                </a:lnTo>
                <a:lnTo>
                  <a:pt x="5575" y="11510"/>
                </a:lnTo>
                <a:lnTo>
                  <a:pt x="5555" y="11526"/>
                </a:lnTo>
                <a:lnTo>
                  <a:pt x="5534" y="11542"/>
                </a:lnTo>
                <a:lnTo>
                  <a:pt x="5514" y="11556"/>
                </a:lnTo>
                <a:lnTo>
                  <a:pt x="5493" y="11570"/>
                </a:lnTo>
                <a:lnTo>
                  <a:pt x="5473" y="11583"/>
                </a:lnTo>
                <a:lnTo>
                  <a:pt x="5452" y="11595"/>
                </a:lnTo>
                <a:lnTo>
                  <a:pt x="5431" y="11606"/>
                </a:lnTo>
                <a:lnTo>
                  <a:pt x="5411" y="11616"/>
                </a:lnTo>
                <a:lnTo>
                  <a:pt x="5390" y="11627"/>
                </a:lnTo>
                <a:lnTo>
                  <a:pt x="5369" y="11635"/>
                </a:lnTo>
                <a:lnTo>
                  <a:pt x="5348" y="11644"/>
                </a:lnTo>
                <a:lnTo>
                  <a:pt x="5327" y="11651"/>
                </a:lnTo>
                <a:lnTo>
                  <a:pt x="5307" y="11658"/>
                </a:lnTo>
                <a:lnTo>
                  <a:pt x="5286" y="11664"/>
                </a:lnTo>
                <a:lnTo>
                  <a:pt x="5265" y="11669"/>
                </a:lnTo>
                <a:lnTo>
                  <a:pt x="5244" y="11673"/>
                </a:lnTo>
                <a:lnTo>
                  <a:pt x="5223" y="11676"/>
                </a:lnTo>
                <a:lnTo>
                  <a:pt x="5202" y="11679"/>
                </a:lnTo>
                <a:lnTo>
                  <a:pt x="5181" y="11682"/>
                </a:lnTo>
                <a:lnTo>
                  <a:pt x="5160" y="11683"/>
                </a:lnTo>
                <a:lnTo>
                  <a:pt x="5139" y="11683"/>
                </a:lnTo>
                <a:lnTo>
                  <a:pt x="5117" y="11683"/>
                </a:lnTo>
                <a:lnTo>
                  <a:pt x="5095" y="11682"/>
                </a:lnTo>
                <a:lnTo>
                  <a:pt x="5073" y="11679"/>
                </a:lnTo>
                <a:lnTo>
                  <a:pt x="5050" y="11676"/>
                </a:lnTo>
                <a:lnTo>
                  <a:pt x="5028" y="11673"/>
                </a:lnTo>
                <a:lnTo>
                  <a:pt x="5006" y="11669"/>
                </a:lnTo>
                <a:lnTo>
                  <a:pt x="4985" y="11664"/>
                </a:lnTo>
                <a:lnTo>
                  <a:pt x="4963" y="11657"/>
                </a:lnTo>
                <a:lnTo>
                  <a:pt x="4942" y="11650"/>
                </a:lnTo>
                <a:lnTo>
                  <a:pt x="4920" y="11643"/>
                </a:lnTo>
                <a:lnTo>
                  <a:pt x="4899" y="11634"/>
                </a:lnTo>
                <a:lnTo>
                  <a:pt x="4877" y="11625"/>
                </a:lnTo>
                <a:lnTo>
                  <a:pt x="4856" y="11615"/>
                </a:lnTo>
                <a:lnTo>
                  <a:pt x="4835" y="11604"/>
                </a:lnTo>
                <a:lnTo>
                  <a:pt x="4813" y="11592"/>
                </a:lnTo>
                <a:lnTo>
                  <a:pt x="4792" y="11579"/>
                </a:lnTo>
                <a:lnTo>
                  <a:pt x="4771" y="11567"/>
                </a:lnTo>
                <a:lnTo>
                  <a:pt x="4750" y="11552"/>
                </a:lnTo>
                <a:lnTo>
                  <a:pt x="4729" y="11537"/>
                </a:lnTo>
                <a:lnTo>
                  <a:pt x="4707" y="11522"/>
                </a:lnTo>
                <a:lnTo>
                  <a:pt x="4686" y="11505"/>
                </a:lnTo>
                <a:lnTo>
                  <a:pt x="4666" y="11488"/>
                </a:lnTo>
                <a:lnTo>
                  <a:pt x="4645" y="11470"/>
                </a:lnTo>
                <a:lnTo>
                  <a:pt x="4624" y="11451"/>
                </a:lnTo>
                <a:lnTo>
                  <a:pt x="4604" y="11431"/>
                </a:lnTo>
                <a:lnTo>
                  <a:pt x="4583" y="11410"/>
                </a:lnTo>
                <a:lnTo>
                  <a:pt x="4563" y="11389"/>
                </a:lnTo>
                <a:lnTo>
                  <a:pt x="4542" y="11367"/>
                </a:lnTo>
                <a:lnTo>
                  <a:pt x="4522" y="11344"/>
                </a:lnTo>
                <a:lnTo>
                  <a:pt x="4502" y="11320"/>
                </a:lnTo>
                <a:lnTo>
                  <a:pt x="4481" y="11294"/>
                </a:lnTo>
                <a:lnTo>
                  <a:pt x="4461" y="11269"/>
                </a:lnTo>
                <a:lnTo>
                  <a:pt x="4441" y="11244"/>
                </a:lnTo>
                <a:lnTo>
                  <a:pt x="4422" y="11218"/>
                </a:lnTo>
                <a:lnTo>
                  <a:pt x="4403" y="11190"/>
                </a:lnTo>
                <a:lnTo>
                  <a:pt x="4386" y="11164"/>
                </a:lnTo>
                <a:lnTo>
                  <a:pt x="4369" y="11137"/>
                </a:lnTo>
                <a:lnTo>
                  <a:pt x="4352" y="11108"/>
                </a:lnTo>
                <a:lnTo>
                  <a:pt x="4336" y="11080"/>
                </a:lnTo>
                <a:lnTo>
                  <a:pt x="4320" y="11052"/>
                </a:lnTo>
                <a:lnTo>
                  <a:pt x="4306" y="11023"/>
                </a:lnTo>
                <a:lnTo>
                  <a:pt x="4292" y="10994"/>
                </a:lnTo>
                <a:lnTo>
                  <a:pt x="4278" y="10964"/>
                </a:lnTo>
                <a:lnTo>
                  <a:pt x="4265" y="10935"/>
                </a:lnTo>
                <a:lnTo>
                  <a:pt x="4253" y="10904"/>
                </a:lnTo>
                <a:lnTo>
                  <a:pt x="4241" y="10874"/>
                </a:lnTo>
                <a:lnTo>
                  <a:pt x="4230" y="10842"/>
                </a:lnTo>
                <a:lnTo>
                  <a:pt x="4219" y="10811"/>
                </a:lnTo>
                <a:lnTo>
                  <a:pt x="4210" y="10779"/>
                </a:lnTo>
                <a:lnTo>
                  <a:pt x="4200" y="10746"/>
                </a:lnTo>
                <a:lnTo>
                  <a:pt x="4192" y="10714"/>
                </a:lnTo>
                <a:lnTo>
                  <a:pt x="4185" y="10681"/>
                </a:lnTo>
                <a:lnTo>
                  <a:pt x="4177" y="10649"/>
                </a:lnTo>
                <a:lnTo>
                  <a:pt x="4171" y="10615"/>
                </a:lnTo>
                <a:lnTo>
                  <a:pt x="4165" y="10580"/>
                </a:lnTo>
                <a:lnTo>
                  <a:pt x="4159" y="10547"/>
                </a:lnTo>
                <a:lnTo>
                  <a:pt x="4154" y="10512"/>
                </a:lnTo>
                <a:lnTo>
                  <a:pt x="4151" y="10477"/>
                </a:lnTo>
                <a:lnTo>
                  <a:pt x="4147" y="10441"/>
                </a:lnTo>
                <a:lnTo>
                  <a:pt x="4145" y="10406"/>
                </a:lnTo>
                <a:lnTo>
                  <a:pt x="4142" y="10370"/>
                </a:lnTo>
                <a:lnTo>
                  <a:pt x="4140" y="10333"/>
                </a:lnTo>
                <a:lnTo>
                  <a:pt x="4139" y="10296"/>
                </a:lnTo>
                <a:lnTo>
                  <a:pt x="4139" y="10260"/>
                </a:lnTo>
                <a:lnTo>
                  <a:pt x="4139" y="10236"/>
                </a:lnTo>
                <a:lnTo>
                  <a:pt x="4140" y="10212"/>
                </a:lnTo>
                <a:lnTo>
                  <a:pt x="4143" y="10186"/>
                </a:lnTo>
                <a:lnTo>
                  <a:pt x="4146" y="10158"/>
                </a:lnTo>
                <a:lnTo>
                  <a:pt x="4150" y="10127"/>
                </a:lnTo>
                <a:lnTo>
                  <a:pt x="4154" y="10095"/>
                </a:lnTo>
                <a:lnTo>
                  <a:pt x="4159" y="10061"/>
                </a:lnTo>
                <a:lnTo>
                  <a:pt x="4166" y="10025"/>
                </a:lnTo>
                <a:lnTo>
                  <a:pt x="4180" y="9947"/>
                </a:lnTo>
                <a:lnTo>
                  <a:pt x="4199" y="9862"/>
                </a:lnTo>
                <a:lnTo>
                  <a:pt x="4220" y="9768"/>
                </a:lnTo>
                <a:lnTo>
                  <a:pt x="4246" y="9667"/>
                </a:lnTo>
                <a:lnTo>
                  <a:pt x="4274" y="9559"/>
                </a:lnTo>
                <a:lnTo>
                  <a:pt x="4306" y="9443"/>
                </a:lnTo>
                <a:lnTo>
                  <a:pt x="4341" y="9319"/>
                </a:lnTo>
                <a:lnTo>
                  <a:pt x="4379" y="9188"/>
                </a:lnTo>
                <a:lnTo>
                  <a:pt x="4421" y="9049"/>
                </a:lnTo>
                <a:lnTo>
                  <a:pt x="4467" y="8903"/>
                </a:lnTo>
                <a:lnTo>
                  <a:pt x="4515" y="8748"/>
                </a:lnTo>
                <a:lnTo>
                  <a:pt x="4567" y="8586"/>
                </a:lnTo>
                <a:lnTo>
                  <a:pt x="4593" y="8503"/>
                </a:lnTo>
                <a:lnTo>
                  <a:pt x="4618" y="8421"/>
                </a:lnTo>
                <a:lnTo>
                  <a:pt x="4643" y="8339"/>
                </a:lnTo>
                <a:lnTo>
                  <a:pt x="4668" y="8257"/>
                </a:lnTo>
                <a:lnTo>
                  <a:pt x="4691" y="8175"/>
                </a:lnTo>
                <a:lnTo>
                  <a:pt x="4713" y="8094"/>
                </a:lnTo>
                <a:lnTo>
                  <a:pt x="4734" y="8013"/>
                </a:lnTo>
                <a:lnTo>
                  <a:pt x="4755" y="7932"/>
                </a:lnTo>
                <a:lnTo>
                  <a:pt x="4775" y="7851"/>
                </a:lnTo>
                <a:lnTo>
                  <a:pt x="4794" y="7771"/>
                </a:lnTo>
                <a:lnTo>
                  <a:pt x="4812" y="7691"/>
                </a:lnTo>
                <a:lnTo>
                  <a:pt x="4828" y="7611"/>
                </a:lnTo>
                <a:lnTo>
                  <a:pt x="4845" y="7532"/>
                </a:lnTo>
                <a:lnTo>
                  <a:pt x="4860" y="7452"/>
                </a:lnTo>
                <a:lnTo>
                  <a:pt x="4875" y="7374"/>
                </a:lnTo>
                <a:lnTo>
                  <a:pt x="4889" y="7296"/>
                </a:lnTo>
                <a:lnTo>
                  <a:pt x="4902" y="7217"/>
                </a:lnTo>
                <a:lnTo>
                  <a:pt x="4914" y="7139"/>
                </a:lnTo>
                <a:lnTo>
                  <a:pt x="4925" y="7061"/>
                </a:lnTo>
                <a:lnTo>
                  <a:pt x="4936" y="6983"/>
                </a:lnTo>
                <a:lnTo>
                  <a:pt x="4945" y="6907"/>
                </a:lnTo>
                <a:lnTo>
                  <a:pt x="4955" y="6829"/>
                </a:lnTo>
                <a:lnTo>
                  <a:pt x="4962" y="6753"/>
                </a:lnTo>
                <a:lnTo>
                  <a:pt x="4969" y="6676"/>
                </a:lnTo>
                <a:lnTo>
                  <a:pt x="4976" y="6600"/>
                </a:lnTo>
                <a:lnTo>
                  <a:pt x="4981" y="6524"/>
                </a:lnTo>
                <a:lnTo>
                  <a:pt x="4985" y="6449"/>
                </a:lnTo>
                <a:lnTo>
                  <a:pt x="4989" y="6373"/>
                </a:lnTo>
                <a:lnTo>
                  <a:pt x="4993" y="6299"/>
                </a:lnTo>
                <a:lnTo>
                  <a:pt x="4995" y="6224"/>
                </a:lnTo>
                <a:lnTo>
                  <a:pt x="4996" y="6149"/>
                </a:lnTo>
                <a:lnTo>
                  <a:pt x="4996" y="6075"/>
                </a:lnTo>
                <a:close/>
              </a:path>
            </a:pathLst>
          </a:custGeom>
          <a:solidFill>
            <a:schemeClr val="bg2"/>
          </a:solidFill>
          <a:ln w="9525">
            <a:noFill/>
            <a:round/>
            <a:headEnd/>
            <a:tailEnd/>
          </a:ln>
        </p:spPr>
        <p:txBody>
          <a:bodyPr/>
          <a:lstStyle/>
          <a:p>
            <a:endParaRPr lang="en-US"/>
          </a:p>
        </p:txBody>
      </p:sp>
      <p:sp>
        <p:nvSpPr>
          <p:cNvPr id="1027" name="Rectangle 3"/>
          <p:cNvSpPr>
            <a:spLocks noGrp="1" noChangeArrowheads="1"/>
          </p:cNvSpPr>
          <p:nvPr>
            <p:ph type="body" idx="1"/>
          </p:nvPr>
        </p:nvSpPr>
        <p:spPr bwMode="auto">
          <a:xfrm>
            <a:off x="647700" y="1484313"/>
            <a:ext cx="7740650" cy="4249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Lst>
  <p:transition>
    <p:wipe dir="r"/>
  </p:transition>
  <p:timing>
    <p:tnLst>
      <p:par>
        <p:cTn id="1" dur="indefinite" restart="never" nodeType="tmRoot"/>
      </p:par>
    </p:tnLst>
  </p:timing>
  <p:hf hdr="0" dt="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cs typeface="Arial" charset="0"/>
        </a:defRPr>
      </a:lvl2pPr>
      <a:lvl3pPr algn="l" rtl="0" eaLnBrk="1" fontAlgn="base" hangingPunct="1">
        <a:spcBef>
          <a:spcPct val="0"/>
        </a:spcBef>
        <a:spcAft>
          <a:spcPct val="0"/>
        </a:spcAft>
        <a:defRPr sz="4000">
          <a:solidFill>
            <a:schemeClr val="tx1"/>
          </a:solidFill>
          <a:latin typeface="Arial" charset="0"/>
          <a:cs typeface="Arial" charset="0"/>
        </a:defRPr>
      </a:lvl3pPr>
      <a:lvl4pPr algn="l" rtl="0" eaLnBrk="1" fontAlgn="base" hangingPunct="1">
        <a:spcBef>
          <a:spcPct val="0"/>
        </a:spcBef>
        <a:spcAft>
          <a:spcPct val="0"/>
        </a:spcAft>
        <a:defRPr sz="4000">
          <a:solidFill>
            <a:schemeClr val="tx1"/>
          </a:solidFill>
          <a:latin typeface="Arial" charset="0"/>
          <a:cs typeface="Arial" charset="0"/>
        </a:defRPr>
      </a:lvl4pPr>
      <a:lvl5pPr algn="l" rtl="0" eaLnBrk="1" fontAlgn="base" hangingPunct="1">
        <a:spcBef>
          <a:spcPct val="0"/>
        </a:spcBef>
        <a:spcAft>
          <a:spcPct val="0"/>
        </a:spcAft>
        <a:defRPr sz="4000">
          <a:solidFill>
            <a:schemeClr val="tx1"/>
          </a:solidFill>
          <a:latin typeface="Arial" charset="0"/>
          <a:cs typeface="Arial" charset="0"/>
        </a:defRPr>
      </a:lvl5pPr>
      <a:lvl6pPr marL="457200" algn="l" rtl="0" eaLnBrk="1" fontAlgn="base" hangingPunct="1">
        <a:spcBef>
          <a:spcPct val="0"/>
        </a:spcBef>
        <a:spcAft>
          <a:spcPct val="0"/>
        </a:spcAft>
        <a:defRPr sz="4000">
          <a:solidFill>
            <a:schemeClr val="tx1"/>
          </a:solidFill>
          <a:latin typeface="Arial" charset="0"/>
          <a:cs typeface="Arial" charset="0"/>
        </a:defRPr>
      </a:lvl6pPr>
      <a:lvl7pPr marL="914400" algn="l" rtl="0" eaLnBrk="1" fontAlgn="base" hangingPunct="1">
        <a:spcBef>
          <a:spcPct val="0"/>
        </a:spcBef>
        <a:spcAft>
          <a:spcPct val="0"/>
        </a:spcAft>
        <a:defRPr sz="4000">
          <a:solidFill>
            <a:schemeClr val="tx1"/>
          </a:solidFill>
          <a:latin typeface="Arial" charset="0"/>
          <a:cs typeface="Arial" charset="0"/>
        </a:defRPr>
      </a:lvl7pPr>
      <a:lvl8pPr marL="1371600" algn="l" rtl="0" eaLnBrk="1" fontAlgn="base" hangingPunct="1">
        <a:spcBef>
          <a:spcPct val="0"/>
        </a:spcBef>
        <a:spcAft>
          <a:spcPct val="0"/>
        </a:spcAft>
        <a:defRPr sz="4000">
          <a:solidFill>
            <a:schemeClr val="tx1"/>
          </a:solidFill>
          <a:latin typeface="Arial" charset="0"/>
          <a:cs typeface="Arial" charset="0"/>
        </a:defRPr>
      </a:lvl8pPr>
      <a:lvl9pPr marL="1828800" algn="l" rtl="0" eaLnBrk="1" fontAlgn="base" hangingPunct="1">
        <a:spcBef>
          <a:spcPct val="0"/>
        </a:spcBef>
        <a:spcAft>
          <a:spcPct val="0"/>
        </a:spcAft>
        <a:defRPr sz="40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ALGORITMA</a:t>
            </a:r>
            <a:r>
              <a:rPr lang="en-US" dirty="0" smtClean="0"/>
              <a:t> DAN </a:t>
            </a:r>
            <a:r>
              <a:rPr lang="en-US" dirty="0" err="1" smtClean="0"/>
              <a:t>PEMROGRAMAN</a:t>
            </a:r>
            <a:endParaRPr lang="en-US" dirty="0"/>
          </a:p>
        </p:txBody>
      </p:sp>
      <p:sp>
        <p:nvSpPr>
          <p:cNvPr id="3" name="Subtitle 2"/>
          <p:cNvSpPr>
            <a:spLocks noGrp="1"/>
          </p:cNvSpPr>
          <p:nvPr>
            <p:ph type="subTitle" idx="1"/>
          </p:nvPr>
        </p:nvSpPr>
        <p:spPr/>
        <p:txBody>
          <a:bodyPr/>
          <a:lstStyle/>
          <a:p>
            <a:r>
              <a:rPr lang="en-US" dirty="0" err="1" smtClean="0"/>
              <a:t>PENGENALAN</a:t>
            </a:r>
            <a:r>
              <a:rPr lang="en-US" dirty="0" smtClean="0"/>
              <a:t>  </a:t>
            </a:r>
            <a:r>
              <a:rPr lang="en-US" dirty="0" err="1" smtClean="0"/>
              <a:t>ALGORITMA</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2"/>
          <p:cNvSpPr txBox="1">
            <a:spLocks noChangeArrowheads="1"/>
          </p:cNvSpPr>
          <p:nvPr/>
        </p:nvSpPr>
        <p:spPr bwMode="auto">
          <a:xfrm>
            <a:off x="571472" y="428604"/>
            <a:ext cx="7848600" cy="685800"/>
          </a:xfrm>
          <a:prstGeom prst="roundRect">
            <a:avLst>
              <a:gd name="adj" fmla="val 32463"/>
            </a:avLst>
          </a:prstGeom>
          <a:solidFill>
            <a:schemeClr val="accent1"/>
          </a:solidFill>
          <a:ln w="9525">
            <a:noFill/>
            <a:round/>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smtClean="0">
                <a:ln>
                  <a:noFill/>
                </a:ln>
                <a:solidFill>
                  <a:schemeClr val="tx1"/>
                </a:solidFill>
                <a:effectLst/>
                <a:uLnTx/>
                <a:uFillTx/>
                <a:latin typeface="+mj-lt"/>
                <a:ea typeface="+mj-ea"/>
                <a:cs typeface="+mj-cs"/>
              </a:rPr>
              <a:t>Tahapan Pelaksanaan Pembuatan Program</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5" name="Text Box 4"/>
          <p:cNvSpPr txBox="1">
            <a:spLocks noChangeArrowheads="1"/>
          </p:cNvSpPr>
          <p:nvPr/>
        </p:nvSpPr>
        <p:spPr bwMode="auto">
          <a:xfrm>
            <a:off x="3563938" y="1557338"/>
            <a:ext cx="2016125" cy="457200"/>
          </a:xfrm>
          <a:prstGeom prst="rect">
            <a:avLst/>
          </a:prstGeom>
          <a:noFill/>
          <a:ln w="12700" cap="sq">
            <a:noFill/>
            <a:miter lim="800000"/>
            <a:headEnd type="none" w="sm" len="sm"/>
            <a:tailEnd type="none" w="sm" len="sm"/>
          </a:ln>
        </p:spPr>
        <p:txBody>
          <a:bodyPr>
            <a:spAutoFit/>
          </a:bodyPr>
          <a:lstStyle/>
          <a:p>
            <a:endParaRPr lang="en-US"/>
          </a:p>
        </p:txBody>
      </p:sp>
      <p:sp>
        <p:nvSpPr>
          <p:cNvPr id="6" name="AutoShape 6"/>
          <p:cNvSpPr>
            <a:spLocks noChangeArrowheads="1"/>
          </p:cNvSpPr>
          <p:nvPr/>
        </p:nvSpPr>
        <p:spPr bwMode="auto">
          <a:xfrm>
            <a:off x="3203575" y="1484313"/>
            <a:ext cx="2305050" cy="576262"/>
          </a:xfrm>
          <a:prstGeom prst="bevel">
            <a:avLst>
              <a:gd name="adj" fmla="val 12500"/>
            </a:avLst>
          </a:prstGeom>
          <a:solidFill>
            <a:srgbClr val="FFCC99"/>
          </a:solidFill>
          <a:ln w="12700" cap="sq">
            <a:solidFill>
              <a:schemeClr val="tx1"/>
            </a:solidFill>
            <a:miter lim="800000"/>
            <a:headEnd type="none" w="sm" len="sm"/>
            <a:tailEnd type="none" w="sm" len="sm"/>
          </a:ln>
        </p:spPr>
        <p:txBody>
          <a:bodyPr wrap="none" anchor="ctr"/>
          <a:lstStyle/>
          <a:p>
            <a:pPr algn="ctr"/>
            <a:r>
              <a:rPr lang="en-US">
                <a:latin typeface="Arial Narrow" pitchFamily="34" charset="0"/>
              </a:rPr>
              <a:t>Algoritma</a:t>
            </a:r>
          </a:p>
        </p:txBody>
      </p:sp>
      <p:sp>
        <p:nvSpPr>
          <p:cNvPr id="7" name="AutoShape 8"/>
          <p:cNvSpPr>
            <a:spLocks noChangeArrowheads="1"/>
          </p:cNvSpPr>
          <p:nvPr/>
        </p:nvSpPr>
        <p:spPr bwMode="auto">
          <a:xfrm>
            <a:off x="2268538" y="2954338"/>
            <a:ext cx="4537075" cy="576262"/>
          </a:xfrm>
          <a:prstGeom prst="bevel">
            <a:avLst>
              <a:gd name="adj" fmla="val 12500"/>
            </a:avLst>
          </a:prstGeom>
          <a:solidFill>
            <a:srgbClr val="FFCC99"/>
          </a:solidFill>
          <a:ln w="12700" cap="sq">
            <a:solidFill>
              <a:schemeClr val="tx1"/>
            </a:solidFill>
            <a:miter lim="800000"/>
            <a:headEnd type="none" w="sm" len="sm"/>
            <a:tailEnd type="none" w="sm" len="sm"/>
          </a:ln>
        </p:spPr>
        <p:txBody>
          <a:bodyPr wrap="none" anchor="ctr"/>
          <a:lstStyle/>
          <a:p>
            <a:pPr algn="ctr"/>
            <a:r>
              <a:rPr lang="en-US">
                <a:latin typeface="Arial Narrow" pitchFamily="34" charset="0"/>
              </a:rPr>
              <a:t>Program dlm Bahasa Tingkat Tinggi</a:t>
            </a:r>
          </a:p>
        </p:txBody>
      </p:sp>
      <p:sp>
        <p:nvSpPr>
          <p:cNvPr id="8" name="AutoShape 9"/>
          <p:cNvSpPr>
            <a:spLocks noChangeArrowheads="1"/>
          </p:cNvSpPr>
          <p:nvPr/>
        </p:nvSpPr>
        <p:spPr bwMode="auto">
          <a:xfrm>
            <a:off x="2268538" y="4365625"/>
            <a:ext cx="4537075" cy="576263"/>
          </a:xfrm>
          <a:prstGeom prst="bevel">
            <a:avLst>
              <a:gd name="adj" fmla="val 12500"/>
            </a:avLst>
          </a:prstGeom>
          <a:solidFill>
            <a:srgbClr val="FFCC99"/>
          </a:solidFill>
          <a:ln w="12700" cap="sq">
            <a:solidFill>
              <a:schemeClr val="tx1"/>
            </a:solidFill>
            <a:miter lim="800000"/>
            <a:headEnd type="none" w="sm" len="sm"/>
            <a:tailEnd type="none" w="sm" len="sm"/>
          </a:ln>
        </p:spPr>
        <p:txBody>
          <a:bodyPr wrap="none" anchor="ctr"/>
          <a:lstStyle/>
          <a:p>
            <a:pPr algn="ctr"/>
            <a:r>
              <a:rPr lang="en-US">
                <a:latin typeface="Arial Narrow" pitchFamily="34" charset="0"/>
              </a:rPr>
              <a:t>Program dlm Bahasa Mesin</a:t>
            </a:r>
          </a:p>
        </p:txBody>
      </p:sp>
      <p:sp>
        <p:nvSpPr>
          <p:cNvPr id="9" name="AutoShape 10"/>
          <p:cNvSpPr>
            <a:spLocks noChangeArrowheads="1"/>
          </p:cNvSpPr>
          <p:nvPr/>
        </p:nvSpPr>
        <p:spPr bwMode="auto">
          <a:xfrm>
            <a:off x="4154488" y="2147888"/>
            <a:ext cx="431800" cy="647700"/>
          </a:xfrm>
          <a:prstGeom prst="downArrow">
            <a:avLst>
              <a:gd name="adj1" fmla="val 50000"/>
              <a:gd name="adj2" fmla="val 37500"/>
            </a:avLst>
          </a:prstGeom>
          <a:solidFill>
            <a:srgbClr val="99CC00"/>
          </a:solidFill>
          <a:ln w="12700" cap="sq">
            <a:solidFill>
              <a:schemeClr val="tx1"/>
            </a:solidFill>
            <a:miter lim="800000"/>
            <a:headEnd type="none" w="sm" len="sm"/>
            <a:tailEnd type="none" w="sm" len="sm"/>
          </a:ln>
        </p:spPr>
        <p:txBody>
          <a:bodyPr wrap="none" anchor="ctr"/>
          <a:lstStyle/>
          <a:p>
            <a:endParaRPr lang="en-US"/>
          </a:p>
        </p:txBody>
      </p:sp>
      <p:sp>
        <p:nvSpPr>
          <p:cNvPr id="10" name="AutoShape 11"/>
          <p:cNvSpPr>
            <a:spLocks noChangeArrowheads="1"/>
          </p:cNvSpPr>
          <p:nvPr/>
        </p:nvSpPr>
        <p:spPr bwMode="auto">
          <a:xfrm>
            <a:off x="4140200" y="3644900"/>
            <a:ext cx="431800" cy="647700"/>
          </a:xfrm>
          <a:prstGeom prst="downArrow">
            <a:avLst>
              <a:gd name="adj1" fmla="val 50000"/>
              <a:gd name="adj2" fmla="val 37500"/>
            </a:avLst>
          </a:prstGeom>
          <a:solidFill>
            <a:srgbClr val="99CC00"/>
          </a:solidFill>
          <a:ln w="12700" cap="sq">
            <a:solidFill>
              <a:schemeClr val="tx1"/>
            </a:solidFill>
            <a:miter lim="800000"/>
            <a:headEnd type="none" w="sm" len="sm"/>
            <a:tailEnd type="none" w="sm" len="sm"/>
          </a:ln>
        </p:spPr>
        <p:txBody>
          <a:bodyPr wrap="none" anchor="ctr"/>
          <a:lstStyle/>
          <a:p>
            <a:endParaRPr lang="en-US"/>
          </a:p>
        </p:txBody>
      </p:sp>
      <p:sp>
        <p:nvSpPr>
          <p:cNvPr id="11" name="AutoShape 12"/>
          <p:cNvSpPr>
            <a:spLocks noChangeArrowheads="1"/>
          </p:cNvSpPr>
          <p:nvPr/>
        </p:nvSpPr>
        <p:spPr bwMode="auto">
          <a:xfrm>
            <a:off x="4140200" y="5084763"/>
            <a:ext cx="431800" cy="647700"/>
          </a:xfrm>
          <a:prstGeom prst="downArrow">
            <a:avLst>
              <a:gd name="adj1" fmla="val 50000"/>
              <a:gd name="adj2" fmla="val 37500"/>
            </a:avLst>
          </a:prstGeom>
          <a:solidFill>
            <a:srgbClr val="99CC00"/>
          </a:solidFill>
          <a:ln w="12700" cap="sq">
            <a:solidFill>
              <a:schemeClr val="tx1"/>
            </a:solidFill>
            <a:miter lim="800000"/>
            <a:headEnd type="none" w="sm" len="sm"/>
            <a:tailEnd type="none" w="sm" len="sm"/>
          </a:ln>
        </p:spPr>
        <p:txBody>
          <a:bodyPr wrap="none" anchor="ctr"/>
          <a:lstStyle/>
          <a:p>
            <a:endParaRPr lang="en-US"/>
          </a:p>
        </p:txBody>
      </p:sp>
      <p:sp>
        <p:nvSpPr>
          <p:cNvPr id="12" name="Text Box 13"/>
          <p:cNvSpPr txBox="1">
            <a:spLocks noChangeArrowheads="1"/>
          </p:cNvSpPr>
          <p:nvPr/>
        </p:nvSpPr>
        <p:spPr bwMode="auto">
          <a:xfrm>
            <a:off x="4787900" y="2205038"/>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13" name="Text Box 14"/>
          <p:cNvSpPr txBox="1">
            <a:spLocks noChangeArrowheads="1"/>
          </p:cNvSpPr>
          <p:nvPr/>
        </p:nvSpPr>
        <p:spPr bwMode="auto">
          <a:xfrm>
            <a:off x="4767263" y="2286000"/>
            <a:ext cx="1225550" cy="396875"/>
          </a:xfrm>
          <a:prstGeom prst="rect">
            <a:avLst/>
          </a:prstGeom>
          <a:noFill/>
          <a:ln w="12700" cap="sq">
            <a:noFill/>
            <a:miter lim="800000"/>
            <a:headEnd type="none" w="sm" len="sm"/>
            <a:tailEnd type="none" w="sm" len="sm"/>
          </a:ln>
        </p:spPr>
        <p:txBody>
          <a:bodyPr wrap="none">
            <a:spAutoFit/>
          </a:bodyPr>
          <a:lstStyle/>
          <a:p>
            <a:r>
              <a:rPr lang="en-US" sz="2000" b="0" i="1">
                <a:latin typeface="Arial Narrow" pitchFamily="34" charset="0"/>
              </a:rPr>
              <a:t>Interpretasi</a:t>
            </a:r>
          </a:p>
        </p:txBody>
      </p:sp>
      <p:sp>
        <p:nvSpPr>
          <p:cNvPr id="14" name="Text Box 15"/>
          <p:cNvSpPr txBox="1">
            <a:spLocks noChangeArrowheads="1"/>
          </p:cNvSpPr>
          <p:nvPr/>
        </p:nvSpPr>
        <p:spPr bwMode="auto">
          <a:xfrm>
            <a:off x="4859338" y="3716338"/>
            <a:ext cx="2030412" cy="396875"/>
          </a:xfrm>
          <a:prstGeom prst="rect">
            <a:avLst/>
          </a:prstGeom>
          <a:noFill/>
          <a:ln w="12700" cap="sq">
            <a:noFill/>
            <a:miter lim="800000"/>
            <a:headEnd type="none" w="sm" len="sm"/>
            <a:tailEnd type="none" w="sm" len="sm"/>
          </a:ln>
        </p:spPr>
        <p:txBody>
          <a:bodyPr wrap="none">
            <a:spAutoFit/>
          </a:bodyPr>
          <a:lstStyle/>
          <a:p>
            <a:r>
              <a:rPr lang="en-US" sz="2000" b="0" i="1">
                <a:latin typeface="Arial Narrow" pitchFamily="34" charset="0"/>
              </a:rPr>
              <a:t>Kompilasi + lingking</a:t>
            </a:r>
          </a:p>
        </p:txBody>
      </p:sp>
      <p:sp>
        <p:nvSpPr>
          <p:cNvPr id="15" name="Text Box 16"/>
          <p:cNvSpPr txBox="1">
            <a:spLocks noChangeArrowheads="1"/>
          </p:cNvSpPr>
          <p:nvPr/>
        </p:nvSpPr>
        <p:spPr bwMode="auto">
          <a:xfrm>
            <a:off x="4932363" y="5229225"/>
            <a:ext cx="2174875" cy="396875"/>
          </a:xfrm>
          <a:prstGeom prst="rect">
            <a:avLst/>
          </a:prstGeom>
          <a:noFill/>
          <a:ln w="12700" cap="sq">
            <a:noFill/>
            <a:miter lim="800000"/>
            <a:headEnd type="none" w="sm" len="sm"/>
            <a:tailEnd type="none" w="sm" len="sm"/>
          </a:ln>
        </p:spPr>
        <p:txBody>
          <a:bodyPr wrap="none">
            <a:spAutoFit/>
          </a:bodyPr>
          <a:lstStyle/>
          <a:p>
            <a:r>
              <a:rPr lang="en-US" sz="2000" b="0" i="1">
                <a:latin typeface="Arial Narrow" pitchFamily="34" charset="0"/>
              </a:rPr>
              <a:t>Interpretasi oleh CPU</a:t>
            </a:r>
          </a:p>
        </p:txBody>
      </p:sp>
      <p:sp>
        <p:nvSpPr>
          <p:cNvPr id="16" name="Text Box 17"/>
          <p:cNvSpPr txBox="1">
            <a:spLocks noChangeArrowheads="1"/>
          </p:cNvSpPr>
          <p:nvPr/>
        </p:nvSpPr>
        <p:spPr bwMode="auto">
          <a:xfrm>
            <a:off x="2366963" y="5803900"/>
            <a:ext cx="4894262" cy="396875"/>
          </a:xfrm>
          <a:prstGeom prst="rect">
            <a:avLst/>
          </a:prstGeom>
          <a:noFill/>
          <a:ln w="12700" cap="sq">
            <a:noFill/>
            <a:miter lim="800000"/>
            <a:headEnd type="none" w="sm" len="sm"/>
            <a:tailEnd type="none" w="sm" len="sm"/>
          </a:ln>
        </p:spPr>
        <p:txBody>
          <a:bodyPr wrap="none">
            <a:spAutoFit/>
          </a:bodyPr>
          <a:lstStyle/>
          <a:p>
            <a:r>
              <a:rPr lang="en-US" sz="2000" i="1">
                <a:latin typeface="Arial Narrow" pitchFamily="34" charset="0"/>
              </a:rPr>
              <a:t>Operasi (baca, tulis, hitung, perbandingan, dsb)</a:t>
            </a:r>
          </a:p>
        </p:txBody>
      </p:sp>
      <p:sp>
        <p:nvSpPr>
          <p:cNvPr id="17" name="Slide Number Placeholder 16"/>
          <p:cNvSpPr>
            <a:spLocks noGrp="1"/>
          </p:cNvSpPr>
          <p:nvPr>
            <p:ph type="sldNum" sz="quarter" idx="12"/>
          </p:nvPr>
        </p:nvSpPr>
        <p:spPr/>
        <p:txBody>
          <a:bodyPr/>
          <a:lstStyle/>
          <a:p>
            <a:fld id="{A575F719-0540-4674-88C0-D9F74718F555}" type="slidenum">
              <a:rPr lang="en-US" smtClean="0"/>
              <a:pPr/>
              <a:t>10</a:t>
            </a:fld>
            <a:endParaRPr lang="en-US"/>
          </a:p>
        </p:txBody>
      </p:sp>
      <p:sp>
        <p:nvSpPr>
          <p:cNvPr id="18" name="Footer Placeholder 17"/>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Penyusunan</a:t>
            </a:r>
            <a:r>
              <a:rPr lang="en-US" dirty="0" smtClean="0"/>
              <a:t> </a:t>
            </a:r>
            <a:r>
              <a:rPr lang="en-US" dirty="0" err="1" smtClean="0"/>
              <a:t>Algoritma</a:t>
            </a:r>
            <a:endParaRPr lang="en-US" dirty="0"/>
          </a:p>
        </p:txBody>
      </p:sp>
      <p:sp>
        <p:nvSpPr>
          <p:cNvPr id="3" name="Content Placeholder 2"/>
          <p:cNvSpPr>
            <a:spLocks noGrp="1"/>
          </p:cNvSpPr>
          <p:nvPr>
            <p:ph idx="1"/>
          </p:nvPr>
        </p:nvSpPr>
        <p:spPr/>
        <p:txBody>
          <a:bodyPr/>
          <a:lstStyle/>
          <a:p>
            <a:r>
              <a:rPr lang="en-US" sz="2800" b="1" dirty="0" err="1" smtClean="0"/>
              <a:t>Dasar</a:t>
            </a:r>
            <a:r>
              <a:rPr lang="en-US" sz="2800" b="1" dirty="0" smtClean="0"/>
              <a:t> </a:t>
            </a:r>
            <a:r>
              <a:rPr lang="en-US" sz="2800" b="1" dirty="0" err="1" smtClean="0"/>
              <a:t>penyusunan</a:t>
            </a:r>
            <a:r>
              <a:rPr lang="en-US" sz="2800" b="1" dirty="0" smtClean="0"/>
              <a:t> </a:t>
            </a:r>
            <a:r>
              <a:rPr lang="en-US" sz="2800" b="1" dirty="0" err="1" smtClean="0"/>
              <a:t>algoritma</a:t>
            </a:r>
            <a:r>
              <a:rPr lang="en-US" sz="2800" b="1" dirty="0" smtClean="0"/>
              <a:t> :</a:t>
            </a:r>
          </a:p>
          <a:p>
            <a:pPr>
              <a:buFont typeface="Wingdings" pitchFamily="2" charset="2"/>
              <a:buNone/>
            </a:pPr>
            <a:r>
              <a:rPr lang="en-US" sz="2800" dirty="0" smtClean="0"/>
              <a:t>	</a:t>
            </a:r>
            <a:r>
              <a:rPr lang="en-US" sz="2800" i="1" dirty="0" err="1" smtClean="0"/>
              <a:t>Secara</a:t>
            </a:r>
            <a:r>
              <a:rPr lang="en-US" sz="2800" i="1" dirty="0" smtClean="0"/>
              <a:t> </a:t>
            </a:r>
            <a:r>
              <a:rPr lang="en-US" sz="2800" i="1" dirty="0" err="1" smtClean="0"/>
              <a:t>prinsip</a:t>
            </a:r>
            <a:r>
              <a:rPr lang="en-US" sz="2800" i="1" dirty="0" smtClean="0"/>
              <a:t> </a:t>
            </a:r>
            <a:r>
              <a:rPr lang="en-US" sz="2800" i="1" dirty="0" err="1" smtClean="0"/>
              <a:t>tidak</a:t>
            </a:r>
            <a:r>
              <a:rPr lang="en-US" sz="2800" i="1" dirty="0" smtClean="0"/>
              <a:t> </a:t>
            </a:r>
            <a:r>
              <a:rPr lang="en-US" sz="2800" i="1" dirty="0" err="1" smtClean="0"/>
              <a:t>ada</a:t>
            </a:r>
            <a:r>
              <a:rPr lang="en-US" sz="2800" i="1" dirty="0" smtClean="0"/>
              <a:t> </a:t>
            </a:r>
            <a:r>
              <a:rPr lang="en-US" sz="2800" i="1" dirty="0" err="1" smtClean="0"/>
              <a:t>standar</a:t>
            </a:r>
            <a:r>
              <a:rPr lang="en-US" sz="2800" i="1" dirty="0" smtClean="0"/>
              <a:t> </a:t>
            </a:r>
            <a:r>
              <a:rPr lang="en-US" sz="2800" i="1" dirty="0" err="1" smtClean="0"/>
              <a:t>baku</a:t>
            </a:r>
            <a:r>
              <a:rPr lang="en-US" sz="2800" i="1" dirty="0" smtClean="0"/>
              <a:t> </a:t>
            </a:r>
            <a:r>
              <a:rPr lang="en-US" sz="2800" i="1" dirty="0" err="1" smtClean="0"/>
              <a:t>untuk</a:t>
            </a:r>
            <a:r>
              <a:rPr lang="en-US" sz="2800" i="1" dirty="0" smtClean="0"/>
              <a:t> </a:t>
            </a:r>
            <a:r>
              <a:rPr lang="en-US" sz="2800" i="1" dirty="0" err="1" smtClean="0"/>
              <a:t>menyusun</a:t>
            </a:r>
            <a:r>
              <a:rPr lang="en-US" sz="2800" i="1" dirty="0" smtClean="0"/>
              <a:t> </a:t>
            </a:r>
            <a:r>
              <a:rPr lang="en-US" sz="2800" i="1" dirty="0" err="1" smtClean="0"/>
              <a:t>algoritma</a:t>
            </a:r>
            <a:r>
              <a:rPr lang="en-US" sz="2800" i="1" dirty="0" smtClean="0"/>
              <a:t>.</a:t>
            </a:r>
          </a:p>
          <a:p>
            <a:pPr>
              <a:buFont typeface="Wingdings" pitchFamily="2" charset="2"/>
              <a:buNone/>
            </a:pPr>
            <a:r>
              <a:rPr lang="en-US" sz="2800" i="1" dirty="0" smtClean="0"/>
              <a:t>	</a:t>
            </a:r>
            <a:r>
              <a:rPr lang="en-US" sz="2800" dirty="0" err="1" smtClean="0"/>
              <a:t>Tiga</a:t>
            </a:r>
            <a:r>
              <a:rPr lang="en-US" sz="2800" dirty="0" smtClean="0"/>
              <a:t> </a:t>
            </a:r>
            <a:r>
              <a:rPr lang="en-US" sz="2800" dirty="0" err="1" smtClean="0"/>
              <a:t>cara</a:t>
            </a:r>
            <a:r>
              <a:rPr lang="en-US" sz="2800" dirty="0" smtClean="0"/>
              <a:t> </a:t>
            </a:r>
            <a:r>
              <a:rPr lang="en-US" sz="2800" dirty="0" err="1" smtClean="0"/>
              <a:t>menyusun</a:t>
            </a:r>
            <a:r>
              <a:rPr lang="en-US" sz="2800" dirty="0" smtClean="0"/>
              <a:t> </a:t>
            </a:r>
            <a:r>
              <a:rPr lang="en-US" sz="2800" dirty="0" err="1" smtClean="0"/>
              <a:t>algoritma</a:t>
            </a:r>
            <a:r>
              <a:rPr lang="en-US" sz="2800" dirty="0" smtClean="0"/>
              <a:t> :</a:t>
            </a:r>
          </a:p>
          <a:p>
            <a:pPr lvl="1"/>
            <a:r>
              <a:rPr lang="en-US" dirty="0" err="1" smtClean="0"/>
              <a:t>Bahasa</a:t>
            </a:r>
            <a:r>
              <a:rPr lang="en-US" dirty="0" smtClean="0"/>
              <a:t> </a:t>
            </a:r>
            <a:r>
              <a:rPr lang="en-US" dirty="0" err="1" smtClean="0"/>
              <a:t>manusia</a:t>
            </a:r>
            <a:endParaRPr lang="en-US" dirty="0" smtClean="0"/>
          </a:p>
          <a:p>
            <a:pPr lvl="1"/>
            <a:r>
              <a:rPr lang="en-US" dirty="0" err="1" smtClean="0"/>
              <a:t>Pseudocode</a:t>
            </a:r>
            <a:endParaRPr lang="en-US" dirty="0" smtClean="0"/>
          </a:p>
          <a:p>
            <a:pPr lvl="1"/>
            <a:r>
              <a:rPr lang="en-US" dirty="0" smtClean="0"/>
              <a:t>Diagram </a:t>
            </a:r>
            <a:r>
              <a:rPr lang="en-US" dirty="0" err="1" smtClean="0"/>
              <a:t>Alir</a:t>
            </a:r>
            <a:r>
              <a:rPr lang="en-US" dirty="0" smtClean="0"/>
              <a:t> (Flowchart)</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Bahasa</a:t>
            </a:r>
            <a:r>
              <a:rPr lang="en-US" dirty="0" smtClean="0"/>
              <a:t> </a:t>
            </a:r>
            <a:r>
              <a:rPr lang="en-US" dirty="0" err="1" smtClean="0"/>
              <a:t>Manusia</a:t>
            </a:r>
            <a:endParaRPr lang="en-US" dirty="0"/>
          </a:p>
        </p:txBody>
      </p:sp>
      <p:sp>
        <p:nvSpPr>
          <p:cNvPr id="3" name="Content Placeholder 2"/>
          <p:cNvSpPr>
            <a:spLocks noGrp="1"/>
          </p:cNvSpPr>
          <p:nvPr>
            <p:ph idx="1"/>
          </p:nvPr>
        </p:nvSpPr>
        <p:spPr/>
        <p:txBody>
          <a:bodyPr/>
          <a:lstStyle/>
          <a:p>
            <a:pPr>
              <a:buFontTx/>
              <a:buNone/>
            </a:pPr>
            <a:r>
              <a:rPr lang="en-US" b="1" i="1" u="sng" dirty="0" err="1" smtClean="0"/>
              <a:t>Contoh</a:t>
            </a:r>
            <a:r>
              <a:rPr lang="en-US" b="1" i="1" u="sng" dirty="0" smtClean="0"/>
              <a:t> : </a:t>
            </a:r>
            <a:r>
              <a:rPr lang="en-US" b="1" i="1" u="sng" dirty="0" err="1" smtClean="0"/>
              <a:t>Algoritma</a:t>
            </a:r>
            <a:r>
              <a:rPr lang="en-US" b="1" i="1" u="sng" dirty="0" smtClean="0"/>
              <a:t> </a:t>
            </a:r>
            <a:r>
              <a:rPr lang="en-US" b="1" i="1" u="sng" dirty="0" err="1" smtClean="0"/>
              <a:t>Berangkat</a:t>
            </a:r>
            <a:r>
              <a:rPr lang="en-US" b="1" i="1" u="sng" dirty="0" smtClean="0"/>
              <a:t> </a:t>
            </a:r>
            <a:r>
              <a:rPr lang="en-US" b="1" i="1" u="sng" dirty="0" err="1" smtClean="0"/>
              <a:t>Kuliah</a:t>
            </a:r>
            <a:endParaRPr lang="en-US" dirty="0" smtClean="0"/>
          </a:p>
          <a:p>
            <a:pPr lvl="1">
              <a:buFontTx/>
              <a:buNone/>
            </a:pPr>
            <a:r>
              <a:rPr lang="en-US" b="1" dirty="0" err="1" smtClean="0"/>
              <a:t>Mulai</a:t>
            </a:r>
            <a:endParaRPr lang="en-US" b="1" dirty="0" smtClean="0"/>
          </a:p>
          <a:p>
            <a:pPr lvl="2">
              <a:buFontTx/>
              <a:buNone/>
            </a:pPr>
            <a:r>
              <a:rPr lang="en-US" dirty="0" err="1" smtClean="0"/>
              <a:t>Bangun</a:t>
            </a:r>
            <a:r>
              <a:rPr lang="en-US" dirty="0" smtClean="0"/>
              <a:t> </a:t>
            </a:r>
            <a:r>
              <a:rPr lang="en-US" dirty="0" err="1" smtClean="0"/>
              <a:t>dari</a:t>
            </a:r>
            <a:r>
              <a:rPr lang="en-US" dirty="0" smtClean="0"/>
              <a:t> </a:t>
            </a:r>
            <a:r>
              <a:rPr lang="en-US" dirty="0" err="1" smtClean="0"/>
              <a:t>tempat</a:t>
            </a:r>
            <a:r>
              <a:rPr lang="en-US" dirty="0" smtClean="0"/>
              <a:t> </a:t>
            </a:r>
            <a:r>
              <a:rPr lang="en-US" dirty="0" err="1" smtClean="0"/>
              <a:t>tidur</a:t>
            </a:r>
            <a:endParaRPr lang="en-US" dirty="0" smtClean="0"/>
          </a:p>
          <a:p>
            <a:pPr lvl="2">
              <a:buFontTx/>
              <a:buNone/>
            </a:pPr>
            <a:r>
              <a:rPr lang="en-US" dirty="0" err="1" smtClean="0"/>
              <a:t>Mandi</a:t>
            </a:r>
            <a:r>
              <a:rPr lang="en-US" dirty="0" smtClean="0"/>
              <a:t> </a:t>
            </a:r>
            <a:r>
              <a:rPr lang="en-US" dirty="0" err="1" smtClean="0"/>
              <a:t>Pagi</a:t>
            </a:r>
            <a:endParaRPr lang="en-US" dirty="0" smtClean="0"/>
          </a:p>
          <a:p>
            <a:pPr lvl="2">
              <a:buFontTx/>
              <a:buNone/>
            </a:pPr>
            <a:r>
              <a:rPr lang="en-US" dirty="0" err="1" smtClean="0"/>
              <a:t>Sarapan</a:t>
            </a:r>
            <a:r>
              <a:rPr lang="en-US" dirty="0" smtClean="0"/>
              <a:t> </a:t>
            </a:r>
            <a:r>
              <a:rPr lang="en-US" dirty="0" err="1" smtClean="0"/>
              <a:t>Pagi</a:t>
            </a:r>
            <a:endParaRPr lang="en-US" dirty="0" smtClean="0"/>
          </a:p>
          <a:p>
            <a:pPr lvl="2">
              <a:buFontTx/>
              <a:buNone/>
            </a:pPr>
            <a:r>
              <a:rPr lang="en-US" dirty="0" err="1" smtClean="0"/>
              <a:t>Pergi</a:t>
            </a:r>
            <a:r>
              <a:rPr lang="en-US" dirty="0" smtClean="0"/>
              <a:t> </a:t>
            </a:r>
            <a:r>
              <a:rPr lang="en-US" dirty="0" err="1" smtClean="0"/>
              <a:t>Ke</a:t>
            </a:r>
            <a:r>
              <a:rPr lang="en-US" dirty="0" smtClean="0"/>
              <a:t> </a:t>
            </a:r>
            <a:r>
              <a:rPr lang="en-US" dirty="0" err="1" smtClean="0"/>
              <a:t>Kampus</a:t>
            </a:r>
            <a:endParaRPr lang="en-US" dirty="0" smtClean="0"/>
          </a:p>
          <a:p>
            <a:pPr lvl="2">
              <a:buFontTx/>
              <a:buNone/>
            </a:pPr>
            <a:r>
              <a:rPr lang="en-US" dirty="0" err="1" smtClean="0"/>
              <a:t>Cari</a:t>
            </a:r>
            <a:r>
              <a:rPr lang="en-US" dirty="0" smtClean="0"/>
              <a:t> </a:t>
            </a:r>
            <a:r>
              <a:rPr lang="en-US" dirty="0" err="1" smtClean="0"/>
              <a:t>Ruang</a:t>
            </a:r>
            <a:r>
              <a:rPr lang="en-US" dirty="0" smtClean="0"/>
              <a:t> </a:t>
            </a:r>
            <a:r>
              <a:rPr lang="en-US" dirty="0" err="1" smtClean="0"/>
              <a:t>Kuliah</a:t>
            </a:r>
            <a:endParaRPr lang="en-US" dirty="0" smtClean="0"/>
          </a:p>
          <a:p>
            <a:pPr lvl="2">
              <a:buFontTx/>
              <a:buNone/>
            </a:pPr>
            <a:r>
              <a:rPr lang="en-US" dirty="0" err="1" smtClean="0"/>
              <a:t>Masuk</a:t>
            </a:r>
            <a:r>
              <a:rPr lang="en-US" dirty="0" smtClean="0"/>
              <a:t> </a:t>
            </a:r>
            <a:r>
              <a:rPr lang="en-US" dirty="0" err="1" smtClean="0"/>
              <a:t>kelas</a:t>
            </a:r>
            <a:r>
              <a:rPr lang="en-US" dirty="0" smtClean="0"/>
              <a:t> </a:t>
            </a:r>
            <a:r>
              <a:rPr lang="en-US" dirty="0" err="1" smtClean="0"/>
              <a:t>untuk</a:t>
            </a:r>
            <a:r>
              <a:rPr lang="en-US" dirty="0" smtClean="0"/>
              <a:t> </a:t>
            </a:r>
            <a:r>
              <a:rPr lang="en-US" dirty="0" err="1" smtClean="0"/>
              <a:t>Kuliah</a:t>
            </a:r>
            <a:endParaRPr lang="en-US" dirty="0" smtClean="0"/>
          </a:p>
          <a:p>
            <a:pPr lvl="1">
              <a:buFontTx/>
              <a:buNone/>
            </a:pPr>
            <a:r>
              <a:rPr lang="en-US" b="1" dirty="0" err="1" smtClean="0"/>
              <a:t>Selesai</a:t>
            </a:r>
            <a:endParaRPr lang="en-US" b="1"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buFontTx/>
              <a:buNone/>
            </a:pPr>
            <a:r>
              <a:rPr lang="en-US" sz="2800" b="1" i="1" u="sng" dirty="0" err="1" smtClean="0"/>
              <a:t>Contoh</a:t>
            </a:r>
            <a:r>
              <a:rPr lang="en-US" sz="2800" b="1" i="1" u="sng" dirty="0" smtClean="0"/>
              <a:t> : </a:t>
            </a:r>
            <a:r>
              <a:rPr lang="en-US" sz="2800" b="1" i="1" u="sng" dirty="0" err="1" smtClean="0"/>
              <a:t>Algoritma</a:t>
            </a:r>
            <a:r>
              <a:rPr lang="en-US" sz="2800" b="1" i="1" u="sng" dirty="0" smtClean="0"/>
              <a:t> </a:t>
            </a:r>
            <a:r>
              <a:rPr lang="en-US" sz="2800" b="1" i="1" u="sng" dirty="0" err="1" smtClean="0"/>
              <a:t>Sarapan</a:t>
            </a:r>
            <a:r>
              <a:rPr lang="en-US" sz="2800" b="1" i="1" u="sng" dirty="0" smtClean="0"/>
              <a:t> </a:t>
            </a:r>
            <a:r>
              <a:rPr lang="en-US" sz="2800" b="1" i="1" u="sng" dirty="0" err="1" smtClean="0"/>
              <a:t>Pagi</a:t>
            </a:r>
            <a:endParaRPr lang="en-US" sz="2800" dirty="0" smtClean="0"/>
          </a:p>
          <a:p>
            <a:pPr lvl="1">
              <a:lnSpc>
                <a:spcPct val="90000"/>
              </a:lnSpc>
              <a:buFontTx/>
              <a:buNone/>
            </a:pPr>
            <a:r>
              <a:rPr lang="en-US" sz="2400" b="1" dirty="0" err="1" smtClean="0"/>
              <a:t>Mulai</a:t>
            </a:r>
            <a:endParaRPr lang="en-US" sz="2400" b="1" dirty="0" smtClean="0"/>
          </a:p>
          <a:p>
            <a:pPr lvl="2">
              <a:lnSpc>
                <a:spcPct val="90000"/>
              </a:lnSpc>
              <a:buFontTx/>
              <a:buNone/>
            </a:pPr>
            <a:r>
              <a:rPr lang="en-US" sz="2000" dirty="0" err="1" smtClean="0"/>
              <a:t>Ambil</a:t>
            </a:r>
            <a:r>
              <a:rPr lang="en-US" sz="2000" dirty="0" smtClean="0"/>
              <a:t> </a:t>
            </a:r>
            <a:r>
              <a:rPr lang="en-US" sz="2000" dirty="0" err="1" smtClean="0"/>
              <a:t>piring</a:t>
            </a:r>
            <a:endParaRPr lang="en-US" sz="2000" dirty="0" smtClean="0"/>
          </a:p>
          <a:p>
            <a:pPr lvl="2">
              <a:lnSpc>
                <a:spcPct val="90000"/>
              </a:lnSpc>
              <a:buFontTx/>
              <a:buNone/>
            </a:pPr>
            <a:r>
              <a:rPr lang="en-US" sz="2000" dirty="0" err="1" smtClean="0"/>
              <a:t>Masukkan</a:t>
            </a:r>
            <a:r>
              <a:rPr lang="en-US" sz="2000" dirty="0" smtClean="0"/>
              <a:t> </a:t>
            </a:r>
            <a:r>
              <a:rPr lang="en-US" sz="2000" dirty="0" err="1" smtClean="0"/>
              <a:t>nasi</a:t>
            </a:r>
            <a:r>
              <a:rPr lang="en-US" sz="2000" dirty="0" smtClean="0"/>
              <a:t> </a:t>
            </a:r>
            <a:r>
              <a:rPr lang="en-US" sz="2000" dirty="0" err="1" smtClean="0"/>
              <a:t>dan</a:t>
            </a:r>
            <a:r>
              <a:rPr lang="en-US" sz="2000" dirty="0" smtClean="0"/>
              <a:t> </a:t>
            </a:r>
            <a:r>
              <a:rPr lang="en-US" sz="2000" dirty="0" err="1" smtClean="0"/>
              <a:t>lauk</a:t>
            </a:r>
            <a:r>
              <a:rPr lang="en-US" sz="2000" dirty="0" smtClean="0"/>
              <a:t> </a:t>
            </a:r>
            <a:r>
              <a:rPr lang="en-US" sz="2000" dirty="0" err="1" smtClean="0"/>
              <a:t>dalam</a:t>
            </a:r>
            <a:r>
              <a:rPr lang="en-US" sz="2000" dirty="0" smtClean="0"/>
              <a:t> </a:t>
            </a:r>
            <a:r>
              <a:rPr lang="en-US" sz="2000" dirty="0" err="1" smtClean="0"/>
              <a:t>piring</a:t>
            </a:r>
            <a:endParaRPr lang="en-US" sz="2000" dirty="0" smtClean="0"/>
          </a:p>
          <a:p>
            <a:pPr lvl="2">
              <a:lnSpc>
                <a:spcPct val="90000"/>
              </a:lnSpc>
              <a:buFontTx/>
              <a:buNone/>
            </a:pPr>
            <a:r>
              <a:rPr lang="en-US" sz="2000" dirty="0" err="1" smtClean="0"/>
              <a:t>Ambil</a:t>
            </a:r>
            <a:r>
              <a:rPr lang="en-US" sz="2000" dirty="0" smtClean="0"/>
              <a:t> </a:t>
            </a:r>
            <a:r>
              <a:rPr lang="en-US" sz="2000" dirty="0" err="1" smtClean="0"/>
              <a:t>sendok</a:t>
            </a:r>
            <a:r>
              <a:rPr lang="en-US" sz="2000" dirty="0" smtClean="0"/>
              <a:t> </a:t>
            </a:r>
            <a:r>
              <a:rPr lang="en-US" sz="2000" dirty="0" err="1" smtClean="0"/>
              <a:t>dan</a:t>
            </a:r>
            <a:r>
              <a:rPr lang="en-US" sz="2000" dirty="0" smtClean="0"/>
              <a:t> </a:t>
            </a:r>
            <a:r>
              <a:rPr lang="en-US" sz="2000" dirty="0" err="1" smtClean="0"/>
              <a:t>garpu</a:t>
            </a:r>
            <a:endParaRPr lang="en-US" sz="2000" dirty="0" smtClean="0"/>
          </a:p>
          <a:p>
            <a:pPr lvl="2">
              <a:lnSpc>
                <a:spcPct val="90000"/>
              </a:lnSpc>
              <a:buFontTx/>
              <a:buNone/>
            </a:pPr>
            <a:r>
              <a:rPr lang="en-US" sz="2000" dirty="0" err="1" smtClean="0"/>
              <a:t>Ulangi</a:t>
            </a:r>
            <a:endParaRPr lang="en-US" sz="2000" dirty="0" smtClean="0"/>
          </a:p>
          <a:p>
            <a:pPr lvl="2">
              <a:lnSpc>
                <a:spcPct val="90000"/>
              </a:lnSpc>
              <a:buFontTx/>
              <a:buNone/>
            </a:pPr>
            <a:r>
              <a:rPr lang="en-US" sz="2000" dirty="0" smtClean="0"/>
              <a:t>		</a:t>
            </a:r>
            <a:r>
              <a:rPr lang="en-US" sz="2000" dirty="0" err="1" smtClean="0"/>
              <a:t>Angkat</a:t>
            </a:r>
            <a:r>
              <a:rPr lang="en-US" sz="2000" dirty="0" smtClean="0"/>
              <a:t> </a:t>
            </a:r>
            <a:r>
              <a:rPr lang="en-US" sz="2000" dirty="0" err="1" smtClean="0"/>
              <a:t>sendok</a:t>
            </a:r>
            <a:r>
              <a:rPr lang="en-US" sz="2000" dirty="0" smtClean="0"/>
              <a:t> </a:t>
            </a:r>
            <a:r>
              <a:rPr lang="en-US" sz="2000" dirty="0" err="1" smtClean="0"/>
              <a:t>dan</a:t>
            </a:r>
            <a:r>
              <a:rPr lang="en-US" sz="2000" dirty="0" smtClean="0"/>
              <a:t> </a:t>
            </a:r>
            <a:r>
              <a:rPr lang="en-US" sz="2000" dirty="0" err="1" smtClean="0"/>
              <a:t>garpu</a:t>
            </a:r>
            <a:r>
              <a:rPr lang="en-US" sz="2000" dirty="0" smtClean="0"/>
              <a:t>		</a:t>
            </a:r>
          </a:p>
          <a:p>
            <a:pPr lvl="2">
              <a:lnSpc>
                <a:spcPct val="90000"/>
              </a:lnSpc>
              <a:buFontTx/>
              <a:buNone/>
            </a:pPr>
            <a:r>
              <a:rPr lang="en-US" sz="2000" dirty="0" smtClean="0"/>
              <a:t>		</a:t>
            </a:r>
            <a:r>
              <a:rPr lang="en-US" sz="2000" dirty="0" err="1" smtClean="0"/>
              <a:t>Ambil</a:t>
            </a:r>
            <a:r>
              <a:rPr lang="en-US" sz="2000" dirty="0" smtClean="0"/>
              <a:t> </a:t>
            </a:r>
            <a:r>
              <a:rPr lang="en-US" sz="2000" dirty="0" err="1" smtClean="0"/>
              <a:t>nasi</a:t>
            </a:r>
            <a:r>
              <a:rPr lang="en-US" sz="2000" dirty="0" smtClean="0"/>
              <a:t> </a:t>
            </a:r>
            <a:r>
              <a:rPr lang="en-US" sz="2000" dirty="0" err="1" smtClean="0"/>
              <a:t>dan</a:t>
            </a:r>
            <a:r>
              <a:rPr lang="en-US" sz="2000" dirty="0" smtClean="0"/>
              <a:t> </a:t>
            </a:r>
            <a:r>
              <a:rPr lang="en-US" sz="2000" dirty="0" err="1" smtClean="0"/>
              <a:t>lauk</a:t>
            </a:r>
            <a:endParaRPr lang="en-US" sz="2000" dirty="0" smtClean="0"/>
          </a:p>
          <a:p>
            <a:pPr lvl="2">
              <a:lnSpc>
                <a:spcPct val="90000"/>
              </a:lnSpc>
              <a:buFontTx/>
              <a:buNone/>
            </a:pPr>
            <a:r>
              <a:rPr lang="en-US" sz="2000" dirty="0" smtClean="0"/>
              <a:t>		</a:t>
            </a:r>
            <a:r>
              <a:rPr lang="en-US" sz="2000" dirty="0" err="1" smtClean="0"/>
              <a:t>Suapkan</a:t>
            </a:r>
            <a:r>
              <a:rPr lang="en-US" sz="2000" dirty="0" smtClean="0"/>
              <a:t> </a:t>
            </a:r>
            <a:r>
              <a:rPr lang="en-US" sz="2000" dirty="0" err="1" smtClean="0"/>
              <a:t>ke</a:t>
            </a:r>
            <a:r>
              <a:rPr lang="en-US" sz="2000" dirty="0" smtClean="0"/>
              <a:t> </a:t>
            </a:r>
            <a:r>
              <a:rPr lang="en-US" sz="2000" dirty="0" err="1" smtClean="0"/>
              <a:t>dalam</a:t>
            </a:r>
            <a:r>
              <a:rPr lang="en-US" sz="2000" dirty="0" smtClean="0"/>
              <a:t> </a:t>
            </a:r>
            <a:r>
              <a:rPr lang="en-US" sz="2000" dirty="0" err="1" smtClean="0"/>
              <a:t>mulut</a:t>
            </a:r>
            <a:endParaRPr lang="en-US" sz="2000" dirty="0" smtClean="0"/>
          </a:p>
          <a:p>
            <a:pPr lvl="2">
              <a:lnSpc>
                <a:spcPct val="90000"/>
              </a:lnSpc>
              <a:buFontTx/>
              <a:buNone/>
            </a:pPr>
            <a:r>
              <a:rPr lang="en-US" sz="2000" dirty="0" smtClean="0"/>
              <a:t>		</a:t>
            </a:r>
            <a:r>
              <a:rPr lang="en-US" sz="2000" dirty="0" err="1" smtClean="0"/>
              <a:t>Taruh</a:t>
            </a:r>
            <a:r>
              <a:rPr lang="en-US" sz="2000" dirty="0" smtClean="0"/>
              <a:t> </a:t>
            </a:r>
            <a:r>
              <a:rPr lang="en-US" sz="2000" dirty="0" err="1" smtClean="0"/>
              <a:t>sendok</a:t>
            </a:r>
            <a:r>
              <a:rPr lang="en-US" sz="2000" dirty="0" smtClean="0"/>
              <a:t> </a:t>
            </a:r>
            <a:r>
              <a:rPr lang="en-US" sz="2000" dirty="0" err="1" smtClean="0"/>
              <a:t>dan</a:t>
            </a:r>
            <a:r>
              <a:rPr lang="en-US" sz="2000" dirty="0" smtClean="0"/>
              <a:t> </a:t>
            </a:r>
            <a:r>
              <a:rPr lang="en-US" sz="2000" dirty="0" err="1" smtClean="0"/>
              <a:t>garpu</a:t>
            </a:r>
            <a:endParaRPr lang="en-US" sz="2000" dirty="0" smtClean="0"/>
          </a:p>
          <a:p>
            <a:pPr lvl="2">
              <a:lnSpc>
                <a:spcPct val="90000"/>
              </a:lnSpc>
              <a:buFontTx/>
              <a:buNone/>
            </a:pPr>
            <a:r>
              <a:rPr lang="en-US" sz="2000" dirty="0" smtClean="0"/>
              <a:t>		</a:t>
            </a:r>
            <a:r>
              <a:rPr lang="en-US" sz="2000" dirty="0" err="1" smtClean="0"/>
              <a:t>Kunyah</a:t>
            </a:r>
            <a:endParaRPr lang="en-US" sz="2000" dirty="0" smtClean="0"/>
          </a:p>
          <a:p>
            <a:pPr lvl="2">
              <a:lnSpc>
                <a:spcPct val="90000"/>
              </a:lnSpc>
              <a:buFontTx/>
              <a:buNone/>
            </a:pPr>
            <a:r>
              <a:rPr lang="en-US" sz="2000" dirty="0" err="1" smtClean="0"/>
              <a:t>Sampai</a:t>
            </a:r>
            <a:r>
              <a:rPr lang="en-US" sz="2000" dirty="0" smtClean="0"/>
              <a:t> (</a:t>
            </a:r>
            <a:r>
              <a:rPr lang="en-US" sz="2000" dirty="0" err="1" smtClean="0"/>
              <a:t>nasi</a:t>
            </a:r>
            <a:r>
              <a:rPr lang="en-US" sz="2000" dirty="0" smtClean="0"/>
              <a:t> </a:t>
            </a:r>
            <a:r>
              <a:rPr lang="en-US" sz="2000" dirty="0" err="1" smtClean="0"/>
              <a:t>dan</a:t>
            </a:r>
            <a:r>
              <a:rPr lang="en-US" sz="2000" dirty="0" smtClean="0"/>
              <a:t> </a:t>
            </a:r>
            <a:r>
              <a:rPr lang="en-US" sz="2000" dirty="0" err="1" smtClean="0"/>
              <a:t>lauk</a:t>
            </a:r>
            <a:r>
              <a:rPr lang="en-US" sz="2000" dirty="0" smtClean="0"/>
              <a:t> </a:t>
            </a:r>
            <a:r>
              <a:rPr lang="en-US" sz="2000" dirty="0" err="1" smtClean="0"/>
              <a:t>habis</a:t>
            </a:r>
            <a:r>
              <a:rPr lang="en-US" sz="2000" dirty="0" smtClean="0"/>
              <a:t>) </a:t>
            </a:r>
            <a:r>
              <a:rPr lang="en-US" sz="2000" dirty="0" err="1" smtClean="0"/>
              <a:t>ATAU</a:t>
            </a:r>
            <a:r>
              <a:rPr lang="en-US" sz="2000" dirty="0" smtClean="0"/>
              <a:t> </a:t>
            </a:r>
            <a:r>
              <a:rPr lang="en-US" sz="2000" dirty="0" err="1" smtClean="0"/>
              <a:t>kekenyangan</a:t>
            </a:r>
            <a:r>
              <a:rPr lang="en-US" sz="2000" dirty="0" smtClean="0"/>
              <a:t> </a:t>
            </a:r>
          </a:p>
          <a:p>
            <a:pPr lvl="2">
              <a:lnSpc>
                <a:spcPct val="90000"/>
              </a:lnSpc>
              <a:buFontTx/>
              <a:buNone/>
            </a:pPr>
            <a:r>
              <a:rPr lang="en-US" sz="2000" dirty="0" err="1" smtClean="0"/>
              <a:t>Bereskan</a:t>
            </a:r>
            <a:r>
              <a:rPr lang="en-US" sz="2000" dirty="0" smtClean="0"/>
              <a:t> </a:t>
            </a:r>
            <a:r>
              <a:rPr lang="en-US" sz="2000" dirty="0" err="1" smtClean="0"/>
              <a:t>piring</a:t>
            </a:r>
            <a:r>
              <a:rPr lang="en-US" sz="2000" dirty="0" smtClean="0"/>
              <a:t>, </a:t>
            </a:r>
            <a:r>
              <a:rPr lang="en-US" sz="2000" dirty="0" err="1" smtClean="0"/>
              <a:t>sendok</a:t>
            </a:r>
            <a:r>
              <a:rPr lang="en-US" sz="2000" dirty="0" smtClean="0"/>
              <a:t> </a:t>
            </a:r>
            <a:r>
              <a:rPr lang="en-US" sz="2000" dirty="0" err="1" smtClean="0"/>
              <a:t>dan</a:t>
            </a:r>
            <a:r>
              <a:rPr lang="en-US" sz="2000" dirty="0" smtClean="0"/>
              <a:t> </a:t>
            </a:r>
            <a:r>
              <a:rPr lang="en-US" sz="2000" dirty="0" err="1" smtClean="0"/>
              <a:t>garpu</a:t>
            </a:r>
            <a:endParaRPr lang="en-US" sz="2000" dirty="0" smtClean="0"/>
          </a:p>
          <a:p>
            <a:pPr lvl="1">
              <a:lnSpc>
                <a:spcPct val="90000"/>
              </a:lnSpc>
              <a:buFontTx/>
              <a:buNone/>
            </a:pPr>
            <a:r>
              <a:rPr lang="en-US" sz="2400" b="1" dirty="0" err="1" smtClean="0"/>
              <a:t>Selesai</a:t>
            </a:r>
            <a:endParaRPr lang="en-US" sz="2400" b="1"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Tx/>
              <a:buNone/>
            </a:pPr>
            <a:r>
              <a:rPr lang="en-US" sz="2800" b="1" i="1" u="sng" dirty="0" err="1" smtClean="0"/>
              <a:t>Contoh</a:t>
            </a:r>
            <a:r>
              <a:rPr lang="en-US" sz="2800" b="1" i="1" u="sng" dirty="0" smtClean="0"/>
              <a:t> : </a:t>
            </a:r>
            <a:r>
              <a:rPr lang="en-US" sz="2800" b="1" i="1" u="sng" dirty="0" err="1" smtClean="0"/>
              <a:t>Algoritma</a:t>
            </a:r>
            <a:r>
              <a:rPr lang="en-US" sz="2800" b="1" i="1" u="sng" dirty="0" smtClean="0"/>
              <a:t> </a:t>
            </a:r>
            <a:r>
              <a:rPr lang="en-US" sz="2800" b="1" i="1" u="sng" dirty="0" err="1" smtClean="0"/>
              <a:t>Menggunakan</a:t>
            </a:r>
            <a:r>
              <a:rPr lang="en-US" sz="2800" b="1" i="1" u="sng" dirty="0" smtClean="0"/>
              <a:t> </a:t>
            </a:r>
            <a:r>
              <a:rPr lang="en-US" sz="2800" b="1" i="1" u="sng" dirty="0" err="1" smtClean="0"/>
              <a:t>Kalkulator</a:t>
            </a:r>
            <a:endParaRPr lang="en-US" sz="2800" dirty="0" smtClean="0"/>
          </a:p>
          <a:p>
            <a:pPr lvl="1">
              <a:buFontTx/>
              <a:buNone/>
            </a:pPr>
            <a:r>
              <a:rPr lang="en-US" sz="2400" b="1" dirty="0" err="1" smtClean="0"/>
              <a:t>Mulai</a:t>
            </a:r>
            <a:endParaRPr lang="en-US" sz="2400" b="1" dirty="0" smtClean="0"/>
          </a:p>
          <a:p>
            <a:pPr lvl="2">
              <a:buFontTx/>
              <a:buNone/>
            </a:pPr>
            <a:r>
              <a:rPr lang="en-US" sz="2000" dirty="0" err="1" smtClean="0"/>
              <a:t>Nyalakan</a:t>
            </a:r>
            <a:r>
              <a:rPr lang="en-US" sz="2000" dirty="0" smtClean="0"/>
              <a:t> </a:t>
            </a:r>
            <a:r>
              <a:rPr lang="en-US" sz="2000" dirty="0" err="1" smtClean="0"/>
              <a:t>kalkulator</a:t>
            </a:r>
            <a:endParaRPr lang="en-US" sz="2000" dirty="0" smtClean="0"/>
          </a:p>
          <a:p>
            <a:pPr lvl="2">
              <a:buFontTx/>
              <a:buNone/>
            </a:pPr>
            <a:r>
              <a:rPr lang="en-US" sz="2000" dirty="0" err="1" smtClean="0"/>
              <a:t>Kosongkan</a:t>
            </a:r>
            <a:r>
              <a:rPr lang="en-US" sz="2000" dirty="0" smtClean="0"/>
              <a:t> </a:t>
            </a:r>
            <a:r>
              <a:rPr lang="en-US" sz="2000" dirty="0" err="1" smtClean="0"/>
              <a:t>Kalkulator</a:t>
            </a:r>
            <a:endParaRPr lang="en-US" sz="2000" dirty="0" smtClean="0"/>
          </a:p>
          <a:p>
            <a:pPr lvl="2">
              <a:buFontTx/>
              <a:buNone/>
            </a:pPr>
            <a:r>
              <a:rPr lang="en-US" sz="2000" dirty="0" err="1" smtClean="0"/>
              <a:t>Ulangi</a:t>
            </a:r>
            <a:endParaRPr lang="en-US" sz="2000" dirty="0" smtClean="0"/>
          </a:p>
          <a:p>
            <a:pPr lvl="2">
              <a:buFontTx/>
              <a:buNone/>
            </a:pPr>
            <a:r>
              <a:rPr lang="en-US" sz="2000" dirty="0" smtClean="0"/>
              <a:t>		Input </a:t>
            </a:r>
            <a:r>
              <a:rPr lang="en-US" sz="2000" dirty="0" err="1" smtClean="0"/>
              <a:t>harga</a:t>
            </a:r>
            <a:endParaRPr lang="en-US" sz="2000" dirty="0" smtClean="0"/>
          </a:p>
          <a:p>
            <a:pPr lvl="2">
              <a:buFontTx/>
              <a:buNone/>
            </a:pPr>
            <a:r>
              <a:rPr lang="en-US" sz="2000" dirty="0" smtClean="0"/>
              <a:t>		</a:t>
            </a:r>
            <a:r>
              <a:rPr lang="en-US" sz="2000" dirty="0" err="1" smtClean="0"/>
              <a:t>Tekan</a:t>
            </a:r>
            <a:r>
              <a:rPr lang="en-US" sz="2000" dirty="0" smtClean="0"/>
              <a:t> </a:t>
            </a:r>
            <a:r>
              <a:rPr lang="en-US" sz="2000" dirty="0" err="1" smtClean="0"/>
              <a:t>tombol</a:t>
            </a:r>
            <a:r>
              <a:rPr lang="en-US" sz="2000" dirty="0" smtClean="0"/>
              <a:t> Plus (+)</a:t>
            </a:r>
          </a:p>
          <a:p>
            <a:pPr lvl="2">
              <a:buFontTx/>
              <a:buNone/>
            </a:pPr>
            <a:r>
              <a:rPr lang="en-US" sz="2000" dirty="0" err="1" smtClean="0"/>
              <a:t>Sampai</a:t>
            </a:r>
            <a:r>
              <a:rPr lang="en-US" sz="2000" dirty="0" smtClean="0"/>
              <a:t> </a:t>
            </a:r>
            <a:r>
              <a:rPr lang="en-US" sz="2000" dirty="0" err="1" smtClean="0"/>
              <a:t>semua</a:t>
            </a:r>
            <a:r>
              <a:rPr lang="en-US" sz="2000" dirty="0" smtClean="0"/>
              <a:t> </a:t>
            </a:r>
            <a:r>
              <a:rPr lang="en-US" sz="2000" dirty="0" err="1" smtClean="0"/>
              <a:t>harga</a:t>
            </a:r>
            <a:r>
              <a:rPr lang="en-US" sz="2000" dirty="0" smtClean="0"/>
              <a:t> </a:t>
            </a:r>
            <a:r>
              <a:rPr lang="en-US" sz="2000" dirty="0" err="1" smtClean="0"/>
              <a:t>diinput</a:t>
            </a:r>
            <a:endParaRPr lang="en-US" sz="2000" dirty="0" smtClean="0"/>
          </a:p>
          <a:p>
            <a:pPr lvl="2">
              <a:buFontTx/>
              <a:buNone/>
            </a:pPr>
            <a:r>
              <a:rPr lang="en-US" sz="2000" dirty="0" err="1" smtClean="0"/>
              <a:t>Tampilkan</a:t>
            </a:r>
            <a:r>
              <a:rPr lang="en-US" sz="2000" dirty="0" smtClean="0"/>
              <a:t> total </a:t>
            </a:r>
            <a:r>
              <a:rPr lang="en-US" sz="2000" dirty="0" err="1" smtClean="0"/>
              <a:t>harga</a:t>
            </a:r>
            <a:endParaRPr lang="en-US" sz="2000" dirty="0" smtClean="0"/>
          </a:p>
          <a:p>
            <a:pPr lvl="2">
              <a:buFontTx/>
              <a:buNone/>
            </a:pPr>
            <a:r>
              <a:rPr lang="en-US" sz="2000" dirty="0" err="1" smtClean="0"/>
              <a:t>Matikan</a:t>
            </a:r>
            <a:r>
              <a:rPr lang="en-US" sz="2000" dirty="0" smtClean="0"/>
              <a:t> </a:t>
            </a:r>
            <a:r>
              <a:rPr lang="en-US" sz="2000" dirty="0" err="1" smtClean="0"/>
              <a:t>kalkulator</a:t>
            </a:r>
            <a:endParaRPr lang="en-US" sz="2000" dirty="0" smtClean="0"/>
          </a:p>
          <a:p>
            <a:pPr lvl="1">
              <a:buFontTx/>
              <a:buNone/>
            </a:pPr>
            <a:r>
              <a:rPr lang="en-US" sz="2400" b="1" dirty="0" err="1" smtClean="0"/>
              <a:t>Selesai</a:t>
            </a:r>
            <a:endParaRPr lang="en-US" sz="2400" b="1"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idx="1"/>
          </p:nvPr>
        </p:nvSpPr>
        <p:spPr/>
        <p:txBody>
          <a:bodyPr/>
          <a:lstStyle/>
          <a:p>
            <a:r>
              <a:rPr lang="en-US" i="1" dirty="0" smtClean="0"/>
              <a:t>Outline</a:t>
            </a:r>
            <a:r>
              <a:rPr lang="en-US" dirty="0" smtClean="0"/>
              <a:t> </a:t>
            </a:r>
            <a:r>
              <a:rPr lang="en-US" dirty="0" err="1" smtClean="0"/>
              <a:t>dari</a:t>
            </a:r>
            <a:r>
              <a:rPr lang="en-US" dirty="0" smtClean="0"/>
              <a:t> </a:t>
            </a:r>
            <a:r>
              <a:rPr lang="en-US" dirty="0" err="1" smtClean="0"/>
              <a:t>sebuah</a:t>
            </a:r>
            <a:r>
              <a:rPr lang="en-US" dirty="0" smtClean="0"/>
              <a:t> program </a:t>
            </a:r>
            <a:r>
              <a:rPr lang="en-US" dirty="0" err="1" smtClean="0"/>
              <a:t>komputer</a:t>
            </a:r>
            <a:endParaRPr lang="en-US" dirty="0" smtClean="0"/>
          </a:p>
          <a:p>
            <a:r>
              <a:rPr lang="en-US" dirty="0" err="1" smtClean="0"/>
              <a:t>Ditulis</a:t>
            </a:r>
            <a:r>
              <a:rPr lang="en-US" dirty="0" smtClean="0"/>
              <a:t> </a:t>
            </a:r>
            <a:r>
              <a:rPr lang="en-US" dirty="0" err="1" smtClean="0"/>
              <a:t>dalam</a:t>
            </a:r>
            <a:r>
              <a:rPr lang="en-US" dirty="0" smtClean="0"/>
              <a:t> </a:t>
            </a:r>
            <a:r>
              <a:rPr lang="en-US" dirty="0" err="1" smtClean="0"/>
              <a:t>bahasa</a:t>
            </a:r>
            <a:r>
              <a:rPr lang="en-US" dirty="0" smtClean="0"/>
              <a:t> </a:t>
            </a:r>
            <a:r>
              <a:rPr lang="en-US" dirty="0" err="1" smtClean="0"/>
              <a:t>Inggris</a:t>
            </a:r>
            <a:r>
              <a:rPr lang="en-US" dirty="0" smtClean="0"/>
              <a:t> </a:t>
            </a:r>
            <a:r>
              <a:rPr lang="en-US" dirty="0" err="1" smtClean="0"/>
              <a:t>atau</a:t>
            </a:r>
            <a:r>
              <a:rPr lang="en-US" dirty="0" smtClean="0"/>
              <a:t> Indonesia </a:t>
            </a:r>
            <a:r>
              <a:rPr lang="en-US" dirty="0" err="1" smtClean="0"/>
              <a:t>sederhana</a:t>
            </a:r>
            <a:endParaRPr lang="en-US" dirty="0" smtClean="0"/>
          </a:p>
          <a:p>
            <a:r>
              <a:rPr lang="en-US" dirty="0" err="1" smtClean="0"/>
              <a:t>Kata</a:t>
            </a:r>
            <a:r>
              <a:rPr lang="en-US" dirty="0" smtClean="0"/>
              <a:t> </a:t>
            </a:r>
            <a:r>
              <a:rPr lang="en-US" dirty="0" err="1" smtClean="0"/>
              <a:t>kunci</a:t>
            </a:r>
            <a:r>
              <a:rPr lang="en-US" dirty="0" smtClean="0"/>
              <a:t> (</a:t>
            </a:r>
            <a:r>
              <a:rPr lang="en-US" i="1" dirty="0" smtClean="0"/>
              <a:t>keyword</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menjelaskan</a:t>
            </a:r>
            <a:r>
              <a:rPr lang="en-US" dirty="0" smtClean="0"/>
              <a:t> </a:t>
            </a:r>
            <a:r>
              <a:rPr lang="en-US" b="1" dirty="0" err="1" smtClean="0"/>
              <a:t>struktur</a:t>
            </a:r>
            <a:r>
              <a:rPr lang="en-US" b="1" dirty="0" smtClean="0"/>
              <a:t> </a:t>
            </a:r>
            <a:r>
              <a:rPr lang="en-US" b="1" dirty="0" err="1" smtClean="0"/>
              <a:t>kendali</a:t>
            </a:r>
            <a:r>
              <a:rPr lang="en-US" dirty="0" smtClean="0"/>
              <a:t> (</a:t>
            </a:r>
            <a:r>
              <a:rPr lang="en-US" dirty="0" err="1" smtClean="0"/>
              <a:t>misalnya</a:t>
            </a:r>
            <a:r>
              <a:rPr lang="en-US" dirty="0" smtClean="0"/>
              <a:t>: “</a:t>
            </a:r>
            <a:r>
              <a:rPr lang="en-US" dirty="0" err="1" smtClean="0"/>
              <a:t>jika</a:t>
            </a:r>
            <a:r>
              <a:rPr lang="en-US" dirty="0" smtClean="0"/>
              <a:t>”, “</a:t>
            </a:r>
            <a:r>
              <a:rPr lang="en-US" dirty="0" err="1" smtClean="0"/>
              <a:t>ulangi</a:t>
            </a:r>
            <a:r>
              <a:rPr lang="en-US" dirty="0" smtClean="0"/>
              <a:t>”, “</a:t>
            </a:r>
            <a:r>
              <a:rPr lang="en-US" dirty="0" err="1" smtClean="0"/>
              <a:t>sampai”,”if”,”repeat</a:t>
            </a:r>
            <a:r>
              <a:rPr lang="en-US" dirty="0" smtClean="0"/>
              <a:t>”, “until”) </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MENULIS</a:t>
            </a:r>
            <a:r>
              <a:rPr lang="en-US" dirty="0" smtClean="0"/>
              <a:t> </a:t>
            </a:r>
            <a:r>
              <a:rPr lang="en-US" dirty="0" err="1" smtClean="0"/>
              <a:t>PSEUDOCODE</a:t>
            </a:r>
            <a:endParaRPr lang="en-US" dirty="0"/>
          </a:p>
        </p:txBody>
      </p:sp>
      <p:sp>
        <p:nvSpPr>
          <p:cNvPr id="3" name="Content Placeholder 2"/>
          <p:cNvSpPr>
            <a:spLocks noGrp="1"/>
          </p:cNvSpPr>
          <p:nvPr>
            <p:ph idx="1"/>
          </p:nvPr>
        </p:nvSpPr>
        <p:spPr/>
        <p:txBody>
          <a:bodyPr/>
          <a:lstStyle/>
          <a:p>
            <a:pPr marL="609600" indent="-609600">
              <a:buFontTx/>
              <a:buNone/>
            </a:pPr>
            <a:r>
              <a:rPr lang="en-US" dirty="0" err="1" smtClean="0"/>
              <a:t>Enam</a:t>
            </a:r>
            <a:r>
              <a:rPr lang="en-US" dirty="0" smtClean="0"/>
              <a:t> </a:t>
            </a:r>
            <a:r>
              <a:rPr lang="en-US" dirty="0" err="1" smtClean="0"/>
              <a:t>operasi</a:t>
            </a:r>
            <a:r>
              <a:rPr lang="en-US" dirty="0" smtClean="0"/>
              <a:t> </a:t>
            </a:r>
            <a:r>
              <a:rPr lang="en-US" dirty="0" err="1" smtClean="0"/>
              <a:t>dasar</a:t>
            </a:r>
            <a:r>
              <a:rPr lang="en-US" dirty="0" smtClean="0"/>
              <a:t> </a:t>
            </a:r>
            <a:r>
              <a:rPr lang="en-US" dirty="0" err="1" smtClean="0"/>
              <a:t>komputer</a:t>
            </a:r>
            <a:r>
              <a:rPr lang="en-US" dirty="0" smtClean="0"/>
              <a:t>:</a:t>
            </a:r>
          </a:p>
          <a:p>
            <a:pPr marL="990600" lvl="1" indent="-533400">
              <a:buFontTx/>
              <a:buAutoNum type="arabicPeriod"/>
            </a:pPr>
            <a:r>
              <a:rPr lang="en-US" dirty="0" err="1" smtClean="0"/>
              <a:t>Menerima</a:t>
            </a:r>
            <a:r>
              <a:rPr lang="en-US" dirty="0" smtClean="0"/>
              <a:t> </a:t>
            </a:r>
            <a:r>
              <a:rPr lang="en-US" dirty="0" err="1" smtClean="0"/>
              <a:t>informasi</a:t>
            </a:r>
            <a:r>
              <a:rPr lang="en-US" dirty="0" smtClean="0"/>
              <a:t> (Input) </a:t>
            </a:r>
          </a:p>
          <a:p>
            <a:pPr marL="990600" lvl="1" indent="-533400">
              <a:buFontTx/>
              <a:buAutoNum type="arabicPeriod"/>
            </a:pPr>
            <a:r>
              <a:rPr lang="en-US" dirty="0" err="1" smtClean="0"/>
              <a:t>Menampilkan</a:t>
            </a:r>
            <a:r>
              <a:rPr lang="en-US" dirty="0" smtClean="0"/>
              <a:t> </a:t>
            </a:r>
            <a:r>
              <a:rPr lang="en-US" dirty="0" err="1" smtClean="0"/>
              <a:t>Informasi</a:t>
            </a:r>
            <a:r>
              <a:rPr lang="en-US" dirty="0" smtClean="0"/>
              <a:t> (Output) </a:t>
            </a:r>
          </a:p>
          <a:p>
            <a:pPr marL="990600" lvl="1" indent="-533400">
              <a:buFontTx/>
              <a:buAutoNum type="arabicPeriod"/>
            </a:pPr>
            <a:r>
              <a:rPr lang="en-US" dirty="0" err="1" smtClean="0"/>
              <a:t>Melakukan</a:t>
            </a:r>
            <a:r>
              <a:rPr lang="en-US" dirty="0" smtClean="0"/>
              <a:t> </a:t>
            </a:r>
            <a:r>
              <a:rPr lang="en-US" dirty="0" err="1" smtClean="0"/>
              <a:t>perhitungan</a:t>
            </a:r>
            <a:r>
              <a:rPr lang="en-US" dirty="0" smtClean="0"/>
              <a:t> </a:t>
            </a:r>
            <a:r>
              <a:rPr lang="en-US" dirty="0" err="1" smtClean="0"/>
              <a:t>aritmetika</a:t>
            </a:r>
            <a:r>
              <a:rPr lang="en-US" dirty="0" smtClean="0"/>
              <a:t> (Compute)</a:t>
            </a:r>
          </a:p>
          <a:p>
            <a:pPr marL="990600" lvl="1" indent="-533400">
              <a:buFontTx/>
              <a:buAutoNum type="arabicPeriod"/>
            </a:pPr>
            <a:r>
              <a:rPr lang="en-US" dirty="0" err="1" smtClean="0"/>
              <a:t>Memberikan</a:t>
            </a:r>
            <a:r>
              <a:rPr lang="en-US" dirty="0" smtClean="0"/>
              <a:t> </a:t>
            </a:r>
            <a:r>
              <a:rPr lang="en-US" dirty="0" err="1" smtClean="0"/>
              <a:t>nilai</a:t>
            </a:r>
            <a:r>
              <a:rPr lang="en-US" dirty="0" smtClean="0"/>
              <a:t> </a:t>
            </a:r>
            <a:r>
              <a:rPr lang="en-US" dirty="0" err="1" smtClean="0"/>
              <a:t>ke</a:t>
            </a:r>
            <a:r>
              <a:rPr lang="en-US" dirty="0" smtClean="0"/>
              <a:t> data (Store)</a:t>
            </a:r>
          </a:p>
          <a:p>
            <a:pPr marL="990600" lvl="1" indent="-533400">
              <a:buFontTx/>
              <a:buAutoNum type="arabicPeriod"/>
            </a:pPr>
            <a:r>
              <a:rPr lang="en-US" dirty="0" err="1" smtClean="0"/>
              <a:t>Membandingkan</a:t>
            </a:r>
            <a:r>
              <a:rPr lang="en-US" dirty="0" smtClean="0"/>
              <a:t> </a:t>
            </a:r>
            <a:r>
              <a:rPr lang="en-US" dirty="0" err="1" smtClean="0"/>
              <a:t>dan</a:t>
            </a:r>
            <a:r>
              <a:rPr lang="en-US" dirty="0" smtClean="0"/>
              <a:t> </a:t>
            </a:r>
            <a:r>
              <a:rPr lang="en-US" dirty="0" err="1" smtClean="0"/>
              <a:t>Memilih</a:t>
            </a:r>
            <a:r>
              <a:rPr lang="en-US" dirty="0" smtClean="0"/>
              <a:t> (Compare)</a:t>
            </a:r>
          </a:p>
          <a:p>
            <a:pPr marL="990600" lvl="1" indent="-533400">
              <a:buFontTx/>
              <a:buAutoNum type="arabicPeriod"/>
            </a:pPr>
            <a:r>
              <a:rPr lang="en-US" dirty="0" err="1" smtClean="0"/>
              <a:t>Melakukan</a:t>
            </a:r>
            <a:r>
              <a:rPr lang="en-US" dirty="0" smtClean="0"/>
              <a:t> </a:t>
            </a:r>
            <a:r>
              <a:rPr lang="en-US" dirty="0" err="1" smtClean="0"/>
              <a:t>pengulangan</a:t>
            </a:r>
            <a:r>
              <a:rPr lang="en-US" dirty="0" smtClean="0"/>
              <a:t> (Loop)</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Menerima</a:t>
            </a:r>
            <a:r>
              <a:rPr lang="en-US" dirty="0" smtClean="0"/>
              <a:t> </a:t>
            </a:r>
            <a:r>
              <a:rPr lang="en-US" dirty="0" err="1" smtClean="0"/>
              <a:t>Informasi</a:t>
            </a:r>
            <a:endParaRPr lang="en-US" dirty="0"/>
          </a:p>
        </p:txBody>
      </p:sp>
      <p:sp>
        <p:nvSpPr>
          <p:cNvPr id="3" name="Content Placeholder 2"/>
          <p:cNvSpPr>
            <a:spLocks noGrp="1"/>
          </p:cNvSpPr>
          <p:nvPr>
            <p:ph idx="1"/>
          </p:nvPr>
        </p:nvSpPr>
        <p:spPr/>
        <p:txBody>
          <a:bodyPr/>
          <a:lstStyle/>
          <a:p>
            <a:r>
              <a:rPr lang="en-US" dirty="0" err="1" smtClean="0"/>
              <a:t>Sewaktu</a:t>
            </a:r>
            <a:r>
              <a:rPr lang="en-US" dirty="0" smtClean="0"/>
              <a:t> </a:t>
            </a:r>
            <a:r>
              <a:rPr lang="en-US" dirty="0" err="1" smtClean="0"/>
              <a:t>komputer</a:t>
            </a:r>
            <a:r>
              <a:rPr lang="en-US" dirty="0" smtClean="0"/>
              <a:t> </a:t>
            </a:r>
            <a:r>
              <a:rPr lang="en-US" dirty="0" err="1" smtClean="0"/>
              <a:t>menerima</a:t>
            </a:r>
            <a:r>
              <a:rPr lang="en-US" dirty="0" smtClean="0"/>
              <a:t> </a:t>
            </a:r>
            <a:r>
              <a:rPr lang="en-US" dirty="0" err="1" smtClean="0"/>
              <a:t>informasi</a:t>
            </a:r>
            <a:r>
              <a:rPr lang="en-US" dirty="0" smtClean="0"/>
              <a:t> </a:t>
            </a:r>
            <a:r>
              <a:rPr lang="en-US" dirty="0" err="1" smtClean="0"/>
              <a:t>atau</a:t>
            </a:r>
            <a:r>
              <a:rPr lang="en-US" dirty="0" smtClean="0"/>
              <a:t> </a:t>
            </a:r>
            <a:r>
              <a:rPr lang="en-US" i="1" dirty="0" smtClean="0"/>
              <a:t>input</a:t>
            </a:r>
            <a:r>
              <a:rPr lang="en-US" dirty="0" smtClean="0"/>
              <a:t>, </a:t>
            </a:r>
            <a:r>
              <a:rPr lang="en-US" dirty="0" err="1" smtClean="0"/>
              <a:t>maka</a:t>
            </a:r>
            <a:r>
              <a:rPr lang="en-US" dirty="0" smtClean="0"/>
              <a:t> </a:t>
            </a:r>
            <a:r>
              <a:rPr lang="en-US" i="1" dirty="0" smtClean="0"/>
              <a:t>statement</a:t>
            </a:r>
            <a:r>
              <a:rPr lang="en-US" dirty="0" smtClean="0"/>
              <a:t> yang </a:t>
            </a:r>
            <a:r>
              <a:rPr lang="en-US" dirty="0" err="1" smtClean="0"/>
              <a:t>biasa</a:t>
            </a:r>
            <a:r>
              <a:rPr lang="en-US" dirty="0" smtClean="0"/>
              <a:t> </a:t>
            </a:r>
            <a:r>
              <a:rPr lang="en-US" dirty="0" err="1" smtClean="0"/>
              <a:t>digunakan</a:t>
            </a:r>
            <a:r>
              <a:rPr lang="en-US" dirty="0" smtClean="0"/>
              <a:t> </a:t>
            </a:r>
            <a:r>
              <a:rPr lang="en-US" dirty="0" err="1" smtClean="0"/>
              <a:t>adalah</a:t>
            </a:r>
            <a:r>
              <a:rPr lang="en-US" dirty="0" smtClean="0"/>
              <a:t> “Read”, “Get”, </a:t>
            </a:r>
            <a:r>
              <a:rPr lang="en-US" dirty="0" err="1" smtClean="0"/>
              <a:t>atau</a:t>
            </a:r>
            <a:r>
              <a:rPr lang="en-US" dirty="0" smtClean="0"/>
              <a:t> “Baca” </a:t>
            </a:r>
          </a:p>
          <a:p>
            <a:r>
              <a:rPr lang="en-US" dirty="0" err="1" smtClean="0"/>
              <a:t>Contoh</a:t>
            </a:r>
            <a:r>
              <a:rPr lang="en-US" dirty="0" smtClean="0"/>
              <a:t>: </a:t>
            </a:r>
          </a:p>
          <a:p>
            <a:pPr lvl="1">
              <a:buFontTx/>
              <a:buNone/>
            </a:pPr>
            <a:r>
              <a:rPr lang="en-US" dirty="0" smtClean="0"/>
              <a:t>Read </a:t>
            </a:r>
            <a:r>
              <a:rPr lang="en-US" dirty="0" err="1" smtClean="0"/>
              <a:t>Bilangan</a:t>
            </a:r>
            <a:endParaRPr lang="en-US" dirty="0" smtClean="0"/>
          </a:p>
          <a:p>
            <a:pPr lvl="1">
              <a:buFontTx/>
              <a:buNone/>
            </a:pPr>
            <a:r>
              <a:rPr lang="en-US" dirty="0" smtClean="0"/>
              <a:t>Get </a:t>
            </a:r>
            <a:r>
              <a:rPr lang="en-US" dirty="0" err="1" smtClean="0"/>
              <a:t>kode_pajak</a:t>
            </a:r>
            <a:r>
              <a:rPr lang="en-US" dirty="0" smtClean="0"/>
              <a:t> </a:t>
            </a:r>
          </a:p>
          <a:p>
            <a:pPr lvl="1">
              <a:buFontTx/>
              <a:buNone/>
            </a:pPr>
            <a:r>
              <a:rPr lang="en-US" dirty="0" smtClean="0"/>
              <a:t>Baca </a:t>
            </a:r>
            <a:r>
              <a:rPr lang="en-US" dirty="0" err="1" smtClean="0"/>
              <a:t>nama_mahasiswa</a:t>
            </a:r>
            <a:r>
              <a:rPr lang="en-US" dirty="0" smtClean="0"/>
              <a:t>	</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Menampilkan</a:t>
            </a:r>
            <a:r>
              <a:rPr lang="en-US" dirty="0" smtClean="0"/>
              <a:t> </a:t>
            </a:r>
            <a:r>
              <a:rPr lang="en-US" dirty="0" err="1" smtClean="0"/>
              <a:t>Informasi</a:t>
            </a:r>
            <a:r>
              <a:rPr lang="en-US" dirty="0" smtClean="0"/>
              <a:t> </a:t>
            </a:r>
            <a:endParaRPr lang="en-US" dirty="0"/>
          </a:p>
        </p:txBody>
      </p:sp>
      <p:sp>
        <p:nvSpPr>
          <p:cNvPr id="3" name="Content Placeholder 2"/>
          <p:cNvSpPr>
            <a:spLocks noGrp="1"/>
          </p:cNvSpPr>
          <p:nvPr>
            <p:ph idx="1"/>
          </p:nvPr>
        </p:nvSpPr>
        <p:spPr/>
        <p:txBody>
          <a:bodyPr/>
          <a:lstStyle/>
          <a:p>
            <a:pPr>
              <a:lnSpc>
                <a:spcPct val="90000"/>
              </a:lnSpc>
            </a:pPr>
            <a:r>
              <a:rPr lang="en-US" dirty="0" err="1" smtClean="0"/>
              <a:t>Sewaktu</a:t>
            </a:r>
            <a:r>
              <a:rPr lang="en-US" dirty="0" smtClean="0"/>
              <a:t> </a:t>
            </a:r>
            <a:r>
              <a:rPr lang="en-US" dirty="0" err="1" smtClean="0"/>
              <a:t>komputer</a:t>
            </a:r>
            <a:r>
              <a:rPr lang="en-US" dirty="0" smtClean="0"/>
              <a:t> </a:t>
            </a:r>
            <a:r>
              <a:rPr lang="en-US" dirty="0" err="1" smtClean="0"/>
              <a:t>menampilkan</a:t>
            </a:r>
            <a:r>
              <a:rPr lang="en-US" dirty="0" smtClean="0"/>
              <a:t> </a:t>
            </a:r>
            <a:r>
              <a:rPr lang="en-US" dirty="0" err="1" smtClean="0"/>
              <a:t>informasi</a:t>
            </a:r>
            <a:r>
              <a:rPr lang="en-US" dirty="0" smtClean="0"/>
              <a:t> </a:t>
            </a:r>
            <a:r>
              <a:rPr lang="en-US" dirty="0" err="1" smtClean="0"/>
              <a:t>ataupun</a:t>
            </a:r>
            <a:r>
              <a:rPr lang="en-US" dirty="0" smtClean="0"/>
              <a:t> </a:t>
            </a:r>
            <a:r>
              <a:rPr lang="en-US" i="1" dirty="0" smtClean="0"/>
              <a:t>output</a:t>
            </a:r>
            <a:r>
              <a:rPr lang="en-US" dirty="0" smtClean="0"/>
              <a:t>, </a:t>
            </a:r>
            <a:r>
              <a:rPr lang="en-US" dirty="0" err="1" smtClean="0"/>
              <a:t>maka</a:t>
            </a:r>
            <a:r>
              <a:rPr lang="en-US" dirty="0" smtClean="0"/>
              <a:t> </a:t>
            </a:r>
            <a:r>
              <a:rPr lang="en-US" i="1" dirty="0" smtClean="0"/>
              <a:t>statement</a:t>
            </a:r>
            <a:r>
              <a:rPr lang="en-US" dirty="0" smtClean="0"/>
              <a:t> yang </a:t>
            </a:r>
            <a:r>
              <a:rPr lang="en-US" dirty="0" err="1" smtClean="0"/>
              <a:t>biasa</a:t>
            </a:r>
            <a:r>
              <a:rPr lang="en-US" dirty="0" smtClean="0"/>
              <a:t> </a:t>
            </a:r>
            <a:r>
              <a:rPr lang="en-US" dirty="0" err="1" smtClean="0"/>
              <a:t>digunakan</a:t>
            </a:r>
            <a:r>
              <a:rPr lang="en-US" dirty="0" smtClean="0"/>
              <a:t> </a:t>
            </a:r>
            <a:r>
              <a:rPr lang="en-US" dirty="0" err="1" smtClean="0"/>
              <a:t>adalah</a:t>
            </a:r>
            <a:r>
              <a:rPr lang="en-US" dirty="0" smtClean="0"/>
              <a:t> “Print”, “Write”, “Put”, “Output”, “Display” </a:t>
            </a:r>
            <a:r>
              <a:rPr lang="en-US" dirty="0" err="1" smtClean="0"/>
              <a:t>ataupun</a:t>
            </a:r>
            <a:r>
              <a:rPr lang="en-US" dirty="0" smtClean="0"/>
              <a:t> “</a:t>
            </a:r>
            <a:r>
              <a:rPr lang="en-US" dirty="0" err="1" smtClean="0"/>
              <a:t>Cetak</a:t>
            </a:r>
            <a:r>
              <a:rPr lang="en-US" dirty="0" smtClean="0"/>
              <a:t>”</a:t>
            </a:r>
          </a:p>
          <a:p>
            <a:pPr>
              <a:lnSpc>
                <a:spcPct val="90000"/>
              </a:lnSpc>
            </a:pPr>
            <a:r>
              <a:rPr lang="en-US" dirty="0" err="1" smtClean="0"/>
              <a:t>Contoh</a:t>
            </a:r>
            <a:r>
              <a:rPr lang="en-US" dirty="0" smtClean="0"/>
              <a:t>:</a:t>
            </a:r>
          </a:p>
          <a:p>
            <a:pPr lvl="1">
              <a:lnSpc>
                <a:spcPct val="90000"/>
              </a:lnSpc>
              <a:buFontTx/>
              <a:buNone/>
            </a:pPr>
            <a:r>
              <a:rPr lang="en-US" dirty="0" smtClean="0"/>
              <a:t>Print “</a:t>
            </a:r>
            <a:r>
              <a:rPr lang="en-US" dirty="0" err="1" smtClean="0"/>
              <a:t>Jurusan</a:t>
            </a:r>
            <a:r>
              <a:rPr lang="en-US" dirty="0" smtClean="0"/>
              <a:t> </a:t>
            </a:r>
            <a:r>
              <a:rPr lang="en-US" dirty="0" err="1" smtClean="0"/>
              <a:t>Teknik</a:t>
            </a:r>
            <a:r>
              <a:rPr lang="en-US" dirty="0" smtClean="0"/>
              <a:t> </a:t>
            </a:r>
            <a:r>
              <a:rPr lang="en-US" dirty="0" err="1" smtClean="0"/>
              <a:t>Informatika</a:t>
            </a:r>
            <a:r>
              <a:rPr lang="en-US" dirty="0" smtClean="0"/>
              <a:t>”</a:t>
            </a:r>
          </a:p>
          <a:p>
            <a:pPr lvl="1">
              <a:lnSpc>
                <a:spcPct val="90000"/>
              </a:lnSpc>
              <a:buFontTx/>
              <a:buNone/>
            </a:pPr>
            <a:r>
              <a:rPr lang="en-US" dirty="0" err="1" smtClean="0"/>
              <a:t>Cetak</a:t>
            </a:r>
            <a:r>
              <a:rPr lang="en-US" dirty="0" smtClean="0"/>
              <a:t> “</a:t>
            </a:r>
            <a:r>
              <a:rPr lang="en-US" dirty="0" err="1" smtClean="0"/>
              <a:t>Metode</a:t>
            </a:r>
            <a:r>
              <a:rPr lang="en-US" dirty="0" smtClean="0"/>
              <a:t> </a:t>
            </a:r>
            <a:r>
              <a:rPr lang="en-US" dirty="0" err="1" smtClean="0"/>
              <a:t>Perancangan</a:t>
            </a:r>
            <a:r>
              <a:rPr lang="en-US" dirty="0" smtClean="0"/>
              <a:t> Program”</a:t>
            </a:r>
          </a:p>
          <a:p>
            <a:pPr lvl="1">
              <a:lnSpc>
                <a:spcPct val="90000"/>
              </a:lnSpc>
              <a:buFontTx/>
              <a:buNone/>
            </a:pPr>
            <a:r>
              <a:rPr lang="en-US" dirty="0" smtClean="0"/>
              <a:t>Output Total</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Melakukan</a:t>
            </a:r>
            <a:r>
              <a:rPr lang="en-US" dirty="0" smtClean="0"/>
              <a:t> </a:t>
            </a:r>
            <a:r>
              <a:rPr lang="en-US" dirty="0" err="1" smtClean="0"/>
              <a:t>perhitungan</a:t>
            </a:r>
            <a:r>
              <a:rPr lang="en-US" dirty="0" smtClean="0"/>
              <a:t> </a:t>
            </a:r>
            <a:r>
              <a:rPr lang="en-US" dirty="0" err="1" smtClean="0"/>
              <a:t>Aritmetika</a:t>
            </a:r>
            <a:endParaRPr lang="en-US" dirty="0"/>
          </a:p>
        </p:txBody>
      </p:sp>
      <p:sp>
        <p:nvSpPr>
          <p:cNvPr id="3" name="Content Placeholder 2"/>
          <p:cNvSpPr>
            <a:spLocks noGrp="1"/>
          </p:cNvSpPr>
          <p:nvPr>
            <p:ph idx="1"/>
          </p:nvPr>
        </p:nvSpPr>
        <p:spPr/>
        <p:txBody>
          <a:bodyPr/>
          <a:lstStyle/>
          <a:p>
            <a:pPr>
              <a:lnSpc>
                <a:spcPct val="80000"/>
              </a:lnSpc>
            </a:pPr>
            <a:r>
              <a:rPr lang="en-US" sz="2800" dirty="0" err="1" smtClean="0"/>
              <a:t>Untuk</a:t>
            </a:r>
            <a:r>
              <a:rPr lang="en-US" sz="2800" dirty="0" smtClean="0"/>
              <a:t> </a:t>
            </a:r>
            <a:r>
              <a:rPr lang="en-US" sz="2800" dirty="0" err="1" smtClean="0"/>
              <a:t>melakukan</a:t>
            </a:r>
            <a:r>
              <a:rPr lang="en-US" sz="2800" dirty="0" smtClean="0"/>
              <a:t> </a:t>
            </a:r>
            <a:r>
              <a:rPr lang="en-US" sz="2800" dirty="0" err="1" smtClean="0"/>
              <a:t>operasi</a:t>
            </a:r>
            <a:r>
              <a:rPr lang="en-US" sz="2800" dirty="0" smtClean="0"/>
              <a:t> </a:t>
            </a:r>
            <a:r>
              <a:rPr lang="en-US" sz="2800" dirty="0" err="1" smtClean="0"/>
              <a:t>aritmetika</a:t>
            </a:r>
            <a:r>
              <a:rPr lang="en-US" sz="2800" dirty="0" smtClean="0"/>
              <a:t> </a:t>
            </a:r>
            <a:r>
              <a:rPr lang="en-US" sz="2800" dirty="0" err="1" smtClean="0"/>
              <a:t>digunakan</a:t>
            </a:r>
            <a:r>
              <a:rPr lang="en-US" sz="2800" dirty="0" smtClean="0"/>
              <a:t> </a:t>
            </a:r>
            <a:r>
              <a:rPr lang="en-US" sz="2800" dirty="0" err="1" smtClean="0"/>
              <a:t>pseudocode</a:t>
            </a:r>
            <a:r>
              <a:rPr lang="en-US" sz="2800" dirty="0" smtClean="0"/>
              <a:t> </a:t>
            </a:r>
            <a:r>
              <a:rPr lang="en-US" sz="2800" dirty="0" err="1" smtClean="0"/>
              <a:t>berikut</a:t>
            </a:r>
            <a:r>
              <a:rPr lang="en-US" sz="2800" dirty="0" smtClean="0"/>
              <a:t>: </a:t>
            </a:r>
          </a:p>
          <a:p>
            <a:pPr lvl="1">
              <a:lnSpc>
                <a:spcPct val="80000"/>
              </a:lnSpc>
              <a:buFontTx/>
              <a:buNone/>
            </a:pPr>
            <a:r>
              <a:rPr lang="en-US" sz="2400" dirty="0" smtClean="0"/>
              <a:t>+ </a:t>
            </a:r>
            <a:r>
              <a:rPr lang="en-US" sz="2400" dirty="0" err="1" smtClean="0"/>
              <a:t>untuk</a:t>
            </a:r>
            <a:r>
              <a:rPr lang="en-US" sz="2400" dirty="0" smtClean="0"/>
              <a:t> </a:t>
            </a:r>
            <a:r>
              <a:rPr lang="en-US" sz="2400" dirty="0" err="1" smtClean="0"/>
              <a:t>penjumlahan</a:t>
            </a:r>
            <a:r>
              <a:rPr lang="en-US" sz="2400" dirty="0" smtClean="0"/>
              <a:t> (add)</a:t>
            </a:r>
          </a:p>
          <a:p>
            <a:pPr lvl="1">
              <a:lnSpc>
                <a:spcPct val="80000"/>
              </a:lnSpc>
              <a:buFontTx/>
              <a:buNone/>
            </a:pPr>
            <a:r>
              <a:rPr lang="en-US" sz="2400" dirty="0" smtClean="0"/>
              <a:t>- </a:t>
            </a:r>
            <a:r>
              <a:rPr lang="en-US" sz="2400" dirty="0" err="1" smtClean="0"/>
              <a:t>Untuk</a:t>
            </a:r>
            <a:r>
              <a:rPr lang="en-US" sz="2400" dirty="0" smtClean="0"/>
              <a:t> </a:t>
            </a:r>
            <a:r>
              <a:rPr lang="en-US" sz="2400" dirty="0" err="1" smtClean="0"/>
              <a:t>pengurangan</a:t>
            </a:r>
            <a:r>
              <a:rPr lang="en-US" sz="2400" dirty="0" smtClean="0"/>
              <a:t> (subtract) </a:t>
            </a:r>
          </a:p>
          <a:p>
            <a:pPr lvl="1">
              <a:lnSpc>
                <a:spcPct val="80000"/>
              </a:lnSpc>
              <a:buFontTx/>
              <a:buNone/>
            </a:pPr>
            <a:r>
              <a:rPr lang="en-US" sz="2400" dirty="0" smtClean="0"/>
              <a:t>* </a:t>
            </a:r>
            <a:r>
              <a:rPr lang="en-US" sz="2400" dirty="0" err="1" smtClean="0"/>
              <a:t>Untuk</a:t>
            </a:r>
            <a:r>
              <a:rPr lang="en-US" sz="2400" dirty="0" smtClean="0"/>
              <a:t> </a:t>
            </a:r>
            <a:r>
              <a:rPr lang="en-US" sz="2400" dirty="0" err="1" smtClean="0"/>
              <a:t>perkalian</a:t>
            </a:r>
            <a:r>
              <a:rPr lang="en-US" sz="2400" dirty="0" smtClean="0"/>
              <a:t> (multiply)</a:t>
            </a:r>
          </a:p>
          <a:p>
            <a:pPr lvl="1">
              <a:lnSpc>
                <a:spcPct val="80000"/>
              </a:lnSpc>
              <a:buFontTx/>
              <a:buNone/>
            </a:pPr>
            <a:r>
              <a:rPr lang="en-US" sz="2400" dirty="0" smtClean="0"/>
              <a:t>/ </a:t>
            </a:r>
            <a:r>
              <a:rPr lang="en-US" sz="2400" dirty="0" err="1" smtClean="0"/>
              <a:t>Untuk</a:t>
            </a:r>
            <a:r>
              <a:rPr lang="en-US" sz="2400" dirty="0" smtClean="0"/>
              <a:t> </a:t>
            </a:r>
            <a:r>
              <a:rPr lang="en-US" sz="2400" dirty="0" err="1" smtClean="0"/>
              <a:t>pembagian</a:t>
            </a:r>
            <a:r>
              <a:rPr lang="en-US" sz="2400" dirty="0" smtClean="0"/>
              <a:t> (divide)</a:t>
            </a:r>
          </a:p>
          <a:p>
            <a:pPr lvl="1">
              <a:lnSpc>
                <a:spcPct val="80000"/>
              </a:lnSpc>
              <a:buFontTx/>
              <a:buNone/>
            </a:pPr>
            <a:r>
              <a:rPr lang="en-US" sz="2400" dirty="0" smtClean="0"/>
              <a:t>() </a:t>
            </a:r>
            <a:r>
              <a:rPr lang="en-US" sz="2400" dirty="0" err="1" smtClean="0"/>
              <a:t>Untuk</a:t>
            </a:r>
            <a:r>
              <a:rPr lang="en-US" sz="2400" dirty="0" smtClean="0"/>
              <a:t> </a:t>
            </a:r>
            <a:r>
              <a:rPr lang="en-US" sz="2400" dirty="0" err="1" smtClean="0"/>
              <a:t>kurung</a:t>
            </a:r>
            <a:r>
              <a:rPr lang="en-US" sz="2400" dirty="0" smtClean="0"/>
              <a:t> </a:t>
            </a:r>
          </a:p>
          <a:p>
            <a:pPr>
              <a:lnSpc>
                <a:spcPct val="80000"/>
              </a:lnSpc>
            </a:pPr>
            <a:r>
              <a:rPr lang="en-US" sz="2800" dirty="0" smtClean="0"/>
              <a:t>Statement “Compute”, “Calculate” </a:t>
            </a:r>
            <a:r>
              <a:rPr lang="en-US" sz="2800" dirty="0" err="1" smtClean="0"/>
              <a:t>ataupun</a:t>
            </a:r>
            <a:r>
              <a:rPr lang="en-US" sz="2800" dirty="0" smtClean="0"/>
              <a:t> “</a:t>
            </a:r>
            <a:r>
              <a:rPr lang="en-US" sz="2800" dirty="0" err="1" smtClean="0"/>
              <a:t>Hitung</a:t>
            </a:r>
            <a:r>
              <a:rPr lang="en-US" sz="2800" dirty="0" smtClean="0"/>
              <a:t>” </a:t>
            </a:r>
            <a:r>
              <a:rPr lang="en-US" sz="2800" dirty="0" err="1" smtClean="0"/>
              <a:t>juga</a:t>
            </a:r>
            <a:r>
              <a:rPr lang="en-US" sz="2800" dirty="0" smtClean="0"/>
              <a:t> </a:t>
            </a:r>
            <a:r>
              <a:rPr lang="en-US" sz="2800" dirty="0" err="1" smtClean="0"/>
              <a:t>dapat</a:t>
            </a:r>
            <a:r>
              <a:rPr lang="en-US" sz="2800" dirty="0" smtClean="0"/>
              <a:t> </a:t>
            </a:r>
            <a:r>
              <a:rPr lang="en-US" sz="2800" dirty="0" err="1" smtClean="0"/>
              <a:t>digunakan</a:t>
            </a:r>
            <a:r>
              <a:rPr lang="en-US" sz="2800" dirty="0" smtClean="0"/>
              <a:t>. </a:t>
            </a:r>
          </a:p>
          <a:p>
            <a:pPr>
              <a:lnSpc>
                <a:spcPct val="80000"/>
              </a:lnSpc>
            </a:pPr>
            <a:r>
              <a:rPr lang="en-US" sz="2800" dirty="0" err="1" smtClean="0"/>
              <a:t>Contoh</a:t>
            </a:r>
            <a:r>
              <a:rPr lang="en-US" sz="2800" dirty="0" smtClean="0"/>
              <a:t>: </a:t>
            </a:r>
          </a:p>
          <a:p>
            <a:pPr lvl="1">
              <a:lnSpc>
                <a:spcPct val="80000"/>
              </a:lnSpc>
              <a:buFontTx/>
              <a:buNone/>
            </a:pPr>
            <a:r>
              <a:rPr lang="en-US" sz="2400" dirty="0" smtClean="0"/>
              <a:t>Add number to total </a:t>
            </a:r>
          </a:p>
          <a:p>
            <a:pPr lvl="1">
              <a:lnSpc>
                <a:spcPct val="80000"/>
              </a:lnSpc>
              <a:buFontTx/>
              <a:buNone/>
            </a:pPr>
            <a:r>
              <a:rPr lang="en-US" sz="2400" dirty="0" smtClean="0"/>
              <a:t>Total = Total + number</a:t>
            </a:r>
          </a:p>
          <a:p>
            <a:pPr lvl="1">
              <a:lnSpc>
                <a:spcPct val="80000"/>
              </a:lnSpc>
              <a:buFontTx/>
              <a:buNone/>
            </a:pPr>
            <a:endParaRPr lang="en-US" sz="2400"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en-US" dirty="0"/>
          </a:p>
        </p:txBody>
      </p:sp>
      <p:sp>
        <p:nvSpPr>
          <p:cNvPr id="3" name="Content Placeholder 2"/>
          <p:cNvSpPr>
            <a:spLocks noGrp="1"/>
          </p:cNvSpPr>
          <p:nvPr>
            <p:ph idx="1"/>
          </p:nvPr>
        </p:nvSpPr>
        <p:spPr/>
        <p:txBody>
          <a:bodyPr/>
          <a:lstStyle/>
          <a:p>
            <a:endParaRPr lang="en-US" dirty="0"/>
          </a:p>
        </p:txBody>
      </p:sp>
      <p:sp>
        <p:nvSpPr>
          <p:cNvPr id="4" name="Text Box 5"/>
          <p:cNvSpPr txBox="1">
            <a:spLocks noChangeArrowheads="1"/>
          </p:cNvSpPr>
          <p:nvPr/>
        </p:nvSpPr>
        <p:spPr bwMode="auto">
          <a:xfrm>
            <a:off x="3851275" y="981075"/>
            <a:ext cx="1230313" cy="514350"/>
          </a:xfrm>
          <a:prstGeom prst="rect">
            <a:avLst/>
          </a:prstGeom>
          <a:solidFill>
            <a:srgbClr val="FFCC99"/>
          </a:solidFill>
          <a:ln w="57150" cap="sq" cmpd="thickThin">
            <a:solidFill>
              <a:schemeClr val="tx1"/>
            </a:solidFill>
            <a:miter lim="800000"/>
            <a:headEnd type="none" w="sm" len="sm"/>
            <a:tailEnd type="none" w="sm" len="sm"/>
          </a:ln>
        </p:spPr>
        <p:txBody>
          <a:bodyPr wrap="none">
            <a:spAutoFit/>
          </a:bodyPr>
          <a:lstStyle/>
          <a:p>
            <a:r>
              <a:rPr lang="en-US" dirty="0" err="1">
                <a:solidFill>
                  <a:srgbClr val="663300"/>
                </a:solidFill>
                <a:latin typeface="Arial Narrow" pitchFamily="34" charset="0"/>
              </a:rPr>
              <a:t>Masalah</a:t>
            </a:r>
            <a:endParaRPr lang="en-US" dirty="0">
              <a:solidFill>
                <a:srgbClr val="663300"/>
              </a:solidFill>
              <a:latin typeface="Arial Narrow" pitchFamily="34" charset="0"/>
            </a:endParaRPr>
          </a:p>
        </p:txBody>
      </p:sp>
      <p:sp>
        <p:nvSpPr>
          <p:cNvPr id="5" name="Text Box 6"/>
          <p:cNvSpPr txBox="1">
            <a:spLocks noChangeArrowheads="1"/>
          </p:cNvSpPr>
          <p:nvPr/>
        </p:nvSpPr>
        <p:spPr bwMode="auto">
          <a:xfrm>
            <a:off x="3357563" y="2000250"/>
            <a:ext cx="2252662" cy="461963"/>
          </a:xfrm>
          <a:prstGeom prst="rect">
            <a:avLst/>
          </a:prstGeom>
          <a:solidFill>
            <a:srgbClr val="FFCC99"/>
          </a:solidFill>
          <a:ln w="57150" cap="sq" cmpd="thickThin">
            <a:solidFill>
              <a:schemeClr val="tx1"/>
            </a:solidFill>
            <a:miter lim="800000"/>
            <a:headEnd type="none" w="sm" len="sm"/>
            <a:tailEnd type="none" w="sm" len="sm"/>
          </a:ln>
        </p:spPr>
        <p:txBody>
          <a:bodyPr>
            <a:spAutoFit/>
          </a:bodyPr>
          <a:lstStyle/>
          <a:p>
            <a:pPr algn="ctr"/>
            <a:r>
              <a:rPr lang="en-US" dirty="0" err="1">
                <a:solidFill>
                  <a:srgbClr val="663300"/>
                </a:solidFill>
                <a:latin typeface="Arial Narrow" pitchFamily="34" charset="0"/>
              </a:rPr>
              <a:t>Analisa</a:t>
            </a:r>
            <a:r>
              <a:rPr lang="en-US" dirty="0">
                <a:solidFill>
                  <a:srgbClr val="663300"/>
                </a:solidFill>
                <a:latin typeface="Arial Narrow" pitchFamily="34" charset="0"/>
              </a:rPr>
              <a:t> </a:t>
            </a:r>
            <a:r>
              <a:rPr lang="en-US" dirty="0" err="1">
                <a:solidFill>
                  <a:srgbClr val="663300"/>
                </a:solidFill>
                <a:latin typeface="Arial Narrow" pitchFamily="34" charset="0"/>
              </a:rPr>
              <a:t>Masalah</a:t>
            </a:r>
            <a:endParaRPr lang="en-US" dirty="0">
              <a:solidFill>
                <a:srgbClr val="663300"/>
              </a:solidFill>
              <a:latin typeface="Arial Narrow" pitchFamily="34" charset="0"/>
            </a:endParaRPr>
          </a:p>
        </p:txBody>
      </p:sp>
      <p:sp>
        <p:nvSpPr>
          <p:cNvPr id="6" name="Text Box 7"/>
          <p:cNvSpPr txBox="1">
            <a:spLocks noChangeArrowheads="1"/>
          </p:cNvSpPr>
          <p:nvPr/>
        </p:nvSpPr>
        <p:spPr bwMode="auto">
          <a:xfrm>
            <a:off x="3492500" y="2997200"/>
            <a:ext cx="2049463" cy="514350"/>
          </a:xfrm>
          <a:prstGeom prst="rect">
            <a:avLst/>
          </a:prstGeom>
          <a:solidFill>
            <a:srgbClr val="FFCC99"/>
          </a:solidFill>
          <a:ln w="57150" cap="sq" cmpd="thickThin">
            <a:solidFill>
              <a:schemeClr val="tx1"/>
            </a:solidFill>
            <a:miter lim="800000"/>
            <a:headEnd type="none" w="sm" len="sm"/>
            <a:tailEnd type="none" w="sm" len="sm"/>
          </a:ln>
        </p:spPr>
        <p:txBody>
          <a:bodyPr>
            <a:spAutoFit/>
          </a:bodyPr>
          <a:lstStyle/>
          <a:p>
            <a:pPr algn="ctr"/>
            <a:r>
              <a:rPr lang="en-US">
                <a:solidFill>
                  <a:srgbClr val="663300"/>
                </a:solidFill>
                <a:latin typeface="Arial Narrow" pitchFamily="34" charset="0"/>
              </a:rPr>
              <a:t>Pemecahan</a:t>
            </a:r>
          </a:p>
        </p:txBody>
      </p:sp>
      <p:sp>
        <p:nvSpPr>
          <p:cNvPr id="7" name="Litebulb"/>
          <p:cNvSpPr>
            <a:spLocks noEditPoints="1" noChangeArrowheads="1"/>
          </p:cNvSpPr>
          <p:nvPr/>
        </p:nvSpPr>
        <p:spPr bwMode="auto">
          <a:xfrm>
            <a:off x="6786563" y="2928938"/>
            <a:ext cx="503237" cy="649287"/>
          </a:xfrm>
          <a:custGeom>
            <a:avLst/>
            <a:gdLst>
              <a:gd name="T0" fmla="*/ 251619 w 21600"/>
              <a:gd name="T1" fmla="*/ 0 h 21600"/>
              <a:gd name="T2" fmla="*/ 503238 w 21600"/>
              <a:gd name="T3" fmla="*/ 233924 h 21600"/>
              <a:gd name="T4" fmla="*/ 0 w 21600"/>
              <a:gd name="T5" fmla="*/ 233924 h 21600"/>
              <a:gd name="T6" fmla="*/ 251619 w 21600"/>
              <a:gd name="T7" fmla="*/ 649288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8" name="Text Box 9"/>
          <p:cNvSpPr txBox="1">
            <a:spLocks noChangeArrowheads="1"/>
          </p:cNvSpPr>
          <p:nvPr/>
        </p:nvSpPr>
        <p:spPr bwMode="auto">
          <a:xfrm>
            <a:off x="3867150" y="4005263"/>
            <a:ext cx="1268413" cy="514350"/>
          </a:xfrm>
          <a:prstGeom prst="rect">
            <a:avLst/>
          </a:prstGeom>
          <a:solidFill>
            <a:srgbClr val="FFCC99"/>
          </a:solidFill>
          <a:ln w="57150" cap="sq" cmpd="thickThin">
            <a:solidFill>
              <a:schemeClr val="tx1"/>
            </a:solidFill>
            <a:miter lim="800000"/>
            <a:headEnd type="none" w="sm" len="sm"/>
            <a:tailEnd type="none" w="sm" len="sm"/>
          </a:ln>
        </p:spPr>
        <p:txBody>
          <a:bodyPr wrap="none">
            <a:spAutoFit/>
          </a:bodyPr>
          <a:lstStyle/>
          <a:p>
            <a:r>
              <a:rPr lang="en-US">
                <a:solidFill>
                  <a:srgbClr val="663300"/>
                </a:solidFill>
                <a:latin typeface="Arial Narrow" pitchFamily="34" charset="0"/>
              </a:rPr>
              <a:t>Program</a:t>
            </a:r>
          </a:p>
        </p:txBody>
      </p:sp>
      <p:sp>
        <p:nvSpPr>
          <p:cNvPr id="9" name="Text Box 11"/>
          <p:cNvSpPr txBox="1">
            <a:spLocks noChangeArrowheads="1"/>
          </p:cNvSpPr>
          <p:nvPr/>
        </p:nvSpPr>
        <p:spPr bwMode="auto">
          <a:xfrm>
            <a:off x="3838575" y="5099050"/>
            <a:ext cx="1420813" cy="514350"/>
          </a:xfrm>
          <a:prstGeom prst="rect">
            <a:avLst/>
          </a:prstGeom>
          <a:solidFill>
            <a:srgbClr val="FFCC99"/>
          </a:solidFill>
          <a:ln w="57150" cap="sq" cmpd="thickThin">
            <a:solidFill>
              <a:schemeClr val="tx1"/>
            </a:solidFill>
            <a:miter lim="800000"/>
            <a:headEnd type="none" w="sm" len="sm"/>
            <a:tailEnd type="none" w="sm" len="sm"/>
          </a:ln>
        </p:spPr>
        <p:txBody>
          <a:bodyPr wrap="none">
            <a:spAutoFit/>
          </a:bodyPr>
          <a:lstStyle/>
          <a:p>
            <a:r>
              <a:rPr lang="en-US">
                <a:solidFill>
                  <a:srgbClr val="663300"/>
                </a:solidFill>
                <a:latin typeface="Arial Narrow" pitchFamily="34" charset="0"/>
              </a:rPr>
              <a:t>Komputer</a:t>
            </a:r>
          </a:p>
        </p:txBody>
      </p:sp>
      <p:sp>
        <p:nvSpPr>
          <p:cNvPr id="10" name="AutoShape 12"/>
          <p:cNvSpPr>
            <a:spLocks noChangeArrowheads="1"/>
          </p:cNvSpPr>
          <p:nvPr/>
        </p:nvSpPr>
        <p:spPr bwMode="auto">
          <a:xfrm>
            <a:off x="4211638" y="1598613"/>
            <a:ext cx="504825" cy="288925"/>
          </a:xfrm>
          <a:prstGeom prst="downArrow">
            <a:avLst>
              <a:gd name="adj1" fmla="val 50000"/>
              <a:gd name="adj2" fmla="val 25000"/>
            </a:avLst>
          </a:prstGeom>
          <a:solidFill>
            <a:srgbClr val="FFFF00"/>
          </a:solidFill>
          <a:ln w="12700" cap="sq">
            <a:solidFill>
              <a:schemeClr val="tx1"/>
            </a:solidFill>
            <a:miter lim="800000"/>
            <a:headEnd type="none" w="sm" len="sm"/>
            <a:tailEnd type="none" w="sm" len="sm"/>
          </a:ln>
        </p:spPr>
        <p:txBody>
          <a:bodyPr wrap="none" anchor="ctr"/>
          <a:lstStyle/>
          <a:p>
            <a:endParaRPr lang="en-US"/>
          </a:p>
        </p:txBody>
      </p:sp>
      <p:sp>
        <p:nvSpPr>
          <p:cNvPr id="11" name="Text Box 16"/>
          <p:cNvSpPr txBox="1">
            <a:spLocks noChangeArrowheads="1"/>
          </p:cNvSpPr>
          <p:nvPr/>
        </p:nvSpPr>
        <p:spPr bwMode="auto">
          <a:xfrm>
            <a:off x="6215063" y="2000250"/>
            <a:ext cx="1727200" cy="457200"/>
          </a:xfrm>
          <a:prstGeom prst="rect">
            <a:avLst/>
          </a:prstGeom>
          <a:noFill/>
          <a:ln w="12700" cap="sq">
            <a:noFill/>
            <a:miter lim="800000"/>
            <a:headEnd type="none" w="sm" len="sm"/>
            <a:tailEnd type="none" w="sm" len="sm"/>
          </a:ln>
        </p:spPr>
        <p:txBody>
          <a:bodyPr wrap="none">
            <a:spAutoFit/>
          </a:bodyPr>
          <a:lstStyle/>
          <a:p>
            <a:r>
              <a:rPr lang="en-US" b="0" i="1">
                <a:solidFill>
                  <a:srgbClr val="FF3300"/>
                </a:solidFill>
                <a:latin typeface="Verdana" pitchFamily="34" charset="0"/>
              </a:rPr>
              <a:t>Brainware</a:t>
            </a:r>
          </a:p>
        </p:txBody>
      </p:sp>
      <p:sp>
        <p:nvSpPr>
          <p:cNvPr id="12" name="Text Box 17"/>
          <p:cNvSpPr txBox="1">
            <a:spLocks noChangeArrowheads="1"/>
          </p:cNvSpPr>
          <p:nvPr/>
        </p:nvSpPr>
        <p:spPr bwMode="auto">
          <a:xfrm>
            <a:off x="6286500" y="4000500"/>
            <a:ext cx="1549400" cy="457200"/>
          </a:xfrm>
          <a:prstGeom prst="rect">
            <a:avLst/>
          </a:prstGeom>
          <a:noFill/>
          <a:ln w="12700" cap="sq">
            <a:noFill/>
            <a:miter lim="800000"/>
            <a:headEnd type="none" w="sm" len="sm"/>
            <a:tailEnd type="none" w="sm" len="sm"/>
          </a:ln>
        </p:spPr>
        <p:txBody>
          <a:bodyPr wrap="none">
            <a:spAutoFit/>
          </a:bodyPr>
          <a:lstStyle/>
          <a:p>
            <a:r>
              <a:rPr lang="en-US" b="0" i="1">
                <a:solidFill>
                  <a:srgbClr val="FF3300"/>
                </a:solidFill>
                <a:latin typeface="Verdana" pitchFamily="34" charset="0"/>
              </a:rPr>
              <a:t>Software</a:t>
            </a:r>
          </a:p>
        </p:txBody>
      </p:sp>
      <p:sp>
        <p:nvSpPr>
          <p:cNvPr id="13" name="Text Box 18"/>
          <p:cNvSpPr txBox="1">
            <a:spLocks noChangeArrowheads="1"/>
          </p:cNvSpPr>
          <p:nvPr/>
        </p:nvSpPr>
        <p:spPr bwMode="auto">
          <a:xfrm>
            <a:off x="6357938" y="5143500"/>
            <a:ext cx="1658937" cy="457200"/>
          </a:xfrm>
          <a:prstGeom prst="rect">
            <a:avLst/>
          </a:prstGeom>
          <a:noFill/>
          <a:ln w="12700" cap="sq">
            <a:noFill/>
            <a:miter lim="800000"/>
            <a:headEnd type="none" w="sm" len="sm"/>
            <a:tailEnd type="none" w="sm" len="sm"/>
          </a:ln>
        </p:spPr>
        <p:txBody>
          <a:bodyPr wrap="none">
            <a:spAutoFit/>
          </a:bodyPr>
          <a:lstStyle/>
          <a:p>
            <a:r>
              <a:rPr lang="en-US" b="0" i="1" dirty="0">
                <a:solidFill>
                  <a:srgbClr val="FF3300"/>
                </a:solidFill>
                <a:latin typeface="Verdana" pitchFamily="34" charset="0"/>
              </a:rPr>
              <a:t>Hardware</a:t>
            </a:r>
          </a:p>
        </p:txBody>
      </p:sp>
      <p:sp>
        <p:nvSpPr>
          <p:cNvPr id="14" name="AutoShape 21"/>
          <p:cNvSpPr>
            <a:spLocks noChangeArrowheads="1"/>
          </p:cNvSpPr>
          <p:nvPr/>
        </p:nvSpPr>
        <p:spPr bwMode="auto">
          <a:xfrm>
            <a:off x="4211638" y="2608263"/>
            <a:ext cx="504825" cy="288925"/>
          </a:xfrm>
          <a:prstGeom prst="downArrow">
            <a:avLst>
              <a:gd name="adj1" fmla="val 50000"/>
              <a:gd name="adj2" fmla="val 25000"/>
            </a:avLst>
          </a:prstGeom>
          <a:solidFill>
            <a:srgbClr val="FFFF00"/>
          </a:solidFill>
          <a:ln w="12700" cap="sq">
            <a:solidFill>
              <a:schemeClr val="tx1"/>
            </a:solidFill>
            <a:miter lim="800000"/>
            <a:headEnd type="none" w="sm" len="sm"/>
            <a:tailEnd type="none" w="sm" len="sm"/>
          </a:ln>
        </p:spPr>
        <p:txBody>
          <a:bodyPr wrap="none" anchor="ctr"/>
          <a:lstStyle/>
          <a:p>
            <a:endParaRPr lang="en-US"/>
          </a:p>
        </p:txBody>
      </p:sp>
      <p:sp>
        <p:nvSpPr>
          <p:cNvPr id="15" name="AutoShape 22"/>
          <p:cNvSpPr>
            <a:spLocks noChangeArrowheads="1"/>
          </p:cNvSpPr>
          <p:nvPr/>
        </p:nvSpPr>
        <p:spPr bwMode="auto">
          <a:xfrm>
            <a:off x="4211638" y="3602038"/>
            <a:ext cx="504825" cy="288925"/>
          </a:xfrm>
          <a:prstGeom prst="downArrow">
            <a:avLst>
              <a:gd name="adj1" fmla="val 50000"/>
              <a:gd name="adj2" fmla="val 25000"/>
            </a:avLst>
          </a:prstGeom>
          <a:solidFill>
            <a:srgbClr val="FFFF00"/>
          </a:solidFill>
          <a:ln w="12700" cap="sq">
            <a:solidFill>
              <a:schemeClr val="tx1"/>
            </a:solidFill>
            <a:miter lim="800000"/>
            <a:headEnd type="none" w="sm" len="sm"/>
            <a:tailEnd type="none" w="sm" len="sm"/>
          </a:ln>
        </p:spPr>
        <p:txBody>
          <a:bodyPr wrap="none" anchor="ctr"/>
          <a:lstStyle/>
          <a:p>
            <a:endParaRPr lang="en-US"/>
          </a:p>
        </p:txBody>
      </p:sp>
      <p:sp>
        <p:nvSpPr>
          <p:cNvPr id="16" name="AutoShape 23"/>
          <p:cNvSpPr>
            <a:spLocks noChangeArrowheads="1"/>
          </p:cNvSpPr>
          <p:nvPr/>
        </p:nvSpPr>
        <p:spPr bwMode="auto">
          <a:xfrm>
            <a:off x="4211638" y="4652963"/>
            <a:ext cx="504825" cy="288925"/>
          </a:xfrm>
          <a:prstGeom prst="downArrow">
            <a:avLst>
              <a:gd name="adj1" fmla="val 50000"/>
              <a:gd name="adj2" fmla="val 25000"/>
            </a:avLst>
          </a:prstGeom>
          <a:solidFill>
            <a:srgbClr val="FFFF00"/>
          </a:solidFill>
          <a:ln w="12700" cap="sq">
            <a:solidFill>
              <a:schemeClr val="tx1"/>
            </a:solidFill>
            <a:miter lim="800000"/>
            <a:headEnd type="none" w="sm" len="sm"/>
            <a:tailEnd type="none" w="sm" len="sm"/>
          </a:ln>
        </p:spPr>
        <p:txBody>
          <a:bodyPr wrap="none" anchor="ctr"/>
          <a:lstStyle/>
          <a:p>
            <a:endParaRPr lang="en-US"/>
          </a:p>
        </p:txBody>
      </p:sp>
      <p:sp>
        <p:nvSpPr>
          <p:cNvPr id="17" name="Text Box 16"/>
          <p:cNvSpPr txBox="1">
            <a:spLocks noChangeArrowheads="1"/>
          </p:cNvSpPr>
          <p:nvPr/>
        </p:nvSpPr>
        <p:spPr bwMode="auto">
          <a:xfrm>
            <a:off x="1000125" y="2000250"/>
            <a:ext cx="1450975" cy="461963"/>
          </a:xfrm>
          <a:prstGeom prst="rect">
            <a:avLst/>
          </a:prstGeom>
          <a:noFill/>
          <a:ln w="12700" cap="sq">
            <a:noFill/>
            <a:miter lim="800000"/>
            <a:headEnd type="none" w="sm" len="sm"/>
            <a:tailEnd type="none" w="sm" len="sm"/>
          </a:ln>
        </p:spPr>
        <p:txBody>
          <a:bodyPr>
            <a:spAutoFit/>
          </a:bodyPr>
          <a:lstStyle/>
          <a:p>
            <a:r>
              <a:rPr lang="en-US" b="0" i="1" dirty="0" err="1">
                <a:solidFill>
                  <a:srgbClr val="FF3300"/>
                </a:solidFill>
                <a:latin typeface="Verdana" pitchFamily="34" charset="0"/>
              </a:rPr>
              <a:t>Manusia</a:t>
            </a:r>
            <a:endParaRPr lang="en-US" b="0" i="1" dirty="0">
              <a:solidFill>
                <a:srgbClr val="FF3300"/>
              </a:solidFill>
              <a:latin typeface="Verdana" pitchFamily="34" charset="0"/>
            </a:endParaRPr>
          </a:p>
        </p:txBody>
      </p:sp>
      <p:sp>
        <p:nvSpPr>
          <p:cNvPr id="18" name="AutoShape 12"/>
          <p:cNvSpPr>
            <a:spLocks noChangeArrowheads="1"/>
          </p:cNvSpPr>
          <p:nvPr/>
        </p:nvSpPr>
        <p:spPr bwMode="auto">
          <a:xfrm rot="16200000">
            <a:off x="2571750" y="2071688"/>
            <a:ext cx="504825" cy="288925"/>
          </a:xfrm>
          <a:prstGeom prst="downArrow">
            <a:avLst>
              <a:gd name="adj1" fmla="val 50000"/>
              <a:gd name="adj2" fmla="val 25000"/>
            </a:avLst>
          </a:prstGeom>
          <a:solidFill>
            <a:srgbClr val="FFFF00"/>
          </a:solidFill>
          <a:ln w="12700" cap="sq">
            <a:solidFill>
              <a:schemeClr val="tx1"/>
            </a:solidFill>
            <a:miter lim="800000"/>
            <a:headEnd type="none" w="sm" len="sm"/>
            <a:tailEnd type="none" w="sm" len="sm"/>
          </a:ln>
        </p:spPr>
        <p:txBody>
          <a:bodyPr wrap="none" anchor="ctr"/>
          <a:lstStyle/>
          <a:p>
            <a:endParaRPr lang="en-US"/>
          </a:p>
        </p:txBody>
      </p:sp>
      <p:sp>
        <p:nvSpPr>
          <p:cNvPr id="19" name="Slide Number Placeholder 18"/>
          <p:cNvSpPr>
            <a:spLocks noGrp="1"/>
          </p:cNvSpPr>
          <p:nvPr>
            <p:ph type="sldNum" sz="quarter" idx="12"/>
          </p:nvPr>
        </p:nvSpPr>
        <p:spPr/>
        <p:txBody>
          <a:bodyPr/>
          <a:lstStyle/>
          <a:p>
            <a:fld id="{A575F719-0540-4674-88C0-D9F74718F555}" type="slidenum">
              <a:rPr lang="en-US" smtClean="0"/>
              <a:pPr/>
              <a:t>2</a:t>
            </a:fld>
            <a:endParaRPr lang="en-US"/>
          </a:p>
        </p:txBody>
      </p:sp>
      <p:sp>
        <p:nvSpPr>
          <p:cNvPr id="20" name="Footer Placeholder 19"/>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Memberikan</a:t>
            </a:r>
            <a:r>
              <a:rPr lang="en-US" dirty="0" smtClean="0"/>
              <a:t> </a:t>
            </a:r>
            <a:r>
              <a:rPr lang="en-US" dirty="0" err="1" smtClean="0"/>
              <a:t>nilai</a:t>
            </a:r>
            <a:r>
              <a:rPr lang="en-US" dirty="0" smtClean="0"/>
              <a:t> </a:t>
            </a:r>
            <a:r>
              <a:rPr lang="en-US" dirty="0" err="1" smtClean="0"/>
              <a:t>ke</a:t>
            </a:r>
            <a:r>
              <a:rPr lang="en-US" dirty="0" smtClean="0"/>
              <a:t> data </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Ada</a:t>
            </a:r>
            <a:r>
              <a:rPr lang="en-US" sz="2800" dirty="0" smtClean="0"/>
              <a:t> </a:t>
            </a:r>
            <a:r>
              <a:rPr lang="en-US" sz="2800" dirty="0" err="1" smtClean="0"/>
              <a:t>tiga</a:t>
            </a:r>
            <a:r>
              <a:rPr lang="en-US" sz="2800" dirty="0" smtClean="0"/>
              <a:t> </a:t>
            </a:r>
            <a:r>
              <a:rPr lang="en-US" sz="2800" dirty="0" err="1" smtClean="0"/>
              <a:t>cara</a:t>
            </a:r>
            <a:r>
              <a:rPr lang="en-US" sz="2800" dirty="0" smtClean="0"/>
              <a:t> </a:t>
            </a:r>
            <a:r>
              <a:rPr lang="en-US" sz="2800" dirty="0" err="1" smtClean="0"/>
              <a:t>untuk</a:t>
            </a:r>
            <a:r>
              <a:rPr lang="en-US" sz="2800" dirty="0" smtClean="0"/>
              <a:t> </a:t>
            </a:r>
            <a:r>
              <a:rPr lang="en-US" sz="2800" dirty="0" err="1" smtClean="0"/>
              <a:t>memberikan</a:t>
            </a:r>
            <a:r>
              <a:rPr lang="en-US" sz="2800" dirty="0" smtClean="0"/>
              <a:t> </a:t>
            </a:r>
            <a:r>
              <a:rPr lang="en-US" sz="2800" dirty="0" err="1" smtClean="0"/>
              <a:t>nilai</a:t>
            </a:r>
            <a:r>
              <a:rPr lang="en-US" sz="2800" dirty="0" smtClean="0"/>
              <a:t> </a:t>
            </a:r>
            <a:r>
              <a:rPr lang="en-US" sz="2800" dirty="0" err="1" smtClean="0"/>
              <a:t>ke</a:t>
            </a:r>
            <a:r>
              <a:rPr lang="en-US" sz="2800" dirty="0" smtClean="0"/>
              <a:t> </a:t>
            </a:r>
            <a:r>
              <a:rPr lang="en-US" sz="2800" dirty="0" err="1" smtClean="0"/>
              <a:t>dalam</a:t>
            </a:r>
            <a:r>
              <a:rPr lang="en-US" sz="2800" dirty="0" smtClean="0"/>
              <a:t> data : </a:t>
            </a:r>
          </a:p>
          <a:p>
            <a:pPr lvl="1">
              <a:lnSpc>
                <a:spcPct val="90000"/>
              </a:lnSpc>
            </a:pPr>
            <a:r>
              <a:rPr lang="en-US" sz="2400" dirty="0" err="1" smtClean="0"/>
              <a:t>Memberikan</a:t>
            </a:r>
            <a:r>
              <a:rPr lang="en-US" sz="2400" dirty="0" smtClean="0"/>
              <a:t> </a:t>
            </a:r>
            <a:r>
              <a:rPr lang="en-US" sz="2400" dirty="0" err="1" smtClean="0"/>
              <a:t>nilai</a:t>
            </a:r>
            <a:r>
              <a:rPr lang="en-US" sz="2400" dirty="0" smtClean="0"/>
              <a:t> </a:t>
            </a:r>
            <a:r>
              <a:rPr lang="en-US" sz="2400" dirty="0" err="1" smtClean="0"/>
              <a:t>awal</a:t>
            </a:r>
            <a:r>
              <a:rPr lang="en-US" sz="2400" dirty="0" smtClean="0"/>
              <a:t>, </a:t>
            </a:r>
            <a:r>
              <a:rPr lang="en-US" sz="2400" dirty="0" err="1" smtClean="0"/>
              <a:t>menggunakan</a:t>
            </a:r>
            <a:r>
              <a:rPr lang="en-US" sz="2400" dirty="0" smtClean="0"/>
              <a:t> </a:t>
            </a:r>
            <a:r>
              <a:rPr lang="en-US" sz="2400" i="1" dirty="0" smtClean="0"/>
              <a:t>statement</a:t>
            </a:r>
            <a:r>
              <a:rPr lang="en-US" sz="2400" dirty="0" smtClean="0"/>
              <a:t> “Initialize” </a:t>
            </a:r>
            <a:r>
              <a:rPr lang="en-US" sz="2400" dirty="0" err="1" smtClean="0"/>
              <a:t>atau</a:t>
            </a:r>
            <a:r>
              <a:rPr lang="en-US" sz="2400" dirty="0" smtClean="0"/>
              <a:t> “Set”</a:t>
            </a:r>
          </a:p>
          <a:p>
            <a:pPr lvl="1">
              <a:lnSpc>
                <a:spcPct val="90000"/>
              </a:lnSpc>
            </a:pPr>
            <a:r>
              <a:rPr lang="en-US" sz="2400" dirty="0" err="1" smtClean="0"/>
              <a:t>Memberikan</a:t>
            </a:r>
            <a:r>
              <a:rPr lang="en-US" sz="2400" dirty="0" smtClean="0"/>
              <a:t> </a:t>
            </a:r>
            <a:r>
              <a:rPr lang="en-US" sz="2400" dirty="0" err="1" smtClean="0"/>
              <a:t>nilai</a:t>
            </a:r>
            <a:r>
              <a:rPr lang="en-US" sz="2400" dirty="0" smtClean="0"/>
              <a:t> </a:t>
            </a:r>
            <a:r>
              <a:rPr lang="en-US" sz="2400" dirty="0" err="1" smtClean="0"/>
              <a:t>sebagai</a:t>
            </a:r>
            <a:r>
              <a:rPr lang="en-US" sz="2400" dirty="0" smtClean="0"/>
              <a:t> </a:t>
            </a:r>
            <a:r>
              <a:rPr lang="en-US" sz="2400" dirty="0" err="1" smtClean="0"/>
              <a:t>hasil</a:t>
            </a:r>
            <a:r>
              <a:rPr lang="en-US" sz="2400" dirty="0" smtClean="0"/>
              <a:t> </a:t>
            </a:r>
            <a:r>
              <a:rPr lang="en-US" sz="2400" dirty="0" err="1" smtClean="0"/>
              <a:t>dari</a:t>
            </a:r>
            <a:r>
              <a:rPr lang="en-US" sz="2400" dirty="0" smtClean="0"/>
              <a:t> </a:t>
            </a:r>
            <a:r>
              <a:rPr lang="en-US" sz="2400" dirty="0" err="1" smtClean="0"/>
              <a:t>suatu</a:t>
            </a:r>
            <a:r>
              <a:rPr lang="en-US" sz="2400" dirty="0" smtClean="0"/>
              <a:t> </a:t>
            </a:r>
            <a:r>
              <a:rPr lang="en-US" sz="2400" dirty="0" err="1" smtClean="0"/>
              <a:t>proses</a:t>
            </a:r>
            <a:r>
              <a:rPr lang="en-US" sz="2400" dirty="0" smtClean="0"/>
              <a:t>, </a:t>
            </a:r>
            <a:r>
              <a:rPr lang="en-US" sz="2400" dirty="0" err="1" smtClean="0"/>
              <a:t>maka</a:t>
            </a:r>
            <a:r>
              <a:rPr lang="en-US" sz="2400" dirty="0" smtClean="0"/>
              <a:t> </a:t>
            </a:r>
            <a:r>
              <a:rPr lang="en-US" sz="2400" dirty="0" err="1" smtClean="0"/>
              <a:t>tanda</a:t>
            </a:r>
            <a:r>
              <a:rPr lang="en-US" sz="2400" dirty="0" smtClean="0"/>
              <a:t> “=“ </a:t>
            </a:r>
            <a:r>
              <a:rPr lang="en-US" sz="2400" dirty="0" err="1" smtClean="0"/>
              <a:t>digunakan</a:t>
            </a:r>
            <a:endParaRPr lang="en-US" sz="2400" dirty="0" smtClean="0"/>
          </a:p>
          <a:p>
            <a:pPr lvl="1">
              <a:lnSpc>
                <a:spcPct val="90000"/>
              </a:lnSpc>
            </a:pPr>
            <a:r>
              <a:rPr lang="en-US" sz="2400" dirty="0" err="1" smtClean="0"/>
              <a:t>Untuk</a:t>
            </a:r>
            <a:r>
              <a:rPr lang="en-US" sz="2400" dirty="0" smtClean="0"/>
              <a:t> </a:t>
            </a:r>
            <a:r>
              <a:rPr lang="en-US" sz="2400" dirty="0" err="1" smtClean="0"/>
              <a:t>menyimpan</a:t>
            </a:r>
            <a:r>
              <a:rPr lang="en-US" sz="2400" dirty="0" smtClean="0"/>
              <a:t> </a:t>
            </a:r>
            <a:r>
              <a:rPr lang="en-US" sz="2400" dirty="0" err="1" smtClean="0"/>
              <a:t>suatu</a:t>
            </a:r>
            <a:r>
              <a:rPr lang="en-US" sz="2400" dirty="0" smtClean="0"/>
              <a:t> </a:t>
            </a:r>
            <a:r>
              <a:rPr lang="en-US" sz="2400" dirty="0" err="1" smtClean="0"/>
              <a:t>nilai</a:t>
            </a:r>
            <a:r>
              <a:rPr lang="en-US" sz="2400" dirty="0" smtClean="0"/>
              <a:t> </a:t>
            </a:r>
            <a:r>
              <a:rPr lang="en-US" sz="2400" dirty="0" err="1" smtClean="0"/>
              <a:t>maka</a:t>
            </a:r>
            <a:r>
              <a:rPr lang="en-US" sz="2400" dirty="0" smtClean="0"/>
              <a:t> </a:t>
            </a:r>
            <a:r>
              <a:rPr lang="en-US" sz="2400" i="1" dirty="0" smtClean="0"/>
              <a:t>statement</a:t>
            </a:r>
            <a:r>
              <a:rPr lang="en-US" sz="2400" dirty="0" smtClean="0"/>
              <a:t> “Save” </a:t>
            </a:r>
            <a:r>
              <a:rPr lang="en-US" sz="2400" dirty="0" err="1" smtClean="0"/>
              <a:t>atau</a:t>
            </a:r>
            <a:r>
              <a:rPr lang="en-US" sz="2400" dirty="0" smtClean="0"/>
              <a:t> “Store” </a:t>
            </a:r>
            <a:r>
              <a:rPr lang="en-US" sz="2400" dirty="0" err="1" smtClean="0"/>
              <a:t>digunakan</a:t>
            </a:r>
            <a:r>
              <a:rPr lang="en-US" sz="2400" dirty="0" smtClean="0"/>
              <a:t> </a:t>
            </a:r>
          </a:p>
          <a:p>
            <a:pPr>
              <a:lnSpc>
                <a:spcPct val="90000"/>
              </a:lnSpc>
            </a:pPr>
            <a:r>
              <a:rPr lang="en-US" sz="2800" dirty="0" err="1" smtClean="0"/>
              <a:t>Contoh</a:t>
            </a:r>
            <a:r>
              <a:rPr lang="en-US" sz="2800" dirty="0" smtClean="0"/>
              <a:t>:</a:t>
            </a:r>
          </a:p>
          <a:p>
            <a:pPr lvl="1">
              <a:lnSpc>
                <a:spcPct val="90000"/>
              </a:lnSpc>
              <a:buFontTx/>
              <a:buNone/>
            </a:pPr>
            <a:r>
              <a:rPr lang="en-US" sz="2400" dirty="0" smtClean="0"/>
              <a:t>Set Counter to 0 </a:t>
            </a:r>
          </a:p>
          <a:p>
            <a:pPr lvl="1">
              <a:lnSpc>
                <a:spcPct val="90000"/>
              </a:lnSpc>
              <a:buFontTx/>
              <a:buNone/>
            </a:pPr>
            <a:r>
              <a:rPr lang="en-US" sz="2400" dirty="0" smtClean="0"/>
              <a:t>Total = </a:t>
            </a:r>
            <a:r>
              <a:rPr lang="en-US" sz="2400" dirty="0" err="1" smtClean="0"/>
              <a:t>Harga</a:t>
            </a:r>
            <a:r>
              <a:rPr lang="en-US" sz="2400" dirty="0" smtClean="0"/>
              <a:t> * </a:t>
            </a:r>
            <a:r>
              <a:rPr lang="en-US" sz="2400" dirty="0" err="1" smtClean="0"/>
              <a:t>Jumlah</a:t>
            </a:r>
            <a:r>
              <a:rPr lang="en-US" sz="2400" dirty="0" smtClean="0"/>
              <a:t> </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Membandingkan</a:t>
            </a:r>
            <a:r>
              <a:rPr lang="en-US" dirty="0" smtClean="0"/>
              <a:t> </a:t>
            </a:r>
            <a:r>
              <a:rPr lang="en-US" dirty="0" err="1" smtClean="0"/>
              <a:t>dan</a:t>
            </a:r>
            <a:r>
              <a:rPr lang="en-US" dirty="0" smtClean="0"/>
              <a:t> </a:t>
            </a:r>
            <a:r>
              <a:rPr lang="en-US" dirty="0" err="1" smtClean="0"/>
              <a:t>memilih</a:t>
            </a:r>
            <a:endParaRPr lang="en-US" dirty="0"/>
          </a:p>
        </p:txBody>
      </p:sp>
      <p:sp>
        <p:nvSpPr>
          <p:cNvPr id="3" name="Content Placeholder 2"/>
          <p:cNvSpPr>
            <a:spLocks noGrp="1"/>
          </p:cNvSpPr>
          <p:nvPr>
            <p:ph idx="1"/>
          </p:nvPr>
        </p:nvSpPr>
        <p:spPr/>
        <p:txBody>
          <a:bodyPr/>
          <a:lstStyle/>
          <a:p>
            <a:pPr>
              <a:lnSpc>
                <a:spcPct val="80000"/>
              </a:lnSpc>
            </a:pPr>
            <a:r>
              <a:rPr lang="en-US" sz="2800" dirty="0" err="1" smtClean="0"/>
              <a:t>Salah</a:t>
            </a:r>
            <a:r>
              <a:rPr lang="en-US" sz="2800" dirty="0" smtClean="0"/>
              <a:t> </a:t>
            </a:r>
            <a:r>
              <a:rPr lang="en-US" sz="2800" dirty="0" err="1" smtClean="0"/>
              <a:t>satu</a:t>
            </a:r>
            <a:r>
              <a:rPr lang="en-US" sz="2800" dirty="0" smtClean="0"/>
              <a:t> </a:t>
            </a:r>
            <a:r>
              <a:rPr lang="en-US" sz="2800" dirty="0" err="1" smtClean="0"/>
              <a:t>operasi</a:t>
            </a:r>
            <a:r>
              <a:rPr lang="en-US" sz="2800" dirty="0" smtClean="0"/>
              <a:t> </a:t>
            </a:r>
            <a:r>
              <a:rPr lang="en-US" sz="2800" dirty="0" err="1" smtClean="0"/>
              <a:t>terpenting</a:t>
            </a:r>
            <a:r>
              <a:rPr lang="en-US" sz="2800" dirty="0" smtClean="0"/>
              <a:t> yang </a:t>
            </a:r>
            <a:r>
              <a:rPr lang="en-US" sz="2800" dirty="0" err="1" smtClean="0"/>
              <a:t>dapat</a:t>
            </a:r>
            <a:r>
              <a:rPr lang="en-US" sz="2800" dirty="0" smtClean="0"/>
              <a:t> </a:t>
            </a:r>
            <a:r>
              <a:rPr lang="en-US" sz="2800" dirty="0" err="1" smtClean="0"/>
              <a:t>dilakukan</a:t>
            </a:r>
            <a:r>
              <a:rPr lang="en-US" sz="2800" dirty="0" smtClean="0"/>
              <a:t> </a:t>
            </a:r>
            <a:r>
              <a:rPr lang="en-US" sz="2800" dirty="0" err="1" smtClean="0"/>
              <a:t>komputer</a:t>
            </a:r>
            <a:r>
              <a:rPr lang="en-US" sz="2800" dirty="0" smtClean="0"/>
              <a:t> </a:t>
            </a:r>
            <a:r>
              <a:rPr lang="en-US" sz="2800" dirty="0" err="1" smtClean="0"/>
              <a:t>adalah</a:t>
            </a:r>
            <a:r>
              <a:rPr lang="en-US" sz="2800" dirty="0" smtClean="0"/>
              <a:t> </a:t>
            </a:r>
            <a:r>
              <a:rPr lang="en-US" sz="2800" dirty="0" err="1" smtClean="0"/>
              <a:t>membandingkan</a:t>
            </a:r>
            <a:r>
              <a:rPr lang="en-US" sz="2800" dirty="0" smtClean="0"/>
              <a:t> </a:t>
            </a:r>
            <a:r>
              <a:rPr lang="en-US" sz="2800" dirty="0" err="1" smtClean="0"/>
              <a:t>dan</a:t>
            </a:r>
            <a:r>
              <a:rPr lang="en-US" sz="2800" dirty="0" smtClean="0"/>
              <a:t> </a:t>
            </a:r>
            <a:r>
              <a:rPr lang="en-US" sz="2800" dirty="0" err="1" smtClean="0"/>
              <a:t>memilih</a:t>
            </a:r>
            <a:r>
              <a:rPr lang="en-US" sz="2800" dirty="0" smtClean="0"/>
              <a:t> </a:t>
            </a:r>
            <a:r>
              <a:rPr lang="en-US" sz="2800" dirty="0" err="1" smtClean="0"/>
              <a:t>salah</a:t>
            </a:r>
            <a:r>
              <a:rPr lang="en-US" sz="2800" dirty="0" smtClean="0"/>
              <a:t> </a:t>
            </a:r>
            <a:r>
              <a:rPr lang="en-US" sz="2800" dirty="0" err="1" smtClean="0"/>
              <a:t>satu</a:t>
            </a:r>
            <a:r>
              <a:rPr lang="en-US" sz="2800" dirty="0" smtClean="0"/>
              <a:t> </a:t>
            </a:r>
            <a:r>
              <a:rPr lang="en-US" sz="2800" dirty="0" err="1" smtClean="0"/>
              <a:t>alternatif</a:t>
            </a:r>
            <a:r>
              <a:rPr lang="en-US" sz="2800" dirty="0" smtClean="0"/>
              <a:t> </a:t>
            </a:r>
            <a:r>
              <a:rPr lang="en-US" sz="2800" dirty="0" err="1" smtClean="0"/>
              <a:t>solusi</a:t>
            </a:r>
            <a:r>
              <a:rPr lang="en-US" sz="2800" dirty="0" smtClean="0"/>
              <a:t>. </a:t>
            </a:r>
          </a:p>
          <a:p>
            <a:pPr>
              <a:lnSpc>
                <a:spcPct val="80000"/>
              </a:lnSpc>
            </a:pPr>
            <a:r>
              <a:rPr lang="en-US" sz="2800" dirty="0" smtClean="0"/>
              <a:t>Keyword yang </a:t>
            </a:r>
            <a:r>
              <a:rPr lang="en-US" sz="2800" dirty="0" err="1" smtClean="0"/>
              <a:t>digunakan</a:t>
            </a:r>
            <a:r>
              <a:rPr lang="en-US" sz="2800" dirty="0" smtClean="0"/>
              <a:t> : “IF”, “THEN” </a:t>
            </a:r>
            <a:r>
              <a:rPr lang="en-US" sz="2800" dirty="0" err="1" smtClean="0"/>
              <a:t>dan</a:t>
            </a:r>
            <a:r>
              <a:rPr lang="en-US" sz="2800" dirty="0" smtClean="0"/>
              <a:t> “ELSE” </a:t>
            </a:r>
          </a:p>
          <a:p>
            <a:pPr>
              <a:lnSpc>
                <a:spcPct val="80000"/>
              </a:lnSpc>
            </a:pPr>
            <a:r>
              <a:rPr lang="en-US" sz="2800" dirty="0" err="1" smtClean="0"/>
              <a:t>Contoh</a:t>
            </a:r>
            <a:r>
              <a:rPr lang="en-US" sz="2800" dirty="0" smtClean="0"/>
              <a:t> </a:t>
            </a:r>
          </a:p>
          <a:p>
            <a:pPr lvl="1">
              <a:lnSpc>
                <a:spcPct val="80000"/>
              </a:lnSpc>
              <a:buFontTx/>
              <a:buNone/>
            </a:pPr>
            <a:r>
              <a:rPr lang="en-US" sz="2400" dirty="0" smtClean="0"/>
              <a:t>IF </a:t>
            </a:r>
            <a:r>
              <a:rPr lang="en-US" sz="2400" dirty="0" err="1" smtClean="0"/>
              <a:t>Pilih</a:t>
            </a:r>
            <a:r>
              <a:rPr lang="en-US" sz="2400" dirty="0" smtClean="0"/>
              <a:t>=‘1’ THEN </a:t>
            </a:r>
          </a:p>
          <a:p>
            <a:pPr lvl="1">
              <a:lnSpc>
                <a:spcPct val="80000"/>
              </a:lnSpc>
              <a:buFontTx/>
              <a:buNone/>
            </a:pPr>
            <a:r>
              <a:rPr lang="en-US" sz="2400" dirty="0" smtClean="0"/>
              <a:t>	Discount = 0.1 * </a:t>
            </a:r>
            <a:r>
              <a:rPr lang="en-US" sz="2400" dirty="0" err="1" smtClean="0"/>
              <a:t>harga</a:t>
            </a:r>
            <a:endParaRPr lang="en-US" sz="2400" dirty="0" smtClean="0"/>
          </a:p>
          <a:p>
            <a:pPr lvl="1">
              <a:lnSpc>
                <a:spcPct val="80000"/>
              </a:lnSpc>
              <a:buFontTx/>
              <a:buNone/>
            </a:pPr>
            <a:r>
              <a:rPr lang="en-US" sz="2400" dirty="0" smtClean="0"/>
              <a:t>ELSE</a:t>
            </a:r>
          </a:p>
          <a:p>
            <a:pPr lvl="1">
              <a:lnSpc>
                <a:spcPct val="80000"/>
              </a:lnSpc>
              <a:buFontTx/>
              <a:buNone/>
            </a:pPr>
            <a:r>
              <a:rPr lang="en-US" sz="2400" dirty="0" smtClean="0"/>
              <a:t>	Discount = 0.2 * </a:t>
            </a:r>
            <a:r>
              <a:rPr lang="en-US" sz="2400" dirty="0" err="1" smtClean="0"/>
              <a:t>harga</a:t>
            </a:r>
            <a:r>
              <a:rPr lang="en-US" sz="2400" dirty="0" smtClean="0"/>
              <a:t> </a:t>
            </a:r>
          </a:p>
          <a:p>
            <a:pPr lvl="1">
              <a:lnSpc>
                <a:spcPct val="80000"/>
              </a:lnSpc>
              <a:buFontTx/>
              <a:buNone/>
            </a:pPr>
            <a:r>
              <a:rPr lang="en-US" sz="2400" dirty="0" err="1" smtClean="0"/>
              <a:t>ENDIF</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err="1" smtClean="0"/>
              <a:t>Melakukan</a:t>
            </a:r>
            <a:r>
              <a:rPr lang="en-US" dirty="0" smtClean="0"/>
              <a:t> </a:t>
            </a:r>
            <a:r>
              <a:rPr lang="en-US" dirty="0" err="1" smtClean="0"/>
              <a:t>pengulangan</a:t>
            </a:r>
            <a:endParaRPr lang="en-US" dirty="0"/>
          </a:p>
        </p:txBody>
      </p:sp>
      <p:sp>
        <p:nvSpPr>
          <p:cNvPr id="3" name="Content Placeholder 2"/>
          <p:cNvSpPr>
            <a:spLocks noGrp="1"/>
          </p:cNvSpPr>
          <p:nvPr>
            <p:ph idx="1"/>
          </p:nvPr>
        </p:nvSpPr>
        <p:spPr/>
        <p:txBody>
          <a:bodyPr/>
          <a:lstStyle/>
          <a:p>
            <a:pPr>
              <a:lnSpc>
                <a:spcPct val="90000"/>
              </a:lnSpc>
            </a:pPr>
            <a:r>
              <a:rPr lang="en-US" dirty="0" err="1" smtClean="0"/>
              <a:t>Jika</a:t>
            </a:r>
            <a:r>
              <a:rPr lang="en-US" dirty="0" smtClean="0"/>
              <a:t> </a:t>
            </a:r>
            <a:r>
              <a:rPr lang="en-US" dirty="0" err="1" smtClean="0"/>
              <a:t>ada</a:t>
            </a:r>
            <a:r>
              <a:rPr lang="en-US" dirty="0" smtClean="0"/>
              <a:t> </a:t>
            </a:r>
            <a:r>
              <a:rPr lang="en-US" dirty="0" err="1" smtClean="0"/>
              <a:t>beberapa</a:t>
            </a:r>
            <a:r>
              <a:rPr lang="en-US" dirty="0" smtClean="0"/>
              <a:t> </a:t>
            </a:r>
            <a:r>
              <a:rPr lang="en-US" dirty="0" err="1" smtClean="0"/>
              <a:t>perintah</a:t>
            </a:r>
            <a:r>
              <a:rPr lang="en-US" dirty="0" smtClean="0"/>
              <a:t> yang </a:t>
            </a:r>
            <a:r>
              <a:rPr lang="en-US" dirty="0" err="1" smtClean="0"/>
              <a:t>harus</a:t>
            </a:r>
            <a:r>
              <a:rPr lang="en-US" dirty="0" smtClean="0"/>
              <a:t> </a:t>
            </a:r>
            <a:r>
              <a:rPr lang="en-US" dirty="0" err="1" smtClean="0"/>
              <a:t>diulang</a:t>
            </a:r>
            <a:r>
              <a:rPr lang="en-US" dirty="0" smtClean="0"/>
              <a:t>, </a:t>
            </a:r>
            <a:r>
              <a:rPr lang="en-US" dirty="0" err="1" smtClean="0"/>
              <a:t>maka</a:t>
            </a:r>
            <a:r>
              <a:rPr lang="en-US" dirty="0" smtClean="0"/>
              <a:t> </a:t>
            </a:r>
            <a:r>
              <a:rPr lang="en-US" dirty="0" err="1" smtClean="0"/>
              <a:t>dapat</a:t>
            </a:r>
            <a:r>
              <a:rPr lang="en-US" dirty="0" smtClean="0"/>
              <a:t> </a:t>
            </a:r>
            <a:r>
              <a:rPr lang="en-US" dirty="0" err="1" smtClean="0"/>
              <a:t>digunakan</a:t>
            </a:r>
            <a:r>
              <a:rPr lang="en-US" dirty="0" smtClean="0"/>
              <a:t> </a:t>
            </a:r>
            <a:r>
              <a:rPr lang="en-US" i="1" dirty="0" smtClean="0"/>
              <a:t>keyword</a:t>
            </a:r>
            <a:r>
              <a:rPr lang="en-US" dirty="0" smtClean="0"/>
              <a:t> “DO WHILE” </a:t>
            </a:r>
            <a:r>
              <a:rPr lang="en-US" dirty="0" err="1" smtClean="0"/>
              <a:t>dan</a:t>
            </a:r>
            <a:r>
              <a:rPr lang="en-US" dirty="0" smtClean="0"/>
              <a:t> “END DO”.</a:t>
            </a:r>
          </a:p>
          <a:p>
            <a:pPr>
              <a:lnSpc>
                <a:spcPct val="90000"/>
              </a:lnSpc>
            </a:pPr>
            <a:r>
              <a:rPr lang="en-US" dirty="0" err="1" smtClean="0"/>
              <a:t>Contoh</a:t>
            </a:r>
            <a:r>
              <a:rPr lang="en-US" dirty="0" smtClean="0"/>
              <a:t> </a:t>
            </a:r>
          </a:p>
          <a:p>
            <a:pPr lvl="1">
              <a:lnSpc>
                <a:spcPct val="90000"/>
              </a:lnSpc>
              <a:buFontTx/>
              <a:buNone/>
            </a:pPr>
            <a:r>
              <a:rPr lang="en-US" dirty="0" err="1" smtClean="0"/>
              <a:t>DOWHILE</a:t>
            </a:r>
            <a:r>
              <a:rPr lang="en-US" dirty="0" smtClean="0"/>
              <a:t> </a:t>
            </a:r>
            <a:r>
              <a:rPr lang="en-US" dirty="0" err="1" smtClean="0"/>
              <a:t>bil</a:t>
            </a:r>
            <a:r>
              <a:rPr lang="en-US" dirty="0" smtClean="0"/>
              <a:t> &lt; 10</a:t>
            </a:r>
          </a:p>
          <a:p>
            <a:pPr lvl="1">
              <a:lnSpc>
                <a:spcPct val="90000"/>
              </a:lnSpc>
              <a:buFontTx/>
              <a:buNone/>
            </a:pPr>
            <a:r>
              <a:rPr lang="en-US" dirty="0" smtClean="0"/>
              <a:t>	</a:t>
            </a:r>
            <a:r>
              <a:rPr lang="en-US" dirty="0" err="1" smtClean="0"/>
              <a:t>cetak</a:t>
            </a:r>
            <a:r>
              <a:rPr lang="en-US" dirty="0" smtClean="0"/>
              <a:t> </a:t>
            </a:r>
            <a:r>
              <a:rPr lang="en-US" dirty="0" err="1" smtClean="0"/>
              <a:t>bil</a:t>
            </a:r>
            <a:r>
              <a:rPr lang="en-US" dirty="0" smtClean="0"/>
              <a:t> </a:t>
            </a:r>
          </a:p>
          <a:p>
            <a:pPr lvl="1">
              <a:lnSpc>
                <a:spcPct val="90000"/>
              </a:lnSpc>
              <a:buFontTx/>
              <a:buNone/>
            </a:pPr>
            <a:r>
              <a:rPr lang="en-US" dirty="0" smtClean="0"/>
              <a:t>	</a:t>
            </a:r>
            <a:r>
              <a:rPr lang="en-US" dirty="0" err="1" smtClean="0"/>
              <a:t>bil</a:t>
            </a:r>
            <a:r>
              <a:rPr lang="en-US" dirty="0" smtClean="0"/>
              <a:t> = </a:t>
            </a:r>
            <a:r>
              <a:rPr lang="en-US" dirty="0" err="1" smtClean="0"/>
              <a:t>bil</a:t>
            </a:r>
            <a:r>
              <a:rPr lang="en-US" dirty="0" smtClean="0"/>
              <a:t> +1</a:t>
            </a:r>
          </a:p>
          <a:p>
            <a:pPr lvl="1">
              <a:lnSpc>
                <a:spcPct val="90000"/>
              </a:lnSpc>
              <a:buFontTx/>
              <a:buNone/>
            </a:pPr>
            <a:r>
              <a:rPr lang="en-US" dirty="0" err="1" smtClean="0"/>
              <a:t>ENDDO</a:t>
            </a:r>
            <a:r>
              <a:rPr lang="en-US" dirty="0" smtClean="0"/>
              <a:t> </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pPr>
              <a:lnSpc>
                <a:spcPct val="80000"/>
              </a:lnSpc>
            </a:pPr>
            <a:r>
              <a:rPr lang="en-US" sz="2400" dirty="0" err="1" smtClean="0"/>
              <a:t>Bagan-bagan</a:t>
            </a:r>
            <a:r>
              <a:rPr lang="en-US" sz="2400" dirty="0" smtClean="0"/>
              <a:t> yang </a:t>
            </a:r>
            <a:r>
              <a:rPr lang="en-US" sz="2400" dirty="0" err="1" smtClean="0"/>
              <a:t>mempunyai</a:t>
            </a:r>
            <a:r>
              <a:rPr lang="en-US" sz="2400" dirty="0" smtClean="0"/>
              <a:t> </a:t>
            </a:r>
            <a:r>
              <a:rPr lang="en-US" sz="2400" dirty="0" err="1" smtClean="0"/>
              <a:t>arus</a:t>
            </a:r>
            <a:r>
              <a:rPr lang="en-US" sz="2400" dirty="0" smtClean="0"/>
              <a:t> yang </a:t>
            </a:r>
            <a:r>
              <a:rPr lang="en-US" sz="2400" dirty="0" err="1" smtClean="0"/>
              <a:t>menggambarkan</a:t>
            </a:r>
            <a:r>
              <a:rPr lang="en-US" sz="2400" dirty="0" smtClean="0"/>
              <a:t> </a:t>
            </a:r>
            <a:r>
              <a:rPr lang="en-US" sz="2400" dirty="0" err="1" smtClean="0"/>
              <a:t>langkah-langkah</a:t>
            </a:r>
            <a:r>
              <a:rPr lang="en-US" sz="2400" dirty="0" smtClean="0"/>
              <a:t> </a:t>
            </a:r>
            <a:r>
              <a:rPr lang="en-US" sz="2400" dirty="0" err="1" smtClean="0"/>
              <a:t>penyelesaian</a:t>
            </a:r>
            <a:r>
              <a:rPr lang="en-US" sz="2400" dirty="0" smtClean="0"/>
              <a:t> </a:t>
            </a:r>
            <a:r>
              <a:rPr lang="en-US" sz="2400" dirty="0" err="1" smtClean="0"/>
              <a:t>suatu</a:t>
            </a:r>
            <a:r>
              <a:rPr lang="en-US" sz="2400" dirty="0" smtClean="0"/>
              <a:t> </a:t>
            </a:r>
            <a:r>
              <a:rPr lang="en-US" sz="2400" dirty="0" err="1" smtClean="0"/>
              <a:t>masalah</a:t>
            </a:r>
            <a:r>
              <a:rPr lang="en-US" sz="2400" dirty="0" smtClean="0"/>
              <a:t>.</a:t>
            </a:r>
          </a:p>
          <a:p>
            <a:pPr>
              <a:lnSpc>
                <a:spcPct val="80000"/>
              </a:lnSpc>
            </a:pPr>
            <a:r>
              <a:rPr lang="en-US" sz="2400" dirty="0" err="1" smtClean="0"/>
              <a:t>Merupakan</a:t>
            </a:r>
            <a:r>
              <a:rPr lang="en-US" sz="2400" dirty="0" smtClean="0"/>
              <a:t> </a:t>
            </a:r>
            <a:r>
              <a:rPr lang="en-US" sz="2400" dirty="0" err="1" smtClean="0"/>
              <a:t>cara</a:t>
            </a:r>
            <a:r>
              <a:rPr lang="en-US" sz="2400" dirty="0" smtClean="0"/>
              <a:t> </a:t>
            </a:r>
            <a:r>
              <a:rPr lang="en-US" sz="2400" dirty="0" err="1" smtClean="0"/>
              <a:t>penyajian</a:t>
            </a:r>
            <a:r>
              <a:rPr lang="en-US" sz="2400" dirty="0" smtClean="0"/>
              <a:t> </a:t>
            </a:r>
            <a:r>
              <a:rPr lang="en-US" sz="2400" dirty="0" err="1" smtClean="0"/>
              <a:t>dari</a:t>
            </a:r>
            <a:r>
              <a:rPr lang="en-US" sz="2400" dirty="0" smtClean="0"/>
              <a:t> </a:t>
            </a:r>
            <a:r>
              <a:rPr lang="en-US" sz="2400" dirty="0" err="1" smtClean="0"/>
              <a:t>suatu</a:t>
            </a:r>
            <a:r>
              <a:rPr lang="en-US" sz="2400" dirty="0" smtClean="0"/>
              <a:t> </a:t>
            </a:r>
            <a:r>
              <a:rPr lang="en-US" sz="2400" dirty="0" err="1" smtClean="0"/>
              <a:t>algoritma</a:t>
            </a:r>
            <a:r>
              <a:rPr lang="en-US" sz="2400" dirty="0" smtClean="0"/>
              <a:t>.</a:t>
            </a:r>
          </a:p>
          <a:p>
            <a:pPr>
              <a:lnSpc>
                <a:spcPct val="80000"/>
              </a:lnSpc>
            </a:pPr>
            <a:r>
              <a:rPr lang="en-US" sz="2400" dirty="0" err="1" smtClean="0"/>
              <a:t>Ada</a:t>
            </a:r>
            <a:r>
              <a:rPr lang="en-US" sz="2400" dirty="0" smtClean="0"/>
              <a:t> 2 </a:t>
            </a:r>
            <a:r>
              <a:rPr lang="en-US" sz="2400" dirty="0" err="1" smtClean="0"/>
              <a:t>macam</a:t>
            </a:r>
            <a:r>
              <a:rPr lang="en-US" sz="2400" dirty="0" smtClean="0"/>
              <a:t> Flowchart :</a:t>
            </a:r>
          </a:p>
          <a:p>
            <a:pPr>
              <a:lnSpc>
                <a:spcPct val="80000"/>
              </a:lnSpc>
              <a:buFont typeface="Wingdings" pitchFamily="2" charset="2"/>
              <a:buNone/>
            </a:pPr>
            <a:r>
              <a:rPr lang="en-US" sz="2400" dirty="0" smtClean="0"/>
              <a:t>	– System Flowchart </a:t>
            </a:r>
            <a:r>
              <a:rPr lang="en-US" sz="2400" dirty="0" smtClean="0">
                <a:sym typeface="Wingdings" pitchFamily="2" charset="2"/>
              </a:rPr>
              <a:t></a:t>
            </a:r>
            <a:r>
              <a:rPr lang="en-US" sz="2400" dirty="0" smtClean="0"/>
              <a:t>  </a:t>
            </a:r>
            <a:r>
              <a:rPr lang="en-US" sz="2400" dirty="0" err="1" smtClean="0"/>
              <a:t>urutan</a:t>
            </a:r>
            <a:r>
              <a:rPr lang="en-US" sz="2400" dirty="0" smtClean="0"/>
              <a:t> </a:t>
            </a:r>
            <a:r>
              <a:rPr lang="en-US" sz="2400" dirty="0" err="1" smtClean="0"/>
              <a:t>proses</a:t>
            </a:r>
            <a:r>
              <a:rPr lang="en-US" sz="2400" dirty="0" smtClean="0"/>
              <a:t> </a:t>
            </a:r>
            <a:r>
              <a:rPr lang="en-US" sz="2400" dirty="0" err="1" smtClean="0"/>
              <a:t>dalam</a:t>
            </a:r>
            <a:r>
              <a:rPr lang="en-US" sz="2400" dirty="0" smtClean="0"/>
              <a:t> system</a:t>
            </a:r>
          </a:p>
          <a:p>
            <a:pPr>
              <a:lnSpc>
                <a:spcPct val="80000"/>
              </a:lnSpc>
              <a:buFont typeface="Wingdings" pitchFamily="2" charset="2"/>
              <a:buNone/>
            </a:pPr>
            <a:r>
              <a:rPr lang="en-US" sz="2400" dirty="0" smtClean="0"/>
              <a:t>	   </a:t>
            </a:r>
            <a:r>
              <a:rPr lang="en-US" sz="2400" dirty="0" err="1" smtClean="0"/>
              <a:t>dengan</a:t>
            </a:r>
            <a:r>
              <a:rPr lang="en-US" sz="2400" dirty="0" smtClean="0"/>
              <a:t> </a:t>
            </a:r>
            <a:r>
              <a:rPr lang="en-US" sz="2400" dirty="0" err="1" smtClean="0"/>
              <a:t>menunjukkan</a:t>
            </a:r>
            <a:r>
              <a:rPr lang="en-US" sz="2400" dirty="0" smtClean="0"/>
              <a:t> </a:t>
            </a:r>
            <a:r>
              <a:rPr lang="en-US" sz="2400" dirty="0" err="1" smtClean="0"/>
              <a:t>alat</a:t>
            </a:r>
            <a:r>
              <a:rPr lang="en-US" sz="2400" dirty="0" smtClean="0"/>
              <a:t> media input, output </a:t>
            </a:r>
            <a:r>
              <a:rPr lang="en-US" sz="2400" dirty="0" err="1" smtClean="0"/>
              <a:t>serta</a:t>
            </a:r>
            <a:endParaRPr lang="en-US" sz="2400" dirty="0" smtClean="0"/>
          </a:p>
          <a:p>
            <a:pPr>
              <a:lnSpc>
                <a:spcPct val="80000"/>
              </a:lnSpc>
              <a:buFont typeface="Wingdings" pitchFamily="2" charset="2"/>
              <a:buNone/>
            </a:pPr>
            <a:r>
              <a:rPr lang="en-US" sz="2400" dirty="0" smtClean="0"/>
              <a:t>	   </a:t>
            </a:r>
            <a:r>
              <a:rPr lang="en-US" sz="2400" dirty="0" err="1" smtClean="0"/>
              <a:t>jenis</a:t>
            </a:r>
            <a:r>
              <a:rPr lang="en-US" sz="2400" dirty="0" smtClean="0"/>
              <a:t> media </a:t>
            </a:r>
            <a:r>
              <a:rPr lang="en-US" sz="2400" dirty="0" err="1" smtClean="0"/>
              <a:t>penyimpanan</a:t>
            </a:r>
            <a:r>
              <a:rPr lang="en-US" sz="2400" dirty="0" smtClean="0"/>
              <a:t> </a:t>
            </a:r>
            <a:r>
              <a:rPr lang="en-US" sz="2400" dirty="0" err="1" smtClean="0"/>
              <a:t>dalam</a:t>
            </a:r>
            <a:r>
              <a:rPr lang="en-US" sz="2400" dirty="0" smtClean="0"/>
              <a:t> </a:t>
            </a:r>
            <a:r>
              <a:rPr lang="en-US" sz="2400" dirty="0" err="1" smtClean="0"/>
              <a:t>proses</a:t>
            </a:r>
            <a:endParaRPr lang="en-US" sz="2400" dirty="0" smtClean="0"/>
          </a:p>
          <a:p>
            <a:pPr>
              <a:lnSpc>
                <a:spcPct val="80000"/>
              </a:lnSpc>
              <a:buFont typeface="Wingdings" pitchFamily="2" charset="2"/>
              <a:buNone/>
            </a:pPr>
            <a:r>
              <a:rPr lang="en-US" sz="2400" dirty="0" smtClean="0"/>
              <a:t>	   </a:t>
            </a:r>
            <a:r>
              <a:rPr lang="en-US" sz="2400" dirty="0" err="1" smtClean="0"/>
              <a:t>pengolahan</a:t>
            </a:r>
            <a:r>
              <a:rPr lang="en-US" sz="2400" dirty="0" smtClean="0"/>
              <a:t> data.</a:t>
            </a:r>
          </a:p>
          <a:p>
            <a:pPr>
              <a:lnSpc>
                <a:spcPct val="80000"/>
              </a:lnSpc>
              <a:buFont typeface="Wingdings" pitchFamily="2" charset="2"/>
              <a:buNone/>
            </a:pPr>
            <a:r>
              <a:rPr lang="en-US" sz="2400" dirty="0" smtClean="0"/>
              <a:t>	– Program Flowchart </a:t>
            </a:r>
            <a:r>
              <a:rPr lang="en-US" sz="2400" dirty="0" smtClean="0">
                <a:sym typeface="Wingdings" pitchFamily="2" charset="2"/>
              </a:rPr>
              <a:t></a:t>
            </a:r>
            <a:r>
              <a:rPr lang="en-US" sz="2400" dirty="0" smtClean="0"/>
              <a:t> </a:t>
            </a:r>
            <a:r>
              <a:rPr lang="en-US" sz="2400" dirty="0" err="1" smtClean="0"/>
              <a:t>urutan</a:t>
            </a:r>
            <a:r>
              <a:rPr lang="en-US" sz="2400" dirty="0" smtClean="0"/>
              <a:t> </a:t>
            </a:r>
            <a:r>
              <a:rPr lang="en-US" sz="2400" dirty="0" err="1" smtClean="0"/>
              <a:t>instruksi</a:t>
            </a:r>
            <a:r>
              <a:rPr lang="en-US" sz="2400" dirty="0" smtClean="0"/>
              <a:t> yang</a:t>
            </a:r>
          </a:p>
          <a:p>
            <a:pPr>
              <a:lnSpc>
                <a:spcPct val="80000"/>
              </a:lnSpc>
              <a:buFont typeface="Wingdings" pitchFamily="2" charset="2"/>
              <a:buNone/>
            </a:pPr>
            <a:r>
              <a:rPr lang="en-US" sz="2400" dirty="0" smtClean="0"/>
              <a:t>	   </a:t>
            </a:r>
            <a:r>
              <a:rPr lang="en-US" sz="2400" dirty="0" err="1" smtClean="0"/>
              <a:t>digambarkan</a:t>
            </a:r>
            <a:r>
              <a:rPr lang="en-US" sz="2400" dirty="0" smtClean="0"/>
              <a:t> </a:t>
            </a:r>
            <a:r>
              <a:rPr lang="en-US" sz="2400" dirty="0" err="1" smtClean="0"/>
              <a:t>dengan</a:t>
            </a:r>
            <a:r>
              <a:rPr lang="en-US" sz="2400" dirty="0" smtClean="0"/>
              <a:t> symbol </a:t>
            </a:r>
            <a:r>
              <a:rPr lang="en-US" sz="2400" dirty="0" err="1" smtClean="0"/>
              <a:t>tertentu</a:t>
            </a:r>
            <a:r>
              <a:rPr lang="en-US" sz="2400" dirty="0" smtClean="0"/>
              <a:t> </a:t>
            </a:r>
            <a:r>
              <a:rPr lang="en-US" sz="2400" dirty="0" err="1" smtClean="0"/>
              <a:t>untuk</a:t>
            </a:r>
            <a:endParaRPr lang="en-US" sz="2400" dirty="0" smtClean="0"/>
          </a:p>
          <a:p>
            <a:pPr>
              <a:lnSpc>
                <a:spcPct val="80000"/>
              </a:lnSpc>
              <a:buFont typeface="Wingdings" pitchFamily="2" charset="2"/>
              <a:buNone/>
            </a:pPr>
            <a:r>
              <a:rPr lang="en-US" sz="2400" dirty="0" smtClean="0"/>
              <a:t>	   </a:t>
            </a:r>
            <a:r>
              <a:rPr lang="en-US" sz="2400" dirty="0" err="1" smtClean="0"/>
              <a:t>memecahkan</a:t>
            </a:r>
            <a:r>
              <a:rPr lang="en-US" sz="2400" dirty="0" smtClean="0"/>
              <a:t> </a:t>
            </a:r>
            <a:r>
              <a:rPr lang="en-US" sz="2400" dirty="0" err="1" smtClean="0"/>
              <a:t>masalah</a:t>
            </a:r>
            <a:r>
              <a:rPr lang="en-US" sz="2400" dirty="0" smtClean="0"/>
              <a:t> </a:t>
            </a:r>
            <a:r>
              <a:rPr lang="en-US" sz="2400" dirty="0" err="1" smtClean="0"/>
              <a:t>dalam</a:t>
            </a:r>
            <a:r>
              <a:rPr lang="en-US" sz="2400" dirty="0" smtClean="0"/>
              <a:t> </a:t>
            </a:r>
            <a:r>
              <a:rPr lang="en-US" sz="2400" dirty="0" err="1" smtClean="0"/>
              <a:t>suatu</a:t>
            </a:r>
            <a:r>
              <a:rPr lang="en-US" sz="2400" dirty="0" smtClean="0"/>
              <a:t> program.</a:t>
            </a:r>
          </a:p>
          <a:p>
            <a:pPr>
              <a:lnSpc>
                <a:spcPct val="80000"/>
              </a:lnSpc>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endParaRPr lang="en-US" dirty="0"/>
          </a:p>
        </p:txBody>
      </p:sp>
      <p:sp>
        <p:nvSpPr>
          <p:cNvPr id="32" name="Title 1"/>
          <p:cNvSpPr txBox="1">
            <a:spLocks/>
          </p:cNvSpPr>
          <p:nvPr/>
        </p:nvSpPr>
        <p:spPr bwMode="auto">
          <a:xfrm>
            <a:off x="457200" y="155448"/>
            <a:ext cx="8229600" cy="835152"/>
          </a:xfrm>
          <a:prstGeom prst="roundRect">
            <a:avLst>
              <a:gd name="adj" fmla="val 32463"/>
            </a:avLst>
          </a:prstGeom>
          <a:solidFill>
            <a:schemeClr val="accent1"/>
          </a:solidFill>
          <a:ln w="9525">
            <a:noFill/>
            <a:round/>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0" cap="none" spc="0" normalizeH="0" baseline="0" noProof="0" dirty="0" smtClean="0">
                <a:ln>
                  <a:noFill/>
                </a:ln>
                <a:effectLst/>
                <a:uLnTx/>
                <a:uFillTx/>
                <a:latin typeface="+mj-lt"/>
                <a:ea typeface="+mj-ea"/>
                <a:cs typeface="+mj-cs"/>
              </a:rPr>
              <a:t>Flowchart</a:t>
            </a:r>
            <a:endParaRPr kumimoji="0" lang="en-US" sz="4000" b="0" i="0" u="none" strike="noStrike" kern="0" cap="none" spc="0" normalizeH="0" baseline="0" noProof="0" dirty="0">
              <a:ln>
                <a:noFill/>
              </a:ln>
              <a:effectLst/>
              <a:uLnTx/>
              <a:uFillTx/>
              <a:latin typeface="+mj-lt"/>
              <a:ea typeface="+mj-ea"/>
              <a:cs typeface="+mj-cs"/>
            </a:endParaRPr>
          </a:p>
        </p:txBody>
      </p:sp>
      <p:sp>
        <p:nvSpPr>
          <p:cNvPr id="33" name="Content Placeholder 2"/>
          <p:cNvSpPr>
            <a:spLocks noGrp="1"/>
          </p:cNvSpPr>
          <p:nvPr>
            <p:ph idx="1"/>
          </p:nvPr>
        </p:nvSpPr>
        <p:spPr>
          <a:xfrm>
            <a:off x="457200" y="1774825"/>
            <a:ext cx="8229600" cy="4625975"/>
          </a:xfrm>
        </p:spPr>
        <p:txBody>
          <a:bodyPr/>
          <a:lstStyle/>
          <a:p>
            <a:r>
              <a:rPr lang="en-US" sz="2400" smtClean="0"/>
              <a:t>Contoh flowchart menghitung luas segitiga</a:t>
            </a:r>
          </a:p>
        </p:txBody>
      </p:sp>
      <p:sp>
        <p:nvSpPr>
          <p:cNvPr id="34" name="AutoShape 5"/>
          <p:cNvSpPr>
            <a:spLocks noChangeArrowheads="1"/>
          </p:cNvSpPr>
          <p:nvPr/>
        </p:nvSpPr>
        <p:spPr bwMode="auto">
          <a:xfrm>
            <a:off x="1108075" y="2438400"/>
            <a:ext cx="1600200" cy="457200"/>
          </a:xfrm>
          <a:prstGeom prst="flowChartTerminator">
            <a:avLst/>
          </a:prstGeom>
          <a:solidFill>
            <a:srgbClr val="FFFFFF"/>
          </a:solidFill>
          <a:ln w="9525">
            <a:solidFill>
              <a:srgbClr val="000000"/>
            </a:solidFill>
            <a:miter lim="800000"/>
            <a:headEnd/>
            <a:tailEnd/>
          </a:ln>
        </p:spPr>
        <p:txBody>
          <a:bodyPr/>
          <a:lstStyle/>
          <a:p>
            <a:pPr algn="ctr"/>
            <a:r>
              <a:rPr lang="en-US" b="1">
                <a:latin typeface="Corbel" pitchFamily="34" charset="0"/>
              </a:rPr>
              <a:t>Start</a:t>
            </a:r>
          </a:p>
        </p:txBody>
      </p:sp>
      <p:sp>
        <p:nvSpPr>
          <p:cNvPr id="35" name="AutoShape 1"/>
          <p:cNvSpPr>
            <a:spLocks noChangeArrowheads="1"/>
          </p:cNvSpPr>
          <p:nvPr/>
        </p:nvSpPr>
        <p:spPr bwMode="auto">
          <a:xfrm>
            <a:off x="838200" y="3124200"/>
            <a:ext cx="2133600" cy="457200"/>
          </a:xfrm>
          <a:prstGeom prst="flowChartInputOutput">
            <a:avLst/>
          </a:prstGeom>
          <a:solidFill>
            <a:srgbClr val="FFFFFF"/>
          </a:solidFill>
          <a:ln w="9525">
            <a:solidFill>
              <a:srgbClr val="000000"/>
            </a:solidFill>
            <a:miter lim="800000"/>
            <a:headEnd/>
            <a:tailEnd/>
          </a:ln>
        </p:spPr>
        <p:txBody>
          <a:bodyPr/>
          <a:lstStyle/>
          <a:p>
            <a:r>
              <a:rPr lang="en-US" b="1">
                <a:latin typeface="Corbel" pitchFamily="34" charset="0"/>
              </a:rPr>
              <a:t>input alas</a:t>
            </a:r>
          </a:p>
        </p:txBody>
      </p:sp>
      <p:sp>
        <p:nvSpPr>
          <p:cNvPr id="36" name="AutoShape 1"/>
          <p:cNvSpPr>
            <a:spLocks noChangeArrowheads="1"/>
          </p:cNvSpPr>
          <p:nvPr/>
        </p:nvSpPr>
        <p:spPr bwMode="auto">
          <a:xfrm>
            <a:off x="762000" y="3810000"/>
            <a:ext cx="2286000" cy="457200"/>
          </a:xfrm>
          <a:prstGeom prst="flowChartInputOutput">
            <a:avLst/>
          </a:prstGeom>
          <a:solidFill>
            <a:srgbClr val="FFFFFF"/>
          </a:solidFill>
          <a:ln w="9525">
            <a:solidFill>
              <a:srgbClr val="000000"/>
            </a:solidFill>
            <a:miter lim="800000"/>
            <a:headEnd/>
            <a:tailEnd/>
          </a:ln>
        </p:spPr>
        <p:txBody>
          <a:bodyPr/>
          <a:lstStyle/>
          <a:p>
            <a:r>
              <a:rPr lang="en-US" b="1">
                <a:latin typeface="Corbel" pitchFamily="34" charset="0"/>
              </a:rPr>
              <a:t>input tinggi</a:t>
            </a:r>
          </a:p>
        </p:txBody>
      </p:sp>
      <p:sp>
        <p:nvSpPr>
          <p:cNvPr id="37" name="AutoShape 2"/>
          <p:cNvSpPr>
            <a:spLocks noChangeArrowheads="1"/>
          </p:cNvSpPr>
          <p:nvPr/>
        </p:nvSpPr>
        <p:spPr bwMode="auto">
          <a:xfrm>
            <a:off x="533400" y="4495800"/>
            <a:ext cx="2743200" cy="533400"/>
          </a:xfrm>
          <a:prstGeom prst="flowChartProcess">
            <a:avLst/>
          </a:prstGeom>
          <a:solidFill>
            <a:srgbClr val="FFFFFF"/>
          </a:solidFill>
          <a:ln w="9525">
            <a:solidFill>
              <a:srgbClr val="000000"/>
            </a:solidFill>
            <a:miter lim="800000"/>
            <a:headEnd/>
            <a:tailEnd/>
          </a:ln>
        </p:spPr>
        <p:txBody>
          <a:bodyPr/>
          <a:lstStyle/>
          <a:p>
            <a:pPr algn="ctr"/>
            <a:r>
              <a:rPr lang="en-US" sz="1600" b="1">
                <a:latin typeface="Corbel" pitchFamily="34" charset="0"/>
              </a:rPr>
              <a:t>luas </a:t>
            </a:r>
            <a:r>
              <a:rPr lang="en-US" sz="1600" b="1">
                <a:latin typeface="Corbel" pitchFamily="34" charset="0"/>
                <a:sym typeface="Wingdings" pitchFamily="2" charset="2"/>
              </a:rPr>
              <a:t> ½ * (alas * tinggi)</a:t>
            </a:r>
            <a:endParaRPr lang="en-US" sz="1600" b="1">
              <a:latin typeface="Corbel" pitchFamily="34" charset="0"/>
            </a:endParaRPr>
          </a:p>
        </p:txBody>
      </p:sp>
      <p:sp>
        <p:nvSpPr>
          <p:cNvPr id="38" name="AutoShape 1"/>
          <p:cNvSpPr>
            <a:spLocks noChangeArrowheads="1"/>
          </p:cNvSpPr>
          <p:nvPr/>
        </p:nvSpPr>
        <p:spPr bwMode="auto">
          <a:xfrm>
            <a:off x="838200" y="5257800"/>
            <a:ext cx="2133600" cy="457200"/>
          </a:xfrm>
          <a:prstGeom prst="flowChartInputOutput">
            <a:avLst/>
          </a:prstGeom>
          <a:solidFill>
            <a:srgbClr val="FFFFFF"/>
          </a:solidFill>
          <a:ln w="9525">
            <a:solidFill>
              <a:srgbClr val="000000"/>
            </a:solidFill>
            <a:miter lim="800000"/>
            <a:headEnd/>
            <a:tailEnd/>
          </a:ln>
        </p:spPr>
        <p:txBody>
          <a:bodyPr/>
          <a:lstStyle/>
          <a:p>
            <a:r>
              <a:rPr lang="en-US" b="1">
                <a:latin typeface="Corbel" pitchFamily="34" charset="0"/>
              </a:rPr>
              <a:t>print  luas</a:t>
            </a:r>
          </a:p>
        </p:txBody>
      </p:sp>
      <p:sp>
        <p:nvSpPr>
          <p:cNvPr id="39" name="AutoShape 5"/>
          <p:cNvSpPr>
            <a:spLocks noChangeArrowheads="1"/>
          </p:cNvSpPr>
          <p:nvPr/>
        </p:nvSpPr>
        <p:spPr bwMode="auto">
          <a:xfrm>
            <a:off x="1066800" y="5943600"/>
            <a:ext cx="1600200" cy="457200"/>
          </a:xfrm>
          <a:prstGeom prst="flowChartTerminator">
            <a:avLst/>
          </a:prstGeom>
          <a:solidFill>
            <a:srgbClr val="FFFFFF"/>
          </a:solidFill>
          <a:ln w="9525">
            <a:solidFill>
              <a:srgbClr val="000000"/>
            </a:solidFill>
            <a:miter lim="800000"/>
            <a:headEnd/>
            <a:tailEnd/>
          </a:ln>
        </p:spPr>
        <p:txBody>
          <a:bodyPr/>
          <a:lstStyle/>
          <a:p>
            <a:pPr algn="ctr"/>
            <a:r>
              <a:rPr lang="en-US" b="1">
                <a:latin typeface="Corbel" pitchFamily="34" charset="0"/>
              </a:rPr>
              <a:t>End</a:t>
            </a:r>
          </a:p>
        </p:txBody>
      </p:sp>
      <p:cxnSp>
        <p:nvCxnSpPr>
          <p:cNvPr id="40" name="Straight Arrow Connector 39"/>
          <p:cNvCxnSpPr>
            <a:stCxn id="34" idx="2"/>
            <a:endCxn id="35" idx="1"/>
          </p:cNvCxnSpPr>
          <p:nvPr/>
        </p:nvCxnSpPr>
        <p:spPr>
          <a:xfrm rot="5400000">
            <a:off x="1792288" y="3008312"/>
            <a:ext cx="2286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5" idx="4"/>
            <a:endCxn id="36" idx="1"/>
          </p:cNvCxnSpPr>
          <p:nvPr/>
        </p:nvCxnSpPr>
        <p:spPr>
          <a:xfrm rot="5400000">
            <a:off x="1790701" y="3695700"/>
            <a:ext cx="2286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6" idx="4"/>
            <a:endCxn id="37" idx="0"/>
          </p:cNvCxnSpPr>
          <p:nvPr/>
        </p:nvCxnSpPr>
        <p:spPr>
          <a:xfrm rot="5400000">
            <a:off x="1790701" y="4381500"/>
            <a:ext cx="2286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7" idx="2"/>
            <a:endCxn id="38" idx="1"/>
          </p:cNvCxnSpPr>
          <p:nvPr/>
        </p:nvCxnSpPr>
        <p:spPr>
          <a:xfrm rot="5400000">
            <a:off x="1790701" y="5143500"/>
            <a:ext cx="2286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38" idx="4"/>
            <a:endCxn id="39" idx="0"/>
          </p:cNvCxnSpPr>
          <p:nvPr/>
        </p:nvCxnSpPr>
        <p:spPr>
          <a:xfrm rot="5400000">
            <a:off x="1771650" y="5810250"/>
            <a:ext cx="228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TextBox 34"/>
          <p:cNvSpPr txBox="1">
            <a:spLocks noChangeArrowheads="1"/>
          </p:cNvSpPr>
          <p:nvPr/>
        </p:nvSpPr>
        <p:spPr bwMode="auto">
          <a:xfrm>
            <a:off x="3962400" y="2514600"/>
            <a:ext cx="4648200" cy="2554288"/>
          </a:xfrm>
          <a:prstGeom prst="rect">
            <a:avLst/>
          </a:prstGeom>
          <a:noFill/>
          <a:ln w="6350">
            <a:solidFill>
              <a:schemeClr val="tx1"/>
            </a:solidFill>
            <a:miter lim="800000"/>
            <a:headEnd/>
            <a:tailEnd/>
          </a:ln>
        </p:spPr>
        <p:txBody>
          <a:bodyPr>
            <a:spAutoFit/>
          </a:bodyPr>
          <a:lstStyle/>
          <a:p>
            <a:r>
              <a:rPr lang="en-US" sz="2000" b="1" dirty="0" err="1">
                <a:latin typeface="Corbel" pitchFamily="34" charset="0"/>
              </a:rPr>
              <a:t>Algoritma</a:t>
            </a:r>
            <a:r>
              <a:rPr lang="en-US" sz="2000" b="1" dirty="0">
                <a:latin typeface="Corbel" pitchFamily="34" charset="0"/>
              </a:rPr>
              <a:t> </a:t>
            </a:r>
            <a:r>
              <a:rPr lang="en-US" sz="2000" b="1" dirty="0" err="1">
                <a:latin typeface="Corbel" pitchFamily="34" charset="0"/>
              </a:rPr>
              <a:t>luas</a:t>
            </a:r>
            <a:r>
              <a:rPr lang="en-US" sz="2000" b="1" dirty="0">
                <a:latin typeface="Corbel" pitchFamily="34" charset="0"/>
              </a:rPr>
              <a:t> </a:t>
            </a:r>
            <a:r>
              <a:rPr lang="en-US" sz="2000" b="1" dirty="0" err="1">
                <a:latin typeface="Corbel" pitchFamily="34" charset="0"/>
              </a:rPr>
              <a:t>segitiga</a:t>
            </a:r>
            <a:endParaRPr lang="en-US" sz="2000" b="1" dirty="0">
              <a:latin typeface="Corbel" pitchFamily="34" charset="0"/>
            </a:endParaRPr>
          </a:p>
          <a:p>
            <a:r>
              <a:rPr lang="en-US" sz="2000" b="1" dirty="0" err="1">
                <a:latin typeface="Corbel" pitchFamily="34" charset="0"/>
              </a:rPr>
              <a:t>Menghitung</a:t>
            </a:r>
            <a:r>
              <a:rPr lang="en-US" sz="2000" b="1" dirty="0">
                <a:latin typeface="Corbel" pitchFamily="34" charset="0"/>
              </a:rPr>
              <a:t> </a:t>
            </a:r>
            <a:r>
              <a:rPr lang="en-US" sz="2000" b="1" dirty="0" err="1">
                <a:latin typeface="Corbel" pitchFamily="34" charset="0"/>
              </a:rPr>
              <a:t>luas</a:t>
            </a:r>
            <a:r>
              <a:rPr lang="en-US" sz="2000" b="1" dirty="0">
                <a:latin typeface="Corbel" pitchFamily="34" charset="0"/>
              </a:rPr>
              <a:t> </a:t>
            </a:r>
            <a:r>
              <a:rPr lang="en-US" sz="2000" b="1" dirty="0" err="1">
                <a:latin typeface="Corbel" pitchFamily="34" charset="0"/>
              </a:rPr>
              <a:t>segitiga</a:t>
            </a:r>
            <a:r>
              <a:rPr lang="en-US" sz="2000" b="1" dirty="0">
                <a:latin typeface="Corbel" pitchFamily="34" charset="0"/>
              </a:rPr>
              <a:t> </a:t>
            </a:r>
            <a:r>
              <a:rPr lang="en-US" sz="2000" b="1" dirty="0" err="1">
                <a:latin typeface="Corbel" pitchFamily="34" charset="0"/>
              </a:rPr>
              <a:t>bila</a:t>
            </a:r>
            <a:r>
              <a:rPr lang="en-US" sz="2000" b="1" dirty="0">
                <a:latin typeface="Corbel" pitchFamily="34" charset="0"/>
              </a:rPr>
              <a:t> </a:t>
            </a:r>
            <a:r>
              <a:rPr lang="en-US" sz="2000" b="1" dirty="0" err="1">
                <a:latin typeface="Corbel" pitchFamily="34" charset="0"/>
              </a:rPr>
              <a:t>diketahui</a:t>
            </a:r>
            <a:r>
              <a:rPr lang="en-US" sz="2000" b="1" dirty="0">
                <a:latin typeface="Corbel" pitchFamily="34" charset="0"/>
              </a:rPr>
              <a:t> alas </a:t>
            </a:r>
            <a:r>
              <a:rPr lang="en-US" sz="2000" b="1" dirty="0" err="1">
                <a:latin typeface="Corbel" pitchFamily="34" charset="0"/>
              </a:rPr>
              <a:t>dan</a:t>
            </a:r>
            <a:r>
              <a:rPr lang="en-US" sz="2000" b="1" dirty="0">
                <a:latin typeface="Corbel" pitchFamily="34" charset="0"/>
              </a:rPr>
              <a:t> </a:t>
            </a:r>
            <a:r>
              <a:rPr lang="en-US" sz="2000" b="1" dirty="0" err="1">
                <a:latin typeface="Corbel" pitchFamily="34" charset="0"/>
              </a:rPr>
              <a:t>tingginya</a:t>
            </a:r>
            <a:endParaRPr lang="en-US" sz="2000" b="1" dirty="0">
              <a:latin typeface="Corbel" pitchFamily="34" charset="0"/>
            </a:endParaRPr>
          </a:p>
          <a:p>
            <a:endParaRPr lang="en-US" sz="2000" b="1" dirty="0">
              <a:latin typeface="Corbel" pitchFamily="34" charset="0"/>
            </a:endParaRPr>
          </a:p>
          <a:p>
            <a:r>
              <a:rPr lang="en-US" sz="2000" b="1" i="1" dirty="0">
                <a:latin typeface="Corbel" pitchFamily="34" charset="0"/>
              </a:rPr>
              <a:t>input</a:t>
            </a:r>
            <a:r>
              <a:rPr lang="en-US" sz="2000" b="1" dirty="0">
                <a:latin typeface="Corbel" pitchFamily="34" charset="0"/>
              </a:rPr>
              <a:t> alas</a:t>
            </a:r>
          </a:p>
          <a:p>
            <a:r>
              <a:rPr lang="en-US" sz="2000" b="1" i="1" dirty="0">
                <a:latin typeface="Corbel" pitchFamily="34" charset="0"/>
              </a:rPr>
              <a:t>input</a:t>
            </a:r>
            <a:r>
              <a:rPr lang="en-US" sz="2000" b="1" dirty="0">
                <a:latin typeface="Corbel" pitchFamily="34" charset="0"/>
              </a:rPr>
              <a:t> </a:t>
            </a:r>
            <a:r>
              <a:rPr lang="en-US" sz="2000" b="1" dirty="0" err="1">
                <a:latin typeface="Corbel" pitchFamily="34" charset="0"/>
              </a:rPr>
              <a:t>tinggi</a:t>
            </a:r>
            <a:endParaRPr lang="en-US" sz="2000" b="1" dirty="0">
              <a:latin typeface="Corbel" pitchFamily="34" charset="0"/>
            </a:endParaRPr>
          </a:p>
          <a:p>
            <a:r>
              <a:rPr lang="en-US" sz="2000" b="1" dirty="0" err="1">
                <a:latin typeface="Corbel" pitchFamily="34" charset="0"/>
              </a:rPr>
              <a:t>luas</a:t>
            </a:r>
            <a:r>
              <a:rPr lang="en-US" sz="2000" b="1" dirty="0">
                <a:latin typeface="Corbel" pitchFamily="34" charset="0"/>
              </a:rPr>
              <a:t> </a:t>
            </a:r>
            <a:r>
              <a:rPr lang="en-US" sz="2000" b="1" dirty="0">
                <a:latin typeface="Corbel" pitchFamily="34" charset="0"/>
                <a:sym typeface="Wingdings" pitchFamily="2" charset="2"/>
              </a:rPr>
              <a:t> ½ * (alas * </a:t>
            </a:r>
            <a:r>
              <a:rPr lang="en-US" sz="2000" b="1" dirty="0" err="1">
                <a:latin typeface="Corbel" pitchFamily="34" charset="0"/>
                <a:sym typeface="Wingdings" pitchFamily="2" charset="2"/>
              </a:rPr>
              <a:t>tinggi</a:t>
            </a:r>
            <a:r>
              <a:rPr lang="en-US" sz="2000" b="1" dirty="0">
                <a:latin typeface="Corbel" pitchFamily="34" charset="0"/>
                <a:sym typeface="Wingdings" pitchFamily="2" charset="2"/>
              </a:rPr>
              <a:t>)</a:t>
            </a:r>
          </a:p>
          <a:p>
            <a:r>
              <a:rPr lang="en-US" sz="2000" b="1" i="1" dirty="0">
                <a:latin typeface="Corbel" pitchFamily="34" charset="0"/>
                <a:sym typeface="Wingdings" pitchFamily="2" charset="2"/>
              </a:rPr>
              <a:t>print</a:t>
            </a:r>
            <a:r>
              <a:rPr lang="en-US" sz="2000" b="1" dirty="0">
                <a:latin typeface="Corbel" pitchFamily="34" charset="0"/>
                <a:sym typeface="Wingdings" pitchFamily="2" charset="2"/>
              </a:rPr>
              <a:t> </a:t>
            </a:r>
            <a:r>
              <a:rPr lang="en-US" sz="2000" b="1" dirty="0" err="1">
                <a:latin typeface="Corbel" pitchFamily="34" charset="0"/>
                <a:sym typeface="Wingdings" pitchFamily="2" charset="2"/>
              </a:rPr>
              <a:t>luas</a:t>
            </a:r>
            <a:endParaRPr lang="en-US" sz="2000" b="1" dirty="0">
              <a:latin typeface="Corbel" pitchFamily="34" charset="0"/>
            </a:endParaRPr>
          </a:p>
        </p:txBody>
      </p:sp>
      <p:cxnSp>
        <p:nvCxnSpPr>
          <p:cNvPr id="46" name="Straight Connector 45"/>
          <p:cNvCxnSpPr/>
          <p:nvPr/>
        </p:nvCxnSpPr>
        <p:spPr>
          <a:xfrm>
            <a:off x="3962400" y="3581400"/>
            <a:ext cx="46482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Simbol-simbol</a:t>
            </a:r>
            <a:r>
              <a:rPr lang="en-US" dirty="0" smtClean="0"/>
              <a:t> flowchart</a:t>
            </a:r>
            <a:endParaRPr lang="en-US" dirty="0"/>
          </a:p>
        </p:txBody>
      </p:sp>
      <p:sp>
        <p:nvSpPr>
          <p:cNvPr id="3" name="Content Placeholder 2"/>
          <p:cNvSpPr>
            <a:spLocks noGrp="1"/>
          </p:cNvSpPr>
          <p:nvPr>
            <p:ph idx="1"/>
          </p:nvPr>
        </p:nvSpPr>
        <p:spPr/>
        <p:txBody>
          <a:bodyPr/>
          <a:lstStyle/>
          <a:p>
            <a:r>
              <a:rPr lang="en-US" i="1" dirty="0" smtClean="0"/>
              <a:t>Flow Direction Symbols </a:t>
            </a:r>
            <a:r>
              <a:rPr lang="en-US" dirty="0" smtClean="0"/>
              <a:t>(</a:t>
            </a:r>
            <a:r>
              <a:rPr lang="en-US" dirty="0" err="1" smtClean="0"/>
              <a:t>Simbol</a:t>
            </a:r>
            <a:r>
              <a:rPr lang="en-US" dirty="0" smtClean="0"/>
              <a:t> </a:t>
            </a:r>
            <a:r>
              <a:rPr lang="en-US" dirty="0" err="1" smtClean="0"/>
              <a:t>penghubung</a:t>
            </a:r>
            <a:r>
              <a:rPr lang="en-US" dirty="0" smtClean="0"/>
              <a:t> </a:t>
            </a:r>
            <a:r>
              <a:rPr lang="en-US" dirty="0" err="1" smtClean="0"/>
              <a:t>alur</a:t>
            </a:r>
            <a:r>
              <a:rPr lang="en-US" dirty="0" smtClean="0"/>
              <a:t>)</a:t>
            </a:r>
          </a:p>
          <a:p>
            <a:r>
              <a:rPr lang="en-US" i="1" dirty="0" smtClean="0"/>
              <a:t>Processing Symbols </a:t>
            </a:r>
            <a:r>
              <a:rPr lang="en-US" dirty="0" smtClean="0"/>
              <a:t>(</a:t>
            </a:r>
            <a:r>
              <a:rPr lang="en-US" dirty="0" err="1" smtClean="0"/>
              <a:t>Simbol</a:t>
            </a:r>
            <a:r>
              <a:rPr lang="en-US" dirty="0" smtClean="0"/>
              <a:t> </a:t>
            </a:r>
            <a:r>
              <a:rPr lang="en-US" dirty="0" err="1" smtClean="0"/>
              <a:t>proses</a:t>
            </a:r>
            <a:r>
              <a:rPr lang="en-US" dirty="0" smtClean="0"/>
              <a:t>).</a:t>
            </a:r>
          </a:p>
          <a:p>
            <a:r>
              <a:rPr lang="en-US" i="1" dirty="0" smtClean="0"/>
              <a:t>Input-output Symbols </a:t>
            </a:r>
            <a:r>
              <a:rPr lang="en-US" dirty="0" smtClean="0"/>
              <a:t>(</a:t>
            </a:r>
            <a:r>
              <a:rPr lang="en-US" dirty="0" err="1" smtClean="0"/>
              <a:t>Simbol</a:t>
            </a:r>
            <a:r>
              <a:rPr lang="en-US" dirty="0" smtClean="0"/>
              <a:t> input-output)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Simbol-simbol</a:t>
            </a:r>
            <a:r>
              <a:rPr lang="en-US" dirty="0" smtClean="0"/>
              <a:t> Flowchart</a:t>
            </a:r>
            <a:endParaRPr lang="en-US" dirty="0"/>
          </a:p>
        </p:txBody>
      </p:sp>
      <p:sp>
        <p:nvSpPr>
          <p:cNvPr id="3" name="Content Placeholder 2"/>
          <p:cNvSpPr>
            <a:spLocks noGrp="1"/>
          </p:cNvSpPr>
          <p:nvPr>
            <p:ph idx="1"/>
          </p:nvPr>
        </p:nvSpPr>
        <p:spPr/>
        <p:txBody>
          <a:bodyPr/>
          <a:lstStyle/>
          <a:p>
            <a:endParaRPr lang="en-US"/>
          </a:p>
        </p:txBody>
      </p:sp>
      <p:pic>
        <p:nvPicPr>
          <p:cNvPr id="4" name="Picture 4" descr="asd"/>
          <p:cNvPicPr>
            <a:picLocks noChangeAspect="1" noChangeArrowheads="1"/>
          </p:cNvPicPr>
          <p:nvPr/>
        </p:nvPicPr>
        <p:blipFill>
          <a:blip r:embed="rId3"/>
          <a:srcRect/>
          <a:stretch>
            <a:fillRect/>
          </a:stretch>
        </p:blipFill>
        <p:spPr bwMode="auto">
          <a:xfrm>
            <a:off x="1143000" y="1447800"/>
            <a:ext cx="6400800" cy="4191000"/>
          </a:xfrm>
          <a:prstGeom prst="rect">
            <a:avLst/>
          </a:prstGeom>
          <a:noFill/>
        </p:spPr>
      </p:pic>
      <p:sp>
        <p:nvSpPr>
          <p:cNvPr id="5" name="Slide Number Placeholder 4"/>
          <p:cNvSpPr>
            <a:spLocks noGrp="1"/>
          </p:cNvSpPr>
          <p:nvPr>
            <p:ph type="sldNum" sz="quarter" idx="12"/>
          </p:nvPr>
        </p:nvSpPr>
        <p:spPr/>
        <p:txBody>
          <a:bodyPr/>
          <a:lstStyle/>
          <a:p>
            <a:fld id="{A575F719-0540-4674-88C0-D9F74718F555}"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Simbol-simbol</a:t>
            </a:r>
            <a:r>
              <a:rPr lang="en-US" dirty="0" smtClean="0"/>
              <a:t> Flowchart</a:t>
            </a:r>
            <a:endParaRPr lang="en-US" dirty="0"/>
          </a:p>
        </p:txBody>
      </p:sp>
      <p:sp>
        <p:nvSpPr>
          <p:cNvPr id="3" name="Content Placeholder 2"/>
          <p:cNvSpPr>
            <a:spLocks noGrp="1"/>
          </p:cNvSpPr>
          <p:nvPr>
            <p:ph idx="1"/>
          </p:nvPr>
        </p:nvSpPr>
        <p:spPr/>
        <p:txBody>
          <a:bodyPr/>
          <a:lstStyle/>
          <a:p>
            <a:endParaRPr lang="en-US"/>
          </a:p>
        </p:txBody>
      </p:sp>
      <p:pic>
        <p:nvPicPr>
          <p:cNvPr id="4" name="Picture 5" descr="asd"/>
          <p:cNvPicPr>
            <a:picLocks noChangeAspect="1" noChangeArrowheads="1"/>
          </p:cNvPicPr>
          <p:nvPr/>
        </p:nvPicPr>
        <p:blipFill>
          <a:blip r:embed="rId3"/>
          <a:srcRect/>
          <a:stretch>
            <a:fillRect/>
          </a:stretch>
        </p:blipFill>
        <p:spPr bwMode="auto">
          <a:xfrm>
            <a:off x="990600" y="1524000"/>
            <a:ext cx="6705600" cy="4038600"/>
          </a:xfrm>
          <a:prstGeom prst="rect">
            <a:avLst/>
          </a:prstGeom>
          <a:noFill/>
        </p:spPr>
      </p:pic>
      <p:sp>
        <p:nvSpPr>
          <p:cNvPr id="5" name="Slide Number Placeholder 4"/>
          <p:cNvSpPr>
            <a:spLocks noGrp="1"/>
          </p:cNvSpPr>
          <p:nvPr>
            <p:ph type="sldNum" sz="quarter" idx="12"/>
          </p:nvPr>
        </p:nvSpPr>
        <p:spPr/>
        <p:txBody>
          <a:bodyPr/>
          <a:lstStyle/>
          <a:p>
            <a:fld id="{A575F719-0540-4674-88C0-D9F74718F555}"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Pembuatan</a:t>
            </a:r>
            <a:r>
              <a:rPr lang="en-US" dirty="0" smtClean="0"/>
              <a:t> Flowchart (1)</a:t>
            </a:r>
            <a:endParaRPr lang="en-US" dirty="0"/>
          </a:p>
        </p:txBody>
      </p:sp>
      <p:sp>
        <p:nvSpPr>
          <p:cNvPr id="3" name="Content Placeholder 2"/>
          <p:cNvSpPr>
            <a:spLocks noGrp="1"/>
          </p:cNvSpPr>
          <p:nvPr>
            <p:ph idx="1"/>
          </p:nvPr>
        </p:nvSpPr>
        <p:spPr/>
        <p:txBody>
          <a:bodyPr/>
          <a:lstStyle/>
          <a:p>
            <a:pPr>
              <a:lnSpc>
                <a:spcPct val="80000"/>
              </a:lnSpc>
            </a:pPr>
            <a:r>
              <a:rPr lang="en-US" dirty="0" err="1" smtClean="0"/>
              <a:t>Tidak</a:t>
            </a:r>
            <a:r>
              <a:rPr lang="en-US" dirty="0" smtClean="0"/>
              <a:t> </a:t>
            </a:r>
            <a:r>
              <a:rPr lang="en-US" dirty="0" err="1" smtClean="0"/>
              <a:t>ada</a:t>
            </a:r>
            <a:r>
              <a:rPr lang="en-US" dirty="0" smtClean="0"/>
              <a:t> </a:t>
            </a:r>
            <a:r>
              <a:rPr lang="en-US" dirty="0" err="1" smtClean="0"/>
              <a:t>kaidah</a:t>
            </a:r>
            <a:r>
              <a:rPr lang="en-US" dirty="0" smtClean="0"/>
              <a:t> yang </a:t>
            </a:r>
            <a:r>
              <a:rPr lang="en-US" dirty="0" err="1" smtClean="0"/>
              <a:t>baku</a:t>
            </a:r>
            <a:r>
              <a:rPr lang="en-US" dirty="0" smtClean="0"/>
              <a:t>.</a:t>
            </a:r>
          </a:p>
          <a:p>
            <a:pPr>
              <a:lnSpc>
                <a:spcPct val="80000"/>
              </a:lnSpc>
            </a:pPr>
            <a:r>
              <a:rPr lang="en-US" dirty="0" smtClean="0"/>
              <a:t>Flowchart = </a:t>
            </a:r>
            <a:r>
              <a:rPr lang="en-US" dirty="0" err="1" smtClean="0"/>
              <a:t>gambaran</a:t>
            </a:r>
            <a:r>
              <a:rPr lang="en-US" dirty="0" smtClean="0"/>
              <a:t> </a:t>
            </a:r>
            <a:r>
              <a:rPr lang="en-US" dirty="0" err="1" smtClean="0"/>
              <a:t>hasil</a:t>
            </a:r>
            <a:r>
              <a:rPr lang="en-US" dirty="0" smtClean="0"/>
              <a:t> </a:t>
            </a:r>
            <a:r>
              <a:rPr lang="en-US" dirty="0" err="1" smtClean="0"/>
              <a:t>analisa</a:t>
            </a:r>
            <a:r>
              <a:rPr lang="en-US" dirty="0" smtClean="0"/>
              <a:t> </a:t>
            </a:r>
            <a:r>
              <a:rPr lang="en-US" dirty="0" err="1" smtClean="0"/>
              <a:t>suatu</a:t>
            </a:r>
            <a:r>
              <a:rPr lang="en-US" dirty="0" smtClean="0"/>
              <a:t> </a:t>
            </a:r>
            <a:r>
              <a:rPr lang="en-US" dirty="0" err="1" smtClean="0"/>
              <a:t>masalah</a:t>
            </a:r>
            <a:r>
              <a:rPr lang="en-US" dirty="0" smtClean="0"/>
              <a:t> </a:t>
            </a:r>
          </a:p>
          <a:p>
            <a:pPr>
              <a:lnSpc>
                <a:spcPct val="80000"/>
              </a:lnSpc>
            </a:pPr>
            <a:r>
              <a:rPr lang="en-US" dirty="0" smtClean="0"/>
              <a:t>Flowchart </a:t>
            </a:r>
            <a:r>
              <a:rPr lang="en-US" dirty="0" err="1" smtClean="0"/>
              <a:t>dapat</a:t>
            </a:r>
            <a:r>
              <a:rPr lang="en-US" dirty="0" smtClean="0"/>
              <a:t> </a:t>
            </a:r>
            <a:r>
              <a:rPr lang="en-US" dirty="0" err="1" smtClean="0"/>
              <a:t>bervariasi</a:t>
            </a:r>
            <a:r>
              <a:rPr lang="en-US" dirty="0" smtClean="0"/>
              <a:t> </a:t>
            </a:r>
            <a:r>
              <a:rPr lang="en-US" dirty="0" err="1" smtClean="0"/>
              <a:t>antara</a:t>
            </a:r>
            <a:r>
              <a:rPr lang="en-US" dirty="0" smtClean="0"/>
              <a:t> </a:t>
            </a:r>
            <a:r>
              <a:rPr lang="en-US" dirty="0" err="1" smtClean="0"/>
              <a:t>satu</a:t>
            </a:r>
            <a:r>
              <a:rPr lang="en-US" dirty="0" smtClean="0"/>
              <a:t> </a:t>
            </a:r>
            <a:r>
              <a:rPr lang="en-US" dirty="0" err="1" smtClean="0"/>
              <a:t>pemrogram</a:t>
            </a:r>
            <a:r>
              <a:rPr lang="en-US" dirty="0" smtClean="0"/>
              <a:t> </a:t>
            </a:r>
            <a:r>
              <a:rPr lang="en-US" dirty="0" err="1" smtClean="0"/>
              <a:t>dengan</a:t>
            </a:r>
            <a:r>
              <a:rPr lang="en-US" dirty="0" smtClean="0"/>
              <a:t> </a:t>
            </a:r>
            <a:r>
              <a:rPr lang="en-US" dirty="0" err="1" smtClean="0"/>
              <a:t>pemrogram</a:t>
            </a:r>
            <a:r>
              <a:rPr lang="en-US" dirty="0" smtClean="0"/>
              <a:t> </a:t>
            </a:r>
            <a:r>
              <a:rPr lang="en-US" dirty="0" err="1" smtClean="0"/>
              <a:t>lainnya</a:t>
            </a:r>
            <a:r>
              <a:rPr lang="en-US" dirty="0" smtClean="0"/>
              <a:t>.</a:t>
            </a:r>
          </a:p>
          <a:p>
            <a:pPr>
              <a:lnSpc>
                <a:spcPct val="80000"/>
              </a:lnSpc>
            </a:pPr>
            <a:r>
              <a:rPr lang="en-US" dirty="0" err="1" smtClean="0"/>
              <a:t>Secara</a:t>
            </a:r>
            <a:r>
              <a:rPr lang="en-US" dirty="0" smtClean="0"/>
              <a:t> </a:t>
            </a:r>
            <a:r>
              <a:rPr lang="en-US" dirty="0" err="1" smtClean="0"/>
              <a:t>garis</a:t>
            </a:r>
            <a:r>
              <a:rPr lang="en-US" dirty="0" smtClean="0"/>
              <a:t> </a:t>
            </a:r>
            <a:r>
              <a:rPr lang="en-US" dirty="0" err="1" smtClean="0"/>
              <a:t>besar</a:t>
            </a:r>
            <a:r>
              <a:rPr lang="en-US" dirty="0" smtClean="0"/>
              <a:t> </a:t>
            </a:r>
            <a:r>
              <a:rPr lang="en-US" dirty="0" err="1" smtClean="0"/>
              <a:t>ada</a:t>
            </a:r>
            <a:r>
              <a:rPr lang="en-US" dirty="0" smtClean="0"/>
              <a:t> 3 </a:t>
            </a:r>
            <a:r>
              <a:rPr lang="en-US" dirty="0" err="1" smtClean="0"/>
              <a:t>bagian</a:t>
            </a:r>
            <a:r>
              <a:rPr lang="en-US" dirty="0" smtClean="0"/>
              <a:t> </a:t>
            </a:r>
            <a:r>
              <a:rPr lang="en-US" dirty="0" err="1" smtClean="0"/>
              <a:t>utama</a:t>
            </a:r>
            <a:r>
              <a:rPr lang="en-US" dirty="0" smtClean="0"/>
              <a:t>:</a:t>
            </a:r>
          </a:p>
          <a:p>
            <a:pPr>
              <a:lnSpc>
                <a:spcPct val="80000"/>
              </a:lnSpc>
              <a:buFont typeface="Wingdings" pitchFamily="2" charset="2"/>
              <a:buNone/>
            </a:pPr>
            <a:r>
              <a:rPr lang="en-US" dirty="0" smtClean="0"/>
              <a:t>		– Input</a:t>
            </a:r>
          </a:p>
          <a:p>
            <a:pPr>
              <a:lnSpc>
                <a:spcPct val="80000"/>
              </a:lnSpc>
              <a:buFont typeface="Wingdings" pitchFamily="2" charset="2"/>
              <a:buNone/>
            </a:pPr>
            <a:r>
              <a:rPr lang="en-US" dirty="0" smtClean="0"/>
              <a:t>		– </a:t>
            </a:r>
            <a:r>
              <a:rPr lang="en-US" dirty="0" err="1" smtClean="0"/>
              <a:t>Proses</a:t>
            </a:r>
            <a:endParaRPr lang="en-US" dirty="0" smtClean="0"/>
          </a:p>
          <a:p>
            <a:pPr>
              <a:lnSpc>
                <a:spcPct val="80000"/>
              </a:lnSpc>
              <a:buFont typeface="Wingdings" pitchFamily="2" charset="2"/>
              <a:buNone/>
            </a:pPr>
            <a:r>
              <a:rPr lang="en-US" dirty="0" smtClean="0"/>
              <a:t>		– Output</a:t>
            </a:r>
          </a:p>
          <a:p>
            <a:pPr>
              <a:lnSpc>
                <a:spcPct val="8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Pembuatan</a:t>
            </a:r>
            <a:r>
              <a:rPr lang="en-US" dirty="0" smtClean="0"/>
              <a:t> Flowchart (2)</a:t>
            </a:r>
            <a:endParaRPr lang="en-US" dirty="0"/>
          </a:p>
        </p:txBody>
      </p:sp>
      <p:sp>
        <p:nvSpPr>
          <p:cNvPr id="3" name="Content Placeholder 2"/>
          <p:cNvSpPr>
            <a:spLocks noGrp="1"/>
          </p:cNvSpPr>
          <p:nvPr>
            <p:ph idx="1"/>
          </p:nvPr>
        </p:nvSpPr>
        <p:spPr/>
        <p:txBody>
          <a:bodyPr/>
          <a:lstStyle/>
          <a:p>
            <a:pPr>
              <a:lnSpc>
                <a:spcPct val="90000"/>
              </a:lnSpc>
            </a:pPr>
            <a:r>
              <a:rPr lang="en-US" dirty="0" err="1" smtClean="0"/>
              <a:t>Hindari</a:t>
            </a:r>
            <a:r>
              <a:rPr lang="en-US" dirty="0" smtClean="0"/>
              <a:t> </a:t>
            </a:r>
            <a:r>
              <a:rPr lang="en-US" dirty="0" err="1" smtClean="0"/>
              <a:t>pengulangan</a:t>
            </a:r>
            <a:r>
              <a:rPr lang="en-US" dirty="0" smtClean="0"/>
              <a:t> </a:t>
            </a:r>
            <a:r>
              <a:rPr lang="en-US" dirty="0" err="1" smtClean="0"/>
              <a:t>proses</a:t>
            </a:r>
            <a:r>
              <a:rPr lang="en-US" dirty="0" smtClean="0"/>
              <a:t> yang </a:t>
            </a:r>
            <a:r>
              <a:rPr lang="en-US" dirty="0" err="1" smtClean="0"/>
              <a:t>tidak</a:t>
            </a:r>
            <a:endParaRPr lang="en-US" dirty="0" smtClean="0"/>
          </a:p>
          <a:p>
            <a:pPr>
              <a:lnSpc>
                <a:spcPct val="90000"/>
              </a:lnSpc>
              <a:buFont typeface="Wingdings" pitchFamily="2" charset="2"/>
              <a:buNone/>
            </a:pPr>
            <a:r>
              <a:rPr lang="en-US" dirty="0" smtClean="0"/>
              <a:t>	</a:t>
            </a:r>
            <a:r>
              <a:rPr lang="en-US" dirty="0" err="1" smtClean="0"/>
              <a:t>perlu</a:t>
            </a:r>
            <a:r>
              <a:rPr lang="en-US" dirty="0" smtClean="0"/>
              <a:t> </a:t>
            </a:r>
            <a:r>
              <a:rPr lang="en-US" dirty="0" err="1" smtClean="0"/>
              <a:t>dan</a:t>
            </a:r>
            <a:r>
              <a:rPr lang="en-US" dirty="0" smtClean="0"/>
              <a:t> </a:t>
            </a:r>
            <a:r>
              <a:rPr lang="en-US" dirty="0" err="1" smtClean="0"/>
              <a:t>logika</a:t>
            </a:r>
            <a:r>
              <a:rPr lang="en-US" dirty="0" smtClean="0"/>
              <a:t> yang </a:t>
            </a:r>
            <a:r>
              <a:rPr lang="en-US" dirty="0" err="1" smtClean="0"/>
              <a:t>berbelit</a:t>
            </a:r>
            <a:r>
              <a:rPr lang="en-US" dirty="0" smtClean="0"/>
              <a:t> </a:t>
            </a:r>
            <a:r>
              <a:rPr lang="en-US" dirty="0" err="1" smtClean="0"/>
              <a:t>sehingga</a:t>
            </a:r>
            <a:endParaRPr lang="en-US" dirty="0" smtClean="0"/>
          </a:p>
          <a:p>
            <a:pPr>
              <a:lnSpc>
                <a:spcPct val="90000"/>
              </a:lnSpc>
              <a:buFont typeface="Wingdings" pitchFamily="2" charset="2"/>
              <a:buNone/>
            </a:pPr>
            <a:r>
              <a:rPr lang="en-US" dirty="0" smtClean="0"/>
              <a:t>	</a:t>
            </a:r>
            <a:r>
              <a:rPr lang="en-US" dirty="0" err="1" smtClean="0"/>
              <a:t>jalannya</a:t>
            </a:r>
            <a:r>
              <a:rPr lang="en-US" dirty="0" smtClean="0"/>
              <a:t> </a:t>
            </a:r>
            <a:r>
              <a:rPr lang="en-US" dirty="0" err="1" smtClean="0"/>
              <a:t>proses</a:t>
            </a:r>
            <a:r>
              <a:rPr lang="en-US" dirty="0" smtClean="0"/>
              <a:t> </a:t>
            </a:r>
            <a:r>
              <a:rPr lang="en-US" dirty="0" err="1" smtClean="0"/>
              <a:t>menjadi</a:t>
            </a:r>
            <a:r>
              <a:rPr lang="en-US" dirty="0" smtClean="0"/>
              <a:t> </a:t>
            </a:r>
            <a:r>
              <a:rPr lang="en-US" dirty="0" err="1" smtClean="0"/>
              <a:t>singkat</a:t>
            </a:r>
            <a:r>
              <a:rPr lang="en-US" dirty="0" smtClean="0"/>
              <a:t>.</a:t>
            </a:r>
          </a:p>
          <a:p>
            <a:pPr>
              <a:lnSpc>
                <a:spcPct val="90000"/>
              </a:lnSpc>
            </a:pPr>
            <a:r>
              <a:rPr lang="en-US" dirty="0" err="1" smtClean="0"/>
              <a:t>Jalannya</a:t>
            </a:r>
            <a:r>
              <a:rPr lang="en-US" dirty="0" smtClean="0"/>
              <a:t> </a:t>
            </a:r>
            <a:r>
              <a:rPr lang="en-US" dirty="0" err="1" smtClean="0"/>
              <a:t>proses</a:t>
            </a:r>
            <a:r>
              <a:rPr lang="en-US" dirty="0" smtClean="0"/>
              <a:t> </a:t>
            </a:r>
            <a:r>
              <a:rPr lang="en-US" dirty="0" err="1" smtClean="0"/>
              <a:t>digambarkan</a:t>
            </a:r>
            <a:r>
              <a:rPr lang="en-US" dirty="0" smtClean="0"/>
              <a:t> </a:t>
            </a:r>
            <a:r>
              <a:rPr lang="en-US" dirty="0" err="1" smtClean="0"/>
              <a:t>dari</a:t>
            </a:r>
            <a:r>
              <a:rPr lang="en-US" dirty="0" smtClean="0"/>
              <a:t> </a:t>
            </a:r>
            <a:r>
              <a:rPr lang="en-US" dirty="0" err="1" smtClean="0"/>
              <a:t>atas</a:t>
            </a:r>
            <a:endParaRPr lang="en-US" dirty="0" smtClean="0"/>
          </a:p>
          <a:p>
            <a:pPr>
              <a:lnSpc>
                <a:spcPct val="90000"/>
              </a:lnSpc>
              <a:buFont typeface="Wingdings" pitchFamily="2" charset="2"/>
              <a:buNone/>
            </a:pPr>
            <a:r>
              <a:rPr lang="en-US" dirty="0" smtClean="0"/>
              <a:t>	</a:t>
            </a:r>
            <a:r>
              <a:rPr lang="en-US" dirty="0" err="1" smtClean="0"/>
              <a:t>ke</a:t>
            </a:r>
            <a:r>
              <a:rPr lang="en-US" dirty="0" smtClean="0"/>
              <a:t> </a:t>
            </a:r>
            <a:r>
              <a:rPr lang="en-US" dirty="0" err="1" smtClean="0"/>
              <a:t>bawah</a:t>
            </a:r>
            <a:r>
              <a:rPr lang="en-US" dirty="0" smtClean="0"/>
              <a:t> </a:t>
            </a:r>
            <a:r>
              <a:rPr lang="en-US" dirty="0" err="1" smtClean="0"/>
              <a:t>dan</a:t>
            </a:r>
            <a:r>
              <a:rPr lang="en-US" dirty="0" smtClean="0"/>
              <a:t> </a:t>
            </a:r>
            <a:r>
              <a:rPr lang="en-US" dirty="0" err="1" smtClean="0"/>
              <a:t>diberikan</a:t>
            </a:r>
            <a:r>
              <a:rPr lang="en-US" dirty="0" smtClean="0"/>
              <a:t> </a:t>
            </a:r>
            <a:r>
              <a:rPr lang="en-US" dirty="0" err="1" smtClean="0"/>
              <a:t>tanda</a:t>
            </a:r>
            <a:r>
              <a:rPr lang="en-US" dirty="0" smtClean="0"/>
              <a:t> </a:t>
            </a:r>
            <a:r>
              <a:rPr lang="en-US" dirty="0" err="1" smtClean="0"/>
              <a:t>panah</a:t>
            </a:r>
            <a:endParaRPr lang="en-US" dirty="0" smtClean="0"/>
          </a:p>
          <a:p>
            <a:pPr>
              <a:lnSpc>
                <a:spcPct val="90000"/>
              </a:lnSpc>
              <a:buFont typeface="Wingdings" pitchFamily="2" charset="2"/>
              <a:buNone/>
            </a:pPr>
            <a:r>
              <a:rPr lang="en-US" dirty="0" smtClean="0"/>
              <a:t>	</a:t>
            </a:r>
            <a:r>
              <a:rPr lang="en-US" dirty="0" err="1" smtClean="0"/>
              <a:t>untuk</a:t>
            </a:r>
            <a:r>
              <a:rPr lang="en-US" dirty="0" smtClean="0"/>
              <a:t> </a:t>
            </a:r>
            <a:r>
              <a:rPr lang="en-US" dirty="0" err="1" smtClean="0"/>
              <a:t>memperjelas</a:t>
            </a:r>
            <a:r>
              <a:rPr lang="en-US" dirty="0" smtClean="0"/>
              <a:t>.</a:t>
            </a:r>
          </a:p>
          <a:p>
            <a:pPr>
              <a:lnSpc>
                <a:spcPct val="90000"/>
              </a:lnSpc>
            </a:pPr>
            <a:r>
              <a:rPr lang="en-US" dirty="0" err="1" smtClean="0"/>
              <a:t>Sebuah</a:t>
            </a:r>
            <a:r>
              <a:rPr lang="en-US" dirty="0" smtClean="0"/>
              <a:t> flowchart </a:t>
            </a:r>
            <a:r>
              <a:rPr lang="en-US" dirty="0" err="1" smtClean="0"/>
              <a:t>diawali</a:t>
            </a:r>
            <a:r>
              <a:rPr lang="en-US" dirty="0" smtClean="0"/>
              <a:t> </a:t>
            </a:r>
            <a:r>
              <a:rPr lang="en-US" dirty="0" err="1" smtClean="0"/>
              <a:t>dari</a:t>
            </a:r>
            <a:r>
              <a:rPr lang="en-US" dirty="0" smtClean="0"/>
              <a:t> </a:t>
            </a:r>
            <a:r>
              <a:rPr lang="en-US" dirty="0" err="1" smtClean="0"/>
              <a:t>satu</a:t>
            </a:r>
            <a:r>
              <a:rPr lang="en-US" dirty="0" smtClean="0"/>
              <a:t> </a:t>
            </a:r>
            <a:r>
              <a:rPr lang="en-US" dirty="0" err="1" smtClean="0"/>
              <a:t>titik</a:t>
            </a:r>
            <a:endParaRPr lang="en-US" dirty="0" smtClean="0"/>
          </a:p>
          <a:p>
            <a:pPr>
              <a:lnSpc>
                <a:spcPct val="90000"/>
              </a:lnSpc>
              <a:buFont typeface="Wingdings" pitchFamily="2" charset="2"/>
              <a:buNone/>
            </a:pPr>
            <a:r>
              <a:rPr lang="en-US" dirty="0" smtClean="0"/>
              <a:t>	START </a:t>
            </a:r>
            <a:r>
              <a:rPr lang="en-US" dirty="0" err="1" smtClean="0"/>
              <a:t>dan</a:t>
            </a:r>
            <a:r>
              <a:rPr lang="en-US" dirty="0" smtClean="0"/>
              <a:t> </a:t>
            </a:r>
            <a:r>
              <a:rPr lang="en-US" dirty="0" err="1" smtClean="0"/>
              <a:t>diakhiri</a:t>
            </a:r>
            <a:r>
              <a:rPr lang="en-US" dirty="0" smtClean="0"/>
              <a:t> </a:t>
            </a:r>
            <a:r>
              <a:rPr lang="en-US" dirty="0" err="1" smtClean="0"/>
              <a:t>dengan</a:t>
            </a:r>
            <a:r>
              <a:rPr lang="en-US" dirty="0" smtClean="0"/>
              <a:t> END.</a:t>
            </a:r>
          </a:p>
          <a:p>
            <a:pPr>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ALGORITMA</a:t>
            </a:r>
            <a:endParaRPr lang="en-US" dirty="0"/>
          </a:p>
        </p:txBody>
      </p:sp>
      <p:sp>
        <p:nvSpPr>
          <p:cNvPr id="3" name="Content Placeholder 2"/>
          <p:cNvSpPr>
            <a:spLocks noGrp="1"/>
          </p:cNvSpPr>
          <p:nvPr>
            <p:ph idx="1"/>
          </p:nvPr>
        </p:nvSpPr>
        <p:spPr/>
        <p:txBody>
          <a:bodyPr/>
          <a:lstStyle/>
          <a:p>
            <a:r>
              <a:rPr lang="en-US" b="1" dirty="0" err="1" smtClean="0"/>
              <a:t>Definisi</a:t>
            </a:r>
            <a:endParaRPr lang="en-US" b="1" dirty="0" smtClean="0"/>
          </a:p>
          <a:p>
            <a:pPr lvl="1"/>
            <a:r>
              <a:rPr lang="en-US" dirty="0" err="1" smtClean="0"/>
              <a:t>Urutan</a:t>
            </a:r>
            <a:r>
              <a:rPr lang="en-US" dirty="0" smtClean="0"/>
              <a:t> </a:t>
            </a:r>
            <a:r>
              <a:rPr lang="en-US" dirty="0" err="1" smtClean="0"/>
              <a:t>langkah-langkah</a:t>
            </a:r>
            <a:r>
              <a:rPr lang="en-US" dirty="0" smtClean="0"/>
              <a:t> </a:t>
            </a:r>
            <a:r>
              <a:rPr lang="en-US" dirty="0" err="1" smtClean="0"/>
              <a:t>logis</a:t>
            </a:r>
            <a:r>
              <a:rPr lang="en-US" dirty="0" smtClean="0"/>
              <a:t> </a:t>
            </a:r>
            <a:r>
              <a:rPr lang="en-US" dirty="0" err="1" smtClean="0"/>
              <a:t>penyelesaian</a:t>
            </a:r>
            <a:r>
              <a:rPr lang="en-US" dirty="0" smtClean="0"/>
              <a:t> </a:t>
            </a:r>
            <a:r>
              <a:rPr lang="en-US" dirty="0" err="1" smtClean="0"/>
              <a:t>masalah</a:t>
            </a:r>
            <a:r>
              <a:rPr lang="en-US" dirty="0" smtClean="0"/>
              <a:t> yang </a:t>
            </a:r>
            <a:r>
              <a:rPr lang="en-US" dirty="0" err="1" smtClean="0"/>
              <a:t>disusun</a:t>
            </a:r>
            <a:r>
              <a:rPr lang="en-US" dirty="0" smtClean="0"/>
              <a:t> </a:t>
            </a:r>
            <a:r>
              <a:rPr lang="en-US" dirty="0" err="1" smtClean="0"/>
              <a:t>secara</a:t>
            </a:r>
            <a:r>
              <a:rPr lang="en-US" dirty="0" smtClean="0"/>
              <a:t>  </a:t>
            </a:r>
            <a:r>
              <a:rPr lang="en-US" dirty="0" err="1" smtClean="0"/>
              <a:t>sistematis</a:t>
            </a:r>
            <a:endParaRPr lang="en-US" dirty="0" smtClean="0"/>
          </a:p>
          <a:p>
            <a:pPr lvl="1"/>
            <a:r>
              <a:rPr lang="en-US" dirty="0" err="1" smtClean="0"/>
              <a:t>Kamus</a:t>
            </a:r>
            <a:r>
              <a:rPr lang="en-US" dirty="0" smtClean="0"/>
              <a:t> </a:t>
            </a:r>
            <a:r>
              <a:rPr lang="en-US" dirty="0" err="1" smtClean="0"/>
              <a:t>Besar</a:t>
            </a:r>
            <a:r>
              <a:rPr lang="en-US" dirty="0" smtClean="0"/>
              <a:t> </a:t>
            </a:r>
            <a:r>
              <a:rPr lang="en-US" dirty="0" err="1" smtClean="0"/>
              <a:t>Bahasa</a:t>
            </a:r>
            <a:r>
              <a:rPr lang="en-US" dirty="0" smtClean="0"/>
              <a:t> Indonesia:</a:t>
            </a:r>
            <a:br>
              <a:rPr lang="en-US" dirty="0" smtClean="0"/>
            </a:br>
            <a:r>
              <a:rPr lang="en-US" dirty="0" err="1" smtClean="0"/>
              <a:t>Algoritma</a:t>
            </a:r>
            <a:r>
              <a:rPr lang="en-US" dirty="0" smtClean="0"/>
              <a:t> </a:t>
            </a:r>
            <a:r>
              <a:rPr lang="en-US" dirty="0" err="1" smtClean="0"/>
              <a:t>adalah</a:t>
            </a:r>
            <a:r>
              <a:rPr lang="en-US" dirty="0" smtClean="0"/>
              <a:t> </a:t>
            </a:r>
            <a:r>
              <a:rPr lang="en-US" dirty="0" err="1" smtClean="0"/>
              <a:t>urutan</a:t>
            </a:r>
            <a:r>
              <a:rPr lang="en-US" dirty="0" smtClean="0"/>
              <a:t> </a:t>
            </a:r>
            <a:r>
              <a:rPr lang="en-US" dirty="0" err="1" smtClean="0"/>
              <a:t>logis</a:t>
            </a:r>
            <a:r>
              <a:rPr lang="en-US" dirty="0" smtClean="0"/>
              <a:t> </a:t>
            </a:r>
            <a:r>
              <a:rPr lang="en-US" dirty="0" err="1" smtClean="0"/>
              <a:t>pengambilan</a:t>
            </a:r>
            <a:r>
              <a:rPr lang="en-US" dirty="0" smtClean="0"/>
              <a:t> </a:t>
            </a:r>
            <a:r>
              <a:rPr lang="en-US" dirty="0" err="1" smtClean="0"/>
              <a:t>putusan</a:t>
            </a:r>
            <a:r>
              <a:rPr lang="en-US" dirty="0" smtClean="0"/>
              <a:t> </a:t>
            </a:r>
            <a:r>
              <a:rPr lang="en-US" dirty="0" err="1" smtClean="0"/>
              <a:t>untuk</a:t>
            </a:r>
            <a:r>
              <a:rPr lang="en-US" dirty="0" smtClean="0"/>
              <a:t> </a:t>
            </a:r>
            <a:r>
              <a:rPr lang="en-US" dirty="0" err="1" smtClean="0"/>
              <a:t>pemecahan</a:t>
            </a:r>
            <a:r>
              <a:rPr lang="en-US" dirty="0" smtClean="0"/>
              <a:t> </a:t>
            </a:r>
            <a:r>
              <a:rPr lang="en-US" dirty="0" err="1" smtClean="0"/>
              <a:t>masalah</a:t>
            </a:r>
            <a:endParaRPr lang="en-US" dirty="0" smtClean="0"/>
          </a:p>
          <a:p>
            <a:r>
              <a:rPr lang="en-US" dirty="0" err="1" smtClean="0"/>
              <a:t>Algoritma</a:t>
            </a:r>
            <a:r>
              <a:rPr lang="en-US" dirty="0" smtClean="0"/>
              <a:t> </a:t>
            </a:r>
            <a:r>
              <a:rPr lang="en-US" dirty="0" err="1" smtClean="0"/>
              <a:t>diwujudkan</a:t>
            </a:r>
            <a:r>
              <a:rPr lang="en-US" dirty="0" smtClean="0"/>
              <a:t> </a:t>
            </a:r>
            <a:r>
              <a:rPr lang="en-US" dirty="0" err="1" smtClean="0"/>
              <a:t>dalam</a:t>
            </a:r>
            <a:r>
              <a:rPr lang="en-US" dirty="0" smtClean="0"/>
              <a:t> </a:t>
            </a:r>
            <a:r>
              <a:rPr lang="en-US" dirty="0" err="1" smtClean="0"/>
              <a:t>bentuk</a:t>
            </a:r>
            <a:r>
              <a:rPr lang="en-US" dirty="0" smtClean="0"/>
              <a:t> </a:t>
            </a:r>
            <a:r>
              <a:rPr lang="en-US" b="1" dirty="0" smtClean="0"/>
              <a:t>Program </a:t>
            </a:r>
            <a:r>
              <a:rPr lang="en-US" b="1" dirty="0" err="1" smtClean="0"/>
              <a:t>Komputer</a:t>
            </a:r>
            <a:endParaRPr lang="en-US" b="1" dirty="0" smtClean="0">
              <a:solidFill>
                <a:srgbClr val="FF3300"/>
              </a:solidFill>
            </a:endParaRP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en-US" dirty="0"/>
          </a:p>
        </p:txBody>
      </p:sp>
      <p:sp>
        <p:nvSpPr>
          <p:cNvPr id="3" name="Content Placeholder 2"/>
          <p:cNvSpPr>
            <a:spLocks noGrp="1"/>
          </p:cNvSpPr>
          <p:nvPr>
            <p:ph sz="half" idx="1"/>
          </p:nvPr>
        </p:nvSpPr>
        <p:spPr/>
        <p:txBody>
          <a:bodyPr/>
          <a:lstStyle/>
          <a:p>
            <a:r>
              <a:rPr lang="en-US" dirty="0" err="1" smtClean="0"/>
              <a:t>Proses</a:t>
            </a:r>
            <a:r>
              <a:rPr lang="en-US" dirty="0" smtClean="0"/>
              <a:t> order burger</a:t>
            </a:r>
            <a:endParaRPr lang="en-US" dirty="0"/>
          </a:p>
        </p:txBody>
      </p:sp>
      <p:sp>
        <p:nvSpPr>
          <p:cNvPr id="6" name="Content Placeholder 5"/>
          <p:cNvSpPr>
            <a:spLocks noGrp="1"/>
          </p:cNvSpPr>
          <p:nvPr>
            <p:ph sz="half" idx="2"/>
          </p:nvPr>
        </p:nvSpPr>
        <p:spPr/>
        <p:txBody>
          <a:bodyPr/>
          <a:lstStyle/>
          <a:p>
            <a:endParaRPr lang="en-US"/>
          </a:p>
        </p:txBody>
      </p:sp>
      <p:pic>
        <p:nvPicPr>
          <p:cNvPr id="4" name="Picture 40"/>
          <p:cNvPicPr>
            <a:picLocks noChangeAspect="1" noChangeArrowheads="1"/>
          </p:cNvPicPr>
          <p:nvPr/>
        </p:nvPicPr>
        <p:blipFill>
          <a:blip r:embed="rId3"/>
          <a:srcRect/>
          <a:stretch>
            <a:fillRect/>
          </a:stretch>
        </p:blipFill>
        <p:spPr bwMode="auto">
          <a:xfrm>
            <a:off x="4648200" y="1295400"/>
            <a:ext cx="3281363" cy="5040313"/>
          </a:xfrm>
          <a:prstGeom prst="rect">
            <a:avLst/>
          </a:prstGeom>
          <a:noFill/>
        </p:spPr>
      </p:pic>
      <p:sp>
        <p:nvSpPr>
          <p:cNvPr id="7" name="Slide Number Placeholder 6"/>
          <p:cNvSpPr>
            <a:spLocks noGrp="1"/>
          </p:cNvSpPr>
          <p:nvPr>
            <p:ph type="sldNum" sz="quarter" idx="12"/>
          </p:nvPr>
        </p:nvSpPr>
        <p:spPr/>
        <p:txBody>
          <a:bodyPr/>
          <a:lstStyle/>
          <a:p>
            <a:fld id="{A575F719-0540-4674-88C0-D9F74718F555}" type="slidenum">
              <a:rPr lang="en-US" smtClean="0"/>
              <a:pPr/>
              <a:t>30</a:t>
            </a:fld>
            <a:endParaRPr lang="en-US"/>
          </a:p>
        </p:txBody>
      </p:sp>
      <p:sp>
        <p:nvSpPr>
          <p:cNvPr id="8" name="Footer Placeholder 7"/>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contoh</a:t>
            </a:r>
            <a:endParaRPr lang="en-US" dirty="0"/>
          </a:p>
        </p:txBody>
      </p:sp>
      <p:sp>
        <p:nvSpPr>
          <p:cNvPr id="6" name="Content Placeholder 5"/>
          <p:cNvSpPr>
            <a:spLocks noGrp="1"/>
          </p:cNvSpPr>
          <p:nvPr>
            <p:ph idx="1"/>
          </p:nvPr>
        </p:nvSpPr>
        <p:spPr/>
        <p:txBody>
          <a:bodyPr/>
          <a:lstStyle/>
          <a:p>
            <a:endParaRPr lang="en-US"/>
          </a:p>
        </p:txBody>
      </p:sp>
      <p:pic>
        <p:nvPicPr>
          <p:cNvPr id="7" name="Picture 5" descr="asd"/>
          <p:cNvPicPr>
            <a:picLocks noChangeAspect="1" noChangeArrowheads="1"/>
          </p:cNvPicPr>
          <p:nvPr/>
        </p:nvPicPr>
        <p:blipFill>
          <a:blip r:embed="rId3"/>
          <a:srcRect/>
          <a:stretch>
            <a:fillRect/>
          </a:stretch>
        </p:blipFill>
        <p:spPr bwMode="auto">
          <a:xfrm>
            <a:off x="990600" y="1447800"/>
            <a:ext cx="6858000" cy="4227513"/>
          </a:xfrm>
          <a:prstGeom prst="rect">
            <a:avLst/>
          </a:prstGeom>
          <a:noFill/>
        </p:spPr>
      </p:pic>
      <p:sp>
        <p:nvSpPr>
          <p:cNvPr id="8" name="Slide Number Placeholder 7"/>
          <p:cNvSpPr>
            <a:spLocks noGrp="1"/>
          </p:cNvSpPr>
          <p:nvPr>
            <p:ph type="sldNum" sz="quarter" idx="12"/>
          </p:nvPr>
        </p:nvSpPr>
        <p:spPr/>
        <p:txBody>
          <a:bodyPr/>
          <a:lstStyle/>
          <a:p>
            <a:fld id="{A575F719-0540-4674-88C0-D9F74718F555}" type="slidenum">
              <a:rPr lang="en-US" smtClean="0"/>
              <a:pPr/>
              <a:t>31</a:t>
            </a:fld>
            <a:endParaRPr lang="en-US"/>
          </a:p>
        </p:txBody>
      </p:sp>
      <p:sp>
        <p:nvSpPr>
          <p:cNvPr id="9" name="Footer Placeholder 8"/>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solidFill>
                  <a:srgbClr val="FF3300"/>
                </a:solidFill>
              </a:rPr>
              <a:t>Program</a:t>
            </a:r>
            <a:r>
              <a:rPr lang="en-US" dirty="0" smtClean="0"/>
              <a:t> </a:t>
            </a:r>
            <a:r>
              <a:rPr lang="en-US" dirty="0" err="1" smtClean="0"/>
              <a:t>berisi</a:t>
            </a:r>
            <a:r>
              <a:rPr lang="en-US" dirty="0" smtClean="0"/>
              <a:t> </a:t>
            </a:r>
            <a:r>
              <a:rPr lang="en-US" dirty="0" err="1" smtClean="0"/>
              <a:t>urutan</a:t>
            </a:r>
            <a:r>
              <a:rPr lang="en-US" dirty="0" smtClean="0"/>
              <a:t> </a:t>
            </a:r>
            <a:r>
              <a:rPr lang="en-US" dirty="0" err="1" smtClean="0"/>
              <a:t>langkah-langkah</a:t>
            </a:r>
            <a:r>
              <a:rPr lang="en-US" dirty="0" smtClean="0"/>
              <a:t> </a:t>
            </a:r>
            <a:r>
              <a:rPr lang="en-US" dirty="0" err="1" smtClean="0"/>
              <a:t>penyelesaian</a:t>
            </a:r>
            <a:r>
              <a:rPr lang="en-US" dirty="0" smtClean="0"/>
              <a:t> </a:t>
            </a:r>
            <a:r>
              <a:rPr lang="en-US" dirty="0" err="1" smtClean="0"/>
              <a:t>masalah</a:t>
            </a:r>
            <a:r>
              <a:rPr lang="en-US" dirty="0" smtClean="0"/>
              <a:t>.</a:t>
            </a:r>
          </a:p>
          <a:p>
            <a:r>
              <a:rPr lang="en-US" dirty="0" smtClean="0"/>
              <a:t>Program </a:t>
            </a:r>
            <a:r>
              <a:rPr lang="en-US" dirty="0" err="1" smtClean="0"/>
              <a:t>ditulis</a:t>
            </a:r>
            <a:r>
              <a:rPr lang="en-US" dirty="0" smtClean="0"/>
              <a:t> </a:t>
            </a:r>
            <a:r>
              <a:rPr lang="en-US" dirty="0" err="1" smtClean="0"/>
              <a:t>dengan</a:t>
            </a:r>
            <a:r>
              <a:rPr lang="en-US" dirty="0" smtClean="0"/>
              <a:t> </a:t>
            </a:r>
            <a:r>
              <a:rPr lang="en-US" dirty="0" err="1" smtClean="0"/>
              <a:t>menggunakan</a:t>
            </a:r>
            <a:r>
              <a:rPr lang="en-US" dirty="0" smtClean="0"/>
              <a:t> </a:t>
            </a:r>
            <a:r>
              <a:rPr lang="en-US" b="1" dirty="0" err="1" smtClean="0">
                <a:solidFill>
                  <a:srgbClr val="FF3300"/>
                </a:solidFill>
              </a:rPr>
              <a:t>bahasa</a:t>
            </a:r>
            <a:r>
              <a:rPr lang="en-US" b="1" dirty="0" smtClean="0"/>
              <a:t> </a:t>
            </a:r>
            <a:r>
              <a:rPr lang="en-US" b="1" dirty="0" err="1" smtClean="0">
                <a:solidFill>
                  <a:srgbClr val="FF3300"/>
                </a:solidFill>
              </a:rPr>
              <a:t>pemrograman</a:t>
            </a:r>
            <a:r>
              <a:rPr lang="en-US" dirty="0" smtClean="0"/>
              <a:t>.</a:t>
            </a:r>
          </a:p>
          <a:p>
            <a:r>
              <a:rPr lang="en-US" dirty="0" err="1" smtClean="0"/>
              <a:t>Orang</a:t>
            </a:r>
            <a:r>
              <a:rPr lang="en-US" dirty="0" smtClean="0"/>
              <a:t> yang </a:t>
            </a:r>
            <a:r>
              <a:rPr lang="en-US" dirty="0" err="1" smtClean="0"/>
              <a:t>membuat</a:t>
            </a:r>
            <a:r>
              <a:rPr lang="en-US" dirty="0" smtClean="0"/>
              <a:t> program </a:t>
            </a:r>
            <a:r>
              <a:rPr lang="en-US" dirty="0" err="1" smtClean="0"/>
              <a:t>disebut</a:t>
            </a:r>
            <a:r>
              <a:rPr lang="en-US" dirty="0" smtClean="0"/>
              <a:t> </a:t>
            </a:r>
            <a:r>
              <a:rPr lang="en-US" b="1" dirty="0" err="1" smtClean="0">
                <a:solidFill>
                  <a:srgbClr val="FF3300"/>
                </a:solidFill>
              </a:rPr>
              <a:t>pemrogram</a:t>
            </a:r>
            <a:r>
              <a:rPr lang="en-US" b="1" dirty="0" smtClean="0">
                <a:solidFill>
                  <a:srgbClr val="FF3300"/>
                </a:solidFill>
              </a:rPr>
              <a:t> (</a:t>
            </a:r>
            <a:r>
              <a:rPr lang="en-US" b="1" i="1" dirty="0" smtClean="0">
                <a:solidFill>
                  <a:srgbClr val="FF3300"/>
                </a:solidFill>
              </a:rPr>
              <a:t>programmer</a:t>
            </a:r>
            <a:r>
              <a:rPr lang="en-US" b="1" dirty="0" smtClean="0">
                <a:solidFill>
                  <a:srgbClr val="FF3300"/>
                </a:solidFill>
              </a:rPr>
              <a:t>)</a:t>
            </a:r>
            <a:r>
              <a:rPr lang="en-US" dirty="0" smtClean="0"/>
              <a:t>.</a:t>
            </a:r>
          </a:p>
          <a:p>
            <a:r>
              <a:rPr lang="en-US" dirty="0" err="1" smtClean="0"/>
              <a:t>Kegiatan</a:t>
            </a:r>
            <a:r>
              <a:rPr lang="en-US" dirty="0" smtClean="0"/>
              <a:t> </a:t>
            </a:r>
            <a:r>
              <a:rPr lang="en-US" dirty="0" err="1" smtClean="0"/>
              <a:t>merancang</a:t>
            </a:r>
            <a:r>
              <a:rPr lang="en-US" dirty="0" smtClean="0"/>
              <a:t> </a:t>
            </a:r>
            <a:r>
              <a:rPr lang="en-US" dirty="0" err="1" smtClean="0"/>
              <a:t>dan</a:t>
            </a:r>
            <a:r>
              <a:rPr lang="en-US" dirty="0" smtClean="0"/>
              <a:t> </a:t>
            </a:r>
            <a:r>
              <a:rPr lang="en-US" dirty="0" err="1" smtClean="0"/>
              <a:t>menulis</a:t>
            </a:r>
            <a:r>
              <a:rPr lang="en-US" dirty="0" smtClean="0"/>
              <a:t> program </a:t>
            </a:r>
            <a:r>
              <a:rPr lang="en-US" dirty="0" err="1" smtClean="0"/>
              <a:t>disebut</a:t>
            </a:r>
            <a:r>
              <a:rPr lang="en-US" dirty="0" smtClean="0"/>
              <a:t> </a:t>
            </a:r>
            <a:r>
              <a:rPr lang="en-US" b="1" dirty="0" err="1" smtClean="0">
                <a:solidFill>
                  <a:srgbClr val="FF3300"/>
                </a:solidFill>
              </a:rPr>
              <a:t>pemrograman</a:t>
            </a:r>
            <a:r>
              <a:rPr lang="en-US" dirty="0" smtClean="0"/>
              <a:t>.</a:t>
            </a:r>
          </a:p>
          <a:p>
            <a:pPr>
              <a:buFontTx/>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a:t>
            </a:r>
            <a:r>
              <a:rPr lang="en-US" dirty="0" err="1" smtClean="0"/>
              <a:t>ALGORITMA</a:t>
            </a:r>
            <a:endParaRPr lang="en-US" dirty="0"/>
          </a:p>
        </p:txBody>
      </p:sp>
      <p:sp>
        <p:nvSpPr>
          <p:cNvPr id="3" name="Content Placeholder 2"/>
          <p:cNvSpPr>
            <a:spLocks noGrp="1"/>
          </p:cNvSpPr>
          <p:nvPr>
            <p:ph idx="1"/>
          </p:nvPr>
        </p:nvSpPr>
        <p:spPr/>
        <p:txBody>
          <a:bodyPr/>
          <a:lstStyle/>
          <a:p>
            <a:pPr marL="609600" indent="-609600" fontAlgn="auto">
              <a:lnSpc>
                <a:spcPct val="90000"/>
              </a:lnSpc>
              <a:spcAft>
                <a:spcPts val="0"/>
              </a:spcAft>
              <a:buFontTx/>
              <a:buAutoNum type="arabicPeriod"/>
              <a:defRPr/>
            </a:pPr>
            <a:r>
              <a:rPr lang="en-US" sz="2400" i="1" dirty="0" smtClean="0"/>
              <a:t>Finiteness</a:t>
            </a:r>
          </a:p>
          <a:p>
            <a:pPr marL="990600" lvl="1" indent="-533400" fontAlgn="auto">
              <a:lnSpc>
                <a:spcPct val="90000"/>
              </a:lnSpc>
              <a:spcAft>
                <a:spcPts val="0"/>
              </a:spcAft>
              <a:buFontTx/>
              <a:buChar char="•"/>
              <a:defRPr/>
            </a:pPr>
            <a:r>
              <a:rPr lang="en-US" sz="2200" dirty="0" err="1" smtClean="0"/>
              <a:t>Jumlah</a:t>
            </a:r>
            <a:r>
              <a:rPr lang="en-US" sz="2200" dirty="0" smtClean="0"/>
              <a:t> </a:t>
            </a:r>
            <a:r>
              <a:rPr lang="en-US" sz="2200" dirty="0" err="1" smtClean="0"/>
              <a:t>langkah</a:t>
            </a:r>
            <a:r>
              <a:rPr lang="en-US" sz="2200" dirty="0" smtClean="0"/>
              <a:t> </a:t>
            </a:r>
            <a:r>
              <a:rPr lang="en-US" sz="2200" dirty="0" err="1" smtClean="0"/>
              <a:t>dalam</a:t>
            </a:r>
            <a:r>
              <a:rPr lang="en-US" sz="2200" dirty="0" smtClean="0"/>
              <a:t> </a:t>
            </a:r>
            <a:r>
              <a:rPr lang="en-US" sz="2200" dirty="0" err="1" smtClean="0"/>
              <a:t>algoritma</a:t>
            </a:r>
            <a:r>
              <a:rPr lang="en-US" sz="2200" dirty="0" smtClean="0"/>
              <a:t> </a:t>
            </a:r>
            <a:r>
              <a:rPr lang="en-US" sz="2200" dirty="0" err="1" smtClean="0"/>
              <a:t>harus</a:t>
            </a:r>
            <a:r>
              <a:rPr lang="en-US" sz="2200" dirty="0" smtClean="0"/>
              <a:t> </a:t>
            </a:r>
            <a:r>
              <a:rPr lang="en-US" sz="2200" dirty="0" err="1" smtClean="0"/>
              <a:t>terbatas</a:t>
            </a:r>
            <a:endParaRPr lang="en-US" sz="2200" i="1" dirty="0" smtClean="0"/>
          </a:p>
          <a:p>
            <a:pPr marL="609600" indent="-609600" fontAlgn="auto">
              <a:lnSpc>
                <a:spcPct val="90000"/>
              </a:lnSpc>
              <a:spcAft>
                <a:spcPts val="0"/>
              </a:spcAft>
              <a:buFontTx/>
              <a:buAutoNum type="arabicPeriod"/>
              <a:defRPr/>
            </a:pPr>
            <a:r>
              <a:rPr lang="en-US" sz="2400" i="1" dirty="0" smtClean="0"/>
              <a:t>Definiteness</a:t>
            </a:r>
          </a:p>
          <a:p>
            <a:pPr marL="990600" lvl="1" indent="-533400" fontAlgn="auto">
              <a:lnSpc>
                <a:spcPct val="90000"/>
              </a:lnSpc>
              <a:spcAft>
                <a:spcPts val="0"/>
              </a:spcAft>
              <a:buFontTx/>
              <a:buChar char="•"/>
              <a:defRPr/>
            </a:pPr>
            <a:r>
              <a:rPr lang="en-US" sz="2200" dirty="0" err="1" smtClean="0"/>
              <a:t>Setiap</a:t>
            </a:r>
            <a:r>
              <a:rPr lang="en-US" sz="2200" dirty="0" smtClean="0"/>
              <a:t> </a:t>
            </a:r>
            <a:r>
              <a:rPr lang="en-US" sz="2200" dirty="0" err="1" smtClean="0"/>
              <a:t>langkah</a:t>
            </a:r>
            <a:r>
              <a:rPr lang="en-US" sz="2200" dirty="0" smtClean="0"/>
              <a:t> </a:t>
            </a:r>
            <a:r>
              <a:rPr lang="en-US" sz="2200" dirty="0" err="1" smtClean="0"/>
              <a:t>harus</a:t>
            </a:r>
            <a:r>
              <a:rPr lang="en-US" sz="2200" dirty="0" smtClean="0"/>
              <a:t> </a:t>
            </a:r>
            <a:r>
              <a:rPr lang="en-US" sz="2200" dirty="0" err="1" smtClean="0"/>
              <a:t>didefinisikan</a:t>
            </a:r>
            <a:r>
              <a:rPr lang="en-US" sz="2200" dirty="0" smtClean="0"/>
              <a:t> </a:t>
            </a:r>
            <a:r>
              <a:rPr lang="en-US" sz="2200" dirty="0" err="1" smtClean="0"/>
              <a:t>secara</a:t>
            </a:r>
            <a:r>
              <a:rPr lang="en-US" sz="2200" dirty="0" smtClean="0"/>
              <a:t> </a:t>
            </a:r>
            <a:r>
              <a:rPr lang="en-US" sz="2200" dirty="0" err="1" smtClean="0"/>
              <a:t>tepat</a:t>
            </a:r>
            <a:r>
              <a:rPr lang="en-US" sz="2200" dirty="0" smtClean="0"/>
              <a:t>, </a:t>
            </a:r>
            <a:r>
              <a:rPr lang="en-US" sz="2200" dirty="0" err="1" smtClean="0"/>
              <a:t>tidak</a:t>
            </a:r>
            <a:r>
              <a:rPr lang="en-US" sz="2200" dirty="0" smtClean="0"/>
              <a:t> </a:t>
            </a:r>
            <a:r>
              <a:rPr lang="en-US" sz="2200" dirty="0" err="1" smtClean="0"/>
              <a:t>boleh</a:t>
            </a:r>
            <a:r>
              <a:rPr lang="en-US" sz="2200" dirty="0" smtClean="0"/>
              <a:t> </a:t>
            </a:r>
            <a:r>
              <a:rPr lang="en-US" sz="2200" dirty="0" err="1" smtClean="0"/>
              <a:t>membingungkan</a:t>
            </a:r>
            <a:r>
              <a:rPr lang="en-US" sz="2200" dirty="0" smtClean="0"/>
              <a:t> (ambiguous)</a:t>
            </a:r>
          </a:p>
          <a:p>
            <a:pPr marL="609600" indent="-609600" fontAlgn="auto">
              <a:lnSpc>
                <a:spcPct val="90000"/>
              </a:lnSpc>
              <a:spcAft>
                <a:spcPts val="0"/>
              </a:spcAft>
              <a:buFontTx/>
              <a:buAutoNum type="arabicPeriod"/>
              <a:defRPr/>
            </a:pPr>
            <a:r>
              <a:rPr lang="en-US" sz="2200" i="1" dirty="0" smtClean="0"/>
              <a:t>Input</a:t>
            </a:r>
          </a:p>
          <a:p>
            <a:pPr marL="990600" lvl="1" indent="-533400" fontAlgn="auto">
              <a:lnSpc>
                <a:spcPct val="90000"/>
              </a:lnSpc>
              <a:spcAft>
                <a:spcPts val="0"/>
              </a:spcAft>
              <a:buFontTx/>
              <a:buChar char="•"/>
              <a:defRPr/>
            </a:pPr>
            <a:r>
              <a:rPr lang="en-US" sz="2200" dirty="0" err="1" smtClean="0"/>
              <a:t>Sebuah</a:t>
            </a:r>
            <a:r>
              <a:rPr lang="en-US" sz="2200" dirty="0" smtClean="0"/>
              <a:t> </a:t>
            </a:r>
            <a:r>
              <a:rPr lang="en-US" sz="2200" dirty="0" err="1" smtClean="0"/>
              <a:t>algoritma</a:t>
            </a:r>
            <a:r>
              <a:rPr lang="en-US" sz="2200" dirty="0" smtClean="0"/>
              <a:t> </a:t>
            </a:r>
            <a:r>
              <a:rPr lang="en-US" sz="2200" dirty="0" err="1" smtClean="0"/>
              <a:t>memiliki</a:t>
            </a:r>
            <a:r>
              <a:rPr lang="en-US" sz="2200" dirty="0" smtClean="0"/>
              <a:t> </a:t>
            </a:r>
            <a:r>
              <a:rPr lang="en-US" sz="2200" dirty="0" err="1" smtClean="0"/>
              <a:t>nol</a:t>
            </a:r>
            <a:r>
              <a:rPr lang="en-US" sz="2200" dirty="0" smtClean="0"/>
              <a:t> </a:t>
            </a:r>
            <a:r>
              <a:rPr lang="en-US" sz="2200" dirty="0" err="1" smtClean="0"/>
              <a:t>atau</a:t>
            </a:r>
            <a:r>
              <a:rPr lang="en-US" sz="2200" dirty="0" smtClean="0"/>
              <a:t> </a:t>
            </a:r>
            <a:r>
              <a:rPr lang="en-US" sz="2200" dirty="0" err="1" smtClean="0"/>
              <a:t>lebih</a:t>
            </a:r>
            <a:r>
              <a:rPr lang="en-US" sz="2200" dirty="0" smtClean="0"/>
              <a:t> input yang </a:t>
            </a:r>
            <a:r>
              <a:rPr lang="en-US" sz="2200" dirty="0" err="1" smtClean="0"/>
              <a:t>diberikan</a:t>
            </a:r>
            <a:r>
              <a:rPr lang="en-US" sz="2200" dirty="0" smtClean="0"/>
              <a:t> </a:t>
            </a:r>
            <a:r>
              <a:rPr lang="en-US" sz="2200" dirty="0" err="1" smtClean="0"/>
              <a:t>kepada</a:t>
            </a:r>
            <a:r>
              <a:rPr lang="en-US" sz="2200" dirty="0" smtClean="0"/>
              <a:t> </a:t>
            </a:r>
            <a:r>
              <a:rPr lang="en-US" sz="2200" dirty="0" err="1" smtClean="0"/>
              <a:t>algoritma</a:t>
            </a:r>
            <a:r>
              <a:rPr lang="en-US" sz="2200" dirty="0" smtClean="0"/>
              <a:t> </a:t>
            </a:r>
            <a:r>
              <a:rPr lang="en-US" sz="2200" dirty="0" err="1" smtClean="0"/>
              <a:t>sebelum</a:t>
            </a:r>
            <a:r>
              <a:rPr lang="en-US" sz="2200" dirty="0" smtClean="0"/>
              <a:t> </a:t>
            </a:r>
            <a:r>
              <a:rPr lang="en-US" sz="2200" dirty="0" err="1" smtClean="0"/>
              <a:t>dijalankan</a:t>
            </a:r>
            <a:endParaRPr lang="en-US" sz="2200" dirty="0" smtClean="0"/>
          </a:p>
          <a:p>
            <a:pPr marL="609600" indent="-609600" fontAlgn="auto">
              <a:lnSpc>
                <a:spcPct val="90000"/>
              </a:lnSpc>
              <a:spcAft>
                <a:spcPts val="0"/>
              </a:spcAft>
              <a:buFontTx/>
              <a:buAutoNum type="arabicPeriod"/>
              <a:defRPr/>
            </a:pPr>
            <a:r>
              <a:rPr lang="en-US" sz="2200" i="1" dirty="0" smtClean="0"/>
              <a:t>Output</a:t>
            </a:r>
          </a:p>
          <a:p>
            <a:pPr marL="990600" lvl="1" indent="-533400" fontAlgn="auto">
              <a:lnSpc>
                <a:spcPct val="90000"/>
              </a:lnSpc>
              <a:spcAft>
                <a:spcPts val="0"/>
              </a:spcAft>
              <a:buFontTx/>
              <a:buChar char="•"/>
              <a:defRPr/>
            </a:pPr>
            <a:r>
              <a:rPr lang="en-US" sz="2200" dirty="0" err="1" smtClean="0"/>
              <a:t>Sebuah</a:t>
            </a:r>
            <a:r>
              <a:rPr lang="en-US" sz="2200" dirty="0" smtClean="0"/>
              <a:t> </a:t>
            </a:r>
            <a:r>
              <a:rPr lang="en-US" sz="2200" dirty="0" err="1" smtClean="0"/>
              <a:t>algoritma</a:t>
            </a:r>
            <a:r>
              <a:rPr lang="en-US" sz="2200" dirty="0" smtClean="0"/>
              <a:t> </a:t>
            </a:r>
            <a:r>
              <a:rPr lang="en-US" sz="2200" dirty="0" err="1" smtClean="0"/>
              <a:t>memiliki</a:t>
            </a:r>
            <a:r>
              <a:rPr lang="en-US" sz="2200" dirty="0" smtClean="0"/>
              <a:t> </a:t>
            </a:r>
            <a:r>
              <a:rPr lang="en-US" sz="2200" dirty="0" err="1" smtClean="0"/>
              <a:t>satu</a:t>
            </a:r>
            <a:r>
              <a:rPr lang="en-US" sz="2200" dirty="0" smtClean="0"/>
              <a:t> </a:t>
            </a:r>
            <a:r>
              <a:rPr lang="en-US" sz="2200" dirty="0" err="1" smtClean="0"/>
              <a:t>atau</a:t>
            </a:r>
            <a:r>
              <a:rPr lang="en-US" sz="2200" dirty="0" smtClean="0"/>
              <a:t> </a:t>
            </a:r>
            <a:r>
              <a:rPr lang="en-US" sz="2200" dirty="0" err="1" smtClean="0"/>
              <a:t>lebih</a:t>
            </a:r>
            <a:r>
              <a:rPr lang="en-US" sz="2200" dirty="0" smtClean="0"/>
              <a:t> output, yang </a:t>
            </a:r>
            <a:r>
              <a:rPr lang="en-US" sz="2200" dirty="0" err="1" smtClean="0"/>
              <a:t>biasanya</a:t>
            </a:r>
            <a:r>
              <a:rPr lang="en-US" sz="2200" dirty="0" smtClean="0"/>
              <a:t> </a:t>
            </a:r>
            <a:r>
              <a:rPr lang="en-US" sz="2200" dirty="0" err="1" smtClean="0"/>
              <a:t>bergantung</a:t>
            </a:r>
            <a:r>
              <a:rPr lang="en-US" sz="2200" dirty="0" smtClean="0"/>
              <a:t> </a:t>
            </a:r>
            <a:r>
              <a:rPr lang="en-US" sz="2200" dirty="0" err="1" smtClean="0"/>
              <a:t>kepada</a:t>
            </a:r>
            <a:r>
              <a:rPr lang="en-US" sz="2200" dirty="0" smtClean="0"/>
              <a:t> input</a:t>
            </a:r>
          </a:p>
          <a:p>
            <a:pPr marL="609600" indent="-609600" fontAlgn="auto">
              <a:lnSpc>
                <a:spcPct val="90000"/>
              </a:lnSpc>
              <a:spcAft>
                <a:spcPts val="0"/>
              </a:spcAft>
              <a:buFontTx/>
              <a:buAutoNum type="arabicPeriod"/>
              <a:defRPr/>
            </a:pPr>
            <a:r>
              <a:rPr lang="en-US" sz="2200" i="1" dirty="0" smtClean="0"/>
              <a:t>Effectiveness</a:t>
            </a:r>
          </a:p>
          <a:p>
            <a:pPr marL="990600" lvl="1" indent="-533400" fontAlgn="auto">
              <a:lnSpc>
                <a:spcPct val="90000"/>
              </a:lnSpc>
              <a:spcAft>
                <a:spcPts val="0"/>
              </a:spcAft>
              <a:buFontTx/>
              <a:buChar char="•"/>
              <a:defRPr/>
            </a:pPr>
            <a:r>
              <a:rPr lang="en-US" sz="2200" dirty="0" err="1" smtClean="0"/>
              <a:t>Setiap</a:t>
            </a:r>
            <a:r>
              <a:rPr lang="en-US" sz="2200" dirty="0" smtClean="0"/>
              <a:t> </a:t>
            </a:r>
            <a:r>
              <a:rPr lang="en-US" sz="2200" dirty="0" err="1" smtClean="0"/>
              <a:t>algoritma</a:t>
            </a:r>
            <a:r>
              <a:rPr lang="en-US" sz="2200" dirty="0" smtClean="0"/>
              <a:t> </a:t>
            </a:r>
            <a:r>
              <a:rPr lang="en-US" sz="2200" dirty="0" err="1" smtClean="0"/>
              <a:t>diharapkan</a:t>
            </a:r>
            <a:r>
              <a:rPr lang="en-US" sz="2200" dirty="0" smtClean="0"/>
              <a:t> </a:t>
            </a:r>
            <a:r>
              <a:rPr lang="en-US" sz="2200" dirty="0" err="1" smtClean="0"/>
              <a:t>miliki</a:t>
            </a:r>
            <a:r>
              <a:rPr lang="en-US" sz="2200" dirty="0" smtClean="0"/>
              <a:t> </a:t>
            </a:r>
            <a:r>
              <a:rPr lang="en-US" sz="2200" dirty="0" err="1" smtClean="0"/>
              <a:t>sifat</a:t>
            </a:r>
            <a:r>
              <a:rPr lang="en-US" sz="2200" dirty="0" smtClean="0"/>
              <a:t> </a:t>
            </a:r>
            <a:r>
              <a:rPr lang="en-US" sz="2200" dirty="0" err="1" smtClean="0"/>
              <a:t>efektif</a:t>
            </a:r>
            <a:endParaRPr lang="en-US" sz="2200"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KRITERIA</a:t>
            </a:r>
            <a:r>
              <a:rPr lang="en-US" dirty="0" smtClean="0"/>
              <a:t> </a:t>
            </a:r>
            <a:r>
              <a:rPr lang="en-US" dirty="0" err="1" smtClean="0"/>
              <a:t>ALGORITMA</a:t>
            </a:r>
            <a:r>
              <a:rPr lang="en-US" dirty="0" smtClean="0"/>
              <a:t> </a:t>
            </a:r>
            <a:r>
              <a:rPr lang="en-US" dirty="0" err="1" smtClean="0"/>
              <a:t>YG</a:t>
            </a:r>
            <a:r>
              <a:rPr lang="en-US" dirty="0" smtClean="0"/>
              <a:t> </a:t>
            </a:r>
            <a:r>
              <a:rPr lang="en-US" dirty="0" err="1" smtClean="0"/>
              <a:t>BAIK</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Mempunyai</a:t>
            </a:r>
            <a:r>
              <a:rPr lang="en-US" sz="2800" dirty="0" smtClean="0"/>
              <a:t> </a:t>
            </a:r>
            <a:r>
              <a:rPr lang="en-US" sz="2800" dirty="0" err="1" smtClean="0"/>
              <a:t>logika</a:t>
            </a:r>
            <a:r>
              <a:rPr lang="en-US" sz="2800" dirty="0" smtClean="0"/>
              <a:t> yang </a:t>
            </a:r>
            <a:r>
              <a:rPr lang="en-US" sz="2800" dirty="0" err="1" smtClean="0"/>
              <a:t>tepat</a:t>
            </a:r>
            <a:r>
              <a:rPr lang="en-US" sz="2800" dirty="0" smtClean="0"/>
              <a:t> </a:t>
            </a:r>
            <a:r>
              <a:rPr lang="en-US" sz="2800" dirty="0" err="1" smtClean="0"/>
              <a:t>untuk</a:t>
            </a:r>
            <a:r>
              <a:rPr lang="en-US" sz="2800" dirty="0" smtClean="0"/>
              <a:t> </a:t>
            </a:r>
            <a:r>
              <a:rPr lang="en-US" sz="2800" dirty="0" err="1" smtClean="0"/>
              <a:t>memecahkan</a:t>
            </a:r>
            <a:r>
              <a:rPr lang="en-US" sz="2800" dirty="0" smtClean="0"/>
              <a:t> </a:t>
            </a:r>
            <a:r>
              <a:rPr lang="en-US" sz="2800" dirty="0" err="1" smtClean="0"/>
              <a:t>masalah</a:t>
            </a:r>
            <a:r>
              <a:rPr lang="en-US" sz="2800" dirty="0" smtClean="0"/>
              <a:t>.</a:t>
            </a:r>
          </a:p>
          <a:p>
            <a:pPr>
              <a:lnSpc>
                <a:spcPct val="90000"/>
              </a:lnSpc>
            </a:pPr>
            <a:r>
              <a:rPr lang="en-US" sz="2800" dirty="0" err="1" smtClean="0"/>
              <a:t>Menghasilkan</a:t>
            </a:r>
            <a:r>
              <a:rPr lang="en-US" sz="2800" dirty="0" smtClean="0"/>
              <a:t> </a:t>
            </a:r>
            <a:r>
              <a:rPr lang="en-US" sz="2800" dirty="0" smtClean="0">
                <a:solidFill>
                  <a:schemeClr val="accent2"/>
                </a:solidFill>
              </a:rPr>
              <a:t>output</a:t>
            </a:r>
            <a:r>
              <a:rPr lang="en-US" sz="2800" dirty="0" smtClean="0"/>
              <a:t> yang </a:t>
            </a:r>
            <a:r>
              <a:rPr lang="en-US" sz="2800" dirty="0" err="1" smtClean="0"/>
              <a:t>benar</a:t>
            </a:r>
            <a:r>
              <a:rPr lang="en-US" sz="2800" dirty="0" smtClean="0"/>
              <a:t> </a:t>
            </a:r>
            <a:r>
              <a:rPr lang="en-US" sz="2800" dirty="0" err="1" smtClean="0"/>
              <a:t>dalam</a:t>
            </a:r>
            <a:r>
              <a:rPr lang="en-US" sz="2800" dirty="0" smtClean="0"/>
              <a:t> </a:t>
            </a:r>
            <a:r>
              <a:rPr lang="en-US" sz="2800" dirty="0" err="1" smtClean="0"/>
              <a:t>waktu</a:t>
            </a:r>
            <a:r>
              <a:rPr lang="en-US" sz="2800" dirty="0" smtClean="0"/>
              <a:t> yang </a:t>
            </a:r>
            <a:r>
              <a:rPr lang="en-US" sz="2800" dirty="0" err="1" smtClean="0"/>
              <a:t>singkat</a:t>
            </a:r>
            <a:r>
              <a:rPr lang="en-US" sz="2800" dirty="0" smtClean="0"/>
              <a:t>.</a:t>
            </a:r>
          </a:p>
          <a:p>
            <a:pPr>
              <a:lnSpc>
                <a:spcPct val="90000"/>
              </a:lnSpc>
            </a:pPr>
            <a:r>
              <a:rPr lang="en-US" sz="2800" dirty="0" err="1" smtClean="0"/>
              <a:t>Ditulis</a:t>
            </a:r>
            <a:r>
              <a:rPr lang="en-US" sz="2800" dirty="0" smtClean="0"/>
              <a:t> </a:t>
            </a:r>
            <a:r>
              <a:rPr lang="en-US" sz="2800" dirty="0" err="1" smtClean="0"/>
              <a:t>dengan</a:t>
            </a:r>
            <a:r>
              <a:rPr lang="en-US" sz="2800" dirty="0" smtClean="0"/>
              <a:t> </a:t>
            </a:r>
            <a:r>
              <a:rPr lang="en-US" sz="2800" dirty="0" err="1" smtClean="0"/>
              <a:t>bahasa</a:t>
            </a:r>
            <a:r>
              <a:rPr lang="en-US" sz="2800" dirty="0" smtClean="0"/>
              <a:t> </a:t>
            </a:r>
            <a:r>
              <a:rPr lang="en-US" sz="2800" dirty="0" err="1" smtClean="0"/>
              <a:t>baku</a:t>
            </a:r>
            <a:r>
              <a:rPr lang="en-US" sz="2800" dirty="0" smtClean="0"/>
              <a:t> </a:t>
            </a:r>
            <a:r>
              <a:rPr lang="en-US" sz="2800" dirty="0" err="1" smtClean="0"/>
              <a:t>terstruktur</a:t>
            </a:r>
            <a:r>
              <a:rPr lang="en-US" sz="2800" dirty="0" smtClean="0"/>
              <a:t> </a:t>
            </a:r>
            <a:r>
              <a:rPr lang="en-US" sz="2800" dirty="0" err="1" smtClean="0"/>
              <a:t>sehingga</a:t>
            </a:r>
            <a:r>
              <a:rPr lang="en-US" sz="2800" dirty="0" smtClean="0"/>
              <a:t> </a:t>
            </a:r>
            <a:r>
              <a:rPr lang="en-US" sz="2800" dirty="0" err="1" smtClean="0"/>
              <a:t>tidak</a:t>
            </a:r>
            <a:r>
              <a:rPr lang="en-US" sz="2800" dirty="0" smtClean="0"/>
              <a:t> </a:t>
            </a:r>
            <a:r>
              <a:rPr lang="en-US" sz="2800" dirty="0" err="1" smtClean="0"/>
              <a:t>menimbulkan</a:t>
            </a:r>
            <a:r>
              <a:rPr lang="en-US" sz="2800" dirty="0" smtClean="0"/>
              <a:t> </a:t>
            </a:r>
            <a:r>
              <a:rPr lang="en-US" sz="2800" dirty="0" err="1" smtClean="0"/>
              <a:t>arti</a:t>
            </a:r>
            <a:r>
              <a:rPr lang="en-US" sz="2800" dirty="0" smtClean="0"/>
              <a:t> </a:t>
            </a:r>
            <a:r>
              <a:rPr lang="en-US" sz="2800" dirty="0" err="1" smtClean="0"/>
              <a:t>ganda</a:t>
            </a:r>
            <a:r>
              <a:rPr lang="en-US" sz="2800" dirty="0" smtClean="0"/>
              <a:t>. </a:t>
            </a:r>
          </a:p>
          <a:p>
            <a:pPr>
              <a:lnSpc>
                <a:spcPct val="90000"/>
              </a:lnSpc>
            </a:pPr>
            <a:r>
              <a:rPr lang="en-US" sz="2800" dirty="0" err="1" smtClean="0"/>
              <a:t>Ditulis</a:t>
            </a:r>
            <a:r>
              <a:rPr lang="en-US" sz="2800" dirty="0" smtClean="0"/>
              <a:t> </a:t>
            </a:r>
            <a:r>
              <a:rPr lang="en-US" sz="2800" dirty="0" err="1" smtClean="0"/>
              <a:t>dengan</a:t>
            </a:r>
            <a:r>
              <a:rPr lang="en-US" sz="2800" dirty="0" smtClean="0"/>
              <a:t> format </a:t>
            </a:r>
            <a:r>
              <a:rPr lang="en-US" sz="2800" dirty="0" err="1" smtClean="0"/>
              <a:t>baku</a:t>
            </a:r>
            <a:r>
              <a:rPr lang="en-US" sz="2800" dirty="0" smtClean="0"/>
              <a:t> </a:t>
            </a:r>
            <a:r>
              <a:rPr lang="en-US" sz="2800" dirty="0" err="1" smtClean="0"/>
              <a:t>sehingga</a:t>
            </a:r>
            <a:r>
              <a:rPr lang="en-US" sz="2800" dirty="0" smtClean="0"/>
              <a:t> </a:t>
            </a:r>
            <a:r>
              <a:rPr lang="en-US" sz="2800" dirty="0" err="1" smtClean="0"/>
              <a:t>mudah</a:t>
            </a:r>
            <a:r>
              <a:rPr lang="en-US" sz="2800" dirty="0" smtClean="0"/>
              <a:t> </a:t>
            </a:r>
            <a:r>
              <a:rPr lang="en-US" sz="2800" dirty="0" err="1" smtClean="0"/>
              <a:t>diimplementasikan</a:t>
            </a:r>
            <a:r>
              <a:rPr lang="en-US" sz="2800" dirty="0" smtClean="0"/>
              <a:t> </a:t>
            </a:r>
            <a:r>
              <a:rPr lang="en-US" sz="2800" dirty="0" err="1" smtClean="0"/>
              <a:t>kedalam</a:t>
            </a:r>
            <a:r>
              <a:rPr lang="en-US" sz="2800" dirty="0" smtClean="0"/>
              <a:t> </a:t>
            </a:r>
            <a:r>
              <a:rPr lang="en-US" sz="2800" dirty="0" err="1" smtClean="0"/>
              <a:t>bahasa</a:t>
            </a:r>
            <a:r>
              <a:rPr lang="en-US" sz="2800" dirty="0" smtClean="0"/>
              <a:t> </a:t>
            </a:r>
            <a:r>
              <a:rPr lang="en-US" sz="2800" dirty="0" err="1" smtClean="0"/>
              <a:t>pemrograman</a:t>
            </a:r>
            <a:r>
              <a:rPr lang="en-US" sz="2800" dirty="0" smtClean="0"/>
              <a:t>.</a:t>
            </a:r>
          </a:p>
          <a:p>
            <a:pPr>
              <a:lnSpc>
                <a:spcPct val="90000"/>
              </a:lnSpc>
            </a:pPr>
            <a:r>
              <a:rPr lang="en-US" sz="2800" dirty="0" err="1" smtClean="0"/>
              <a:t>Semua</a:t>
            </a:r>
            <a:r>
              <a:rPr lang="en-US" sz="2800" dirty="0" smtClean="0"/>
              <a:t> </a:t>
            </a:r>
            <a:r>
              <a:rPr lang="en-US" sz="2800" dirty="0" err="1" smtClean="0"/>
              <a:t>operasi</a:t>
            </a:r>
            <a:r>
              <a:rPr lang="en-US" sz="2800" dirty="0" smtClean="0"/>
              <a:t> </a:t>
            </a:r>
            <a:r>
              <a:rPr lang="en-US" sz="2800" dirty="0" err="1" smtClean="0"/>
              <a:t>didefinisikan</a:t>
            </a:r>
            <a:r>
              <a:rPr lang="en-US" sz="2800" dirty="0" smtClean="0"/>
              <a:t> </a:t>
            </a:r>
            <a:r>
              <a:rPr lang="en-US" sz="2800" dirty="0" err="1" smtClean="0"/>
              <a:t>dengan</a:t>
            </a:r>
            <a:r>
              <a:rPr lang="en-US" sz="2800" dirty="0" smtClean="0"/>
              <a:t> </a:t>
            </a:r>
            <a:r>
              <a:rPr lang="en-US" sz="2800" dirty="0" err="1" smtClean="0"/>
              <a:t>jelas</a:t>
            </a:r>
            <a:r>
              <a:rPr lang="en-US" sz="2800" dirty="0" smtClean="0"/>
              <a:t> </a:t>
            </a:r>
            <a:r>
              <a:rPr lang="en-US" sz="2800" dirty="0" err="1" smtClean="0"/>
              <a:t>dan</a:t>
            </a:r>
            <a:r>
              <a:rPr lang="en-US" sz="2800" dirty="0" smtClean="0"/>
              <a:t> </a:t>
            </a:r>
            <a:r>
              <a:rPr lang="en-US" sz="2800" dirty="0" err="1" smtClean="0"/>
              <a:t>berakhir</a:t>
            </a:r>
            <a:r>
              <a:rPr lang="en-US" sz="2800" dirty="0" smtClean="0"/>
              <a:t> </a:t>
            </a:r>
            <a:r>
              <a:rPr lang="en-US" sz="2800" dirty="0" err="1" smtClean="0"/>
              <a:t>sesudah</a:t>
            </a:r>
            <a:r>
              <a:rPr lang="en-US" sz="2800" dirty="0" smtClean="0"/>
              <a:t> </a:t>
            </a:r>
            <a:r>
              <a:rPr lang="en-US" sz="2800" dirty="0" err="1" smtClean="0"/>
              <a:t>sejumlah</a:t>
            </a:r>
            <a:r>
              <a:rPr lang="en-US" sz="2800" dirty="0" smtClean="0"/>
              <a:t> </a:t>
            </a:r>
            <a:r>
              <a:rPr lang="en-US" sz="2800" dirty="0" err="1" smtClean="0"/>
              <a:t>langkah</a:t>
            </a:r>
            <a:r>
              <a:rPr lang="en-US" sz="2800" dirty="0" smtClean="0"/>
              <a:t>.</a:t>
            </a:r>
          </a:p>
          <a:p>
            <a:endParaRPr lang="en-US" sz="2800"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Belajar</a:t>
            </a:r>
            <a:r>
              <a:rPr lang="en-US" dirty="0" smtClean="0"/>
              <a:t> </a:t>
            </a:r>
            <a:r>
              <a:rPr lang="en-US" dirty="0" err="1" smtClean="0"/>
              <a:t>memrogram</a:t>
            </a:r>
            <a:r>
              <a:rPr lang="en-US" dirty="0" smtClean="0"/>
              <a:t> = </a:t>
            </a:r>
            <a:r>
              <a:rPr lang="en-US" dirty="0" err="1" smtClean="0"/>
              <a:t>Belajar</a:t>
            </a:r>
            <a:r>
              <a:rPr lang="en-US" dirty="0" smtClean="0"/>
              <a:t> </a:t>
            </a:r>
            <a:r>
              <a:rPr lang="en-US" dirty="0" err="1" smtClean="0"/>
              <a:t>bahasa</a:t>
            </a:r>
            <a:r>
              <a:rPr lang="en-US" dirty="0" smtClean="0"/>
              <a:t> </a:t>
            </a:r>
            <a:r>
              <a:rPr lang="en-US" dirty="0" err="1" smtClean="0"/>
              <a:t>pemrograman</a:t>
            </a:r>
            <a:r>
              <a:rPr lang="en-US" dirty="0" smtClean="0"/>
              <a:t> ?</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BAHASA</a:t>
            </a:r>
            <a:r>
              <a:rPr lang="en-US" dirty="0" smtClean="0"/>
              <a:t> </a:t>
            </a:r>
            <a:r>
              <a:rPr lang="en-US" dirty="0" err="1" smtClean="0"/>
              <a:t>PEMROGRAMAN</a:t>
            </a:r>
            <a:endParaRPr lang="en-US" dirty="0"/>
          </a:p>
        </p:txBody>
      </p:sp>
      <p:sp>
        <p:nvSpPr>
          <p:cNvPr id="3" name="Content Placeholder 2"/>
          <p:cNvSpPr>
            <a:spLocks noGrp="1"/>
          </p:cNvSpPr>
          <p:nvPr>
            <p:ph idx="1"/>
          </p:nvPr>
        </p:nvSpPr>
        <p:spPr/>
        <p:txBody>
          <a:bodyPr/>
          <a:lstStyle/>
          <a:p>
            <a:pPr marL="419100" indent="-419100">
              <a:buFontTx/>
              <a:buNone/>
            </a:pPr>
            <a:r>
              <a:rPr lang="en-US" dirty="0" smtClean="0"/>
              <a:t>	</a:t>
            </a:r>
            <a:r>
              <a:rPr lang="en-US" dirty="0" err="1" smtClean="0"/>
              <a:t>Berdasarkan</a:t>
            </a:r>
            <a:r>
              <a:rPr lang="en-US" dirty="0" smtClean="0"/>
              <a:t> </a:t>
            </a:r>
            <a:r>
              <a:rPr lang="en-US" dirty="0" err="1" smtClean="0"/>
              <a:t>aplikasi</a:t>
            </a:r>
            <a:r>
              <a:rPr lang="en-US" dirty="0" smtClean="0"/>
              <a:t> </a:t>
            </a:r>
            <a:r>
              <a:rPr lang="en-US" dirty="0" err="1" smtClean="0"/>
              <a:t>kegunaannya</a:t>
            </a:r>
            <a:r>
              <a:rPr lang="en-US" dirty="0" smtClean="0"/>
              <a:t>, </a:t>
            </a:r>
            <a:r>
              <a:rPr lang="en-US" dirty="0" err="1" smtClean="0"/>
              <a:t>bahasa</a:t>
            </a:r>
            <a:r>
              <a:rPr lang="en-US" dirty="0" smtClean="0"/>
              <a:t> </a:t>
            </a:r>
            <a:r>
              <a:rPr lang="en-US" dirty="0" err="1" smtClean="0"/>
              <a:t>pemrograman</a:t>
            </a:r>
            <a:r>
              <a:rPr lang="en-US" dirty="0" smtClean="0"/>
              <a:t> </a:t>
            </a:r>
            <a:r>
              <a:rPr lang="en-US" dirty="0" err="1" smtClean="0"/>
              <a:t>dibagi</a:t>
            </a:r>
            <a:r>
              <a:rPr lang="en-US" dirty="0" smtClean="0"/>
              <a:t> </a:t>
            </a:r>
            <a:r>
              <a:rPr lang="en-US" dirty="0" err="1" smtClean="0"/>
              <a:t>menjadi</a:t>
            </a:r>
            <a:r>
              <a:rPr lang="en-US" dirty="0" smtClean="0"/>
              <a:t> 2</a:t>
            </a:r>
          </a:p>
          <a:p>
            <a:pPr marL="838200" lvl="1" indent="-381000">
              <a:buFontTx/>
              <a:buAutoNum type="arabicPeriod"/>
            </a:pPr>
            <a:r>
              <a:rPr lang="en-US" dirty="0" smtClean="0"/>
              <a:t>Bhs </a:t>
            </a:r>
            <a:r>
              <a:rPr lang="en-US" dirty="0" err="1" smtClean="0"/>
              <a:t>pemrograman</a:t>
            </a:r>
            <a:r>
              <a:rPr lang="en-US" dirty="0" smtClean="0"/>
              <a:t> </a:t>
            </a:r>
            <a:r>
              <a:rPr lang="en-US" dirty="0" err="1" smtClean="0"/>
              <a:t>bertujuan</a:t>
            </a:r>
            <a:r>
              <a:rPr lang="en-US" dirty="0" smtClean="0"/>
              <a:t> </a:t>
            </a:r>
            <a:r>
              <a:rPr lang="en-US" dirty="0" err="1" smtClean="0"/>
              <a:t>khusus</a:t>
            </a:r>
            <a:r>
              <a:rPr lang="en-US" dirty="0" smtClean="0"/>
              <a:t>.</a:t>
            </a:r>
          </a:p>
          <a:p>
            <a:pPr marL="1200150" lvl="2" indent="-342900">
              <a:buFontTx/>
              <a:buNone/>
            </a:pPr>
            <a:r>
              <a:rPr lang="en-US" dirty="0" err="1" smtClean="0"/>
              <a:t>Contoh</a:t>
            </a:r>
            <a:r>
              <a:rPr lang="en-US" dirty="0" smtClean="0"/>
              <a:t> : Cobol, Fortran, Prolog, Assembly</a:t>
            </a:r>
          </a:p>
          <a:p>
            <a:pPr marL="838200" lvl="1" indent="-381000">
              <a:buFontTx/>
              <a:buAutoNum type="arabicPeriod"/>
            </a:pPr>
            <a:r>
              <a:rPr lang="en-US" dirty="0" smtClean="0"/>
              <a:t>Bhs </a:t>
            </a:r>
            <a:r>
              <a:rPr lang="en-US" dirty="0" err="1" smtClean="0"/>
              <a:t>pemrograman</a:t>
            </a:r>
            <a:r>
              <a:rPr lang="en-US" dirty="0" smtClean="0"/>
              <a:t> </a:t>
            </a:r>
            <a:r>
              <a:rPr lang="en-US" dirty="0" err="1" smtClean="0"/>
              <a:t>bertujuan</a:t>
            </a:r>
            <a:r>
              <a:rPr lang="en-US" dirty="0" smtClean="0"/>
              <a:t> </a:t>
            </a:r>
            <a:r>
              <a:rPr lang="en-US" dirty="0" err="1" smtClean="0"/>
              <a:t>umum</a:t>
            </a:r>
            <a:r>
              <a:rPr lang="en-US" dirty="0" smtClean="0"/>
              <a:t>.</a:t>
            </a:r>
          </a:p>
          <a:p>
            <a:pPr marL="1200150" lvl="2" indent="-342900">
              <a:buFontTx/>
              <a:buNone/>
            </a:pPr>
            <a:r>
              <a:rPr lang="en-US" dirty="0" err="1" smtClean="0"/>
              <a:t>Contoh</a:t>
            </a:r>
            <a:r>
              <a:rPr lang="en-US" dirty="0" smtClean="0"/>
              <a:t> : Pascal, Basic, C, C++</a:t>
            </a:r>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BAHASA</a:t>
            </a:r>
            <a:r>
              <a:rPr lang="en-US" dirty="0" smtClean="0"/>
              <a:t> </a:t>
            </a:r>
            <a:r>
              <a:rPr lang="en-US" dirty="0" err="1" smtClean="0"/>
              <a:t>PEMROGRAMAN</a:t>
            </a:r>
            <a:endParaRPr lang="en-US" dirty="0"/>
          </a:p>
        </p:txBody>
      </p:sp>
      <p:sp>
        <p:nvSpPr>
          <p:cNvPr id="3" name="Content Placeholder 2"/>
          <p:cNvSpPr>
            <a:spLocks noGrp="1"/>
          </p:cNvSpPr>
          <p:nvPr>
            <p:ph idx="1"/>
          </p:nvPr>
        </p:nvSpPr>
        <p:spPr/>
        <p:txBody>
          <a:bodyPr/>
          <a:lstStyle/>
          <a:p>
            <a:pPr marL="419100" indent="-419100" fontAlgn="auto">
              <a:spcAft>
                <a:spcPts val="0"/>
              </a:spcAft>
              <a:buFontTx/>
              <a:buNone/>
              <a:defRPr/>
            </a:pPr>
            <a:r>
              <a:rPr lang="en-US" sz="2600" dirty="0" smtClean="0"/>
              <a:t>	</a:t>
            </a:r>
            <a:r>
              <a:rPr lang="en-US" sz="2600" dirty="0" err="1" smtClean="0"/>
              <a:t>Berdasarkan</a:t>
            </a:r>
            <a:r>
              <a:rPr lang="en-US" sz="2600" dirty="0" smtClean="0"/>
              <a:t> </a:t>
            </a:r>
            <a:r>
              <a:rPr lang="en-US" sz="2600" dirty="0" err="1" smtClean="0"/>
              <a:t>bentuk</a:t>
            </a:r>
            <a:r>
              <a:rPr lang="en-US" sz="2600" dirty="0" smtClean="0"/>
              <a:t> </a:t>
            </a:r>
            <a:r>
              <a:rPr lang="en-US" sz="2600" dirty="0" err="1" smtClean="0"/>
              <a:t>bahasanya</a:t>
            </a:r>
            <a:r>
              <a:rPr lang="en-US" sz="2600" dirty="0" smtClean="0"/>
              <a:t>, </a:t>
            </a:r>
            <a:r>
              <a:rPr lang="en-US" sz="2600" dirty="0" err="1" smtClean="0"/>
              <a:t>bahasa</a:t>
            </a:r>
            <a:r>
              <a:rPr lang="en-US" sz="2600" dirty="0" smtClean="0"/>
              <a:t> </a:t>
            </a:r>
            <a:r>
              <a:rPr lang="en-US" sz="2600" dirty="0" err="1" smtClean="0"/>
              <a:t>pemrograman</a:t>
            </a:r>
            <a:r>
              <a:rPr lang="en-US" sz="2600" dirty="0" smtClean="0"/>
              <a:t> </a:t>
            </a:r>
            <a:r>
              <a:rPr lang="en-US" sz="2600" dirty="0" err="1" smtClean="0"/>
              <a:t>dibagi</a:t>
            </a:r>
            <a:r>
              <a:rPr lang="en-US" sz="2600" dirty="0" smtClean="0"/>
              <a:t> </a:t>
            </a:r>
            <a:r>
              <a:rPr lang="en-US" sz="2600" dirty="0" err="1" smtClean="0"/>
              <a:t>menjadi</a:t>
            </a:r>
            <a:r>
              <a:rPr lang="en-US" sz="2600" dirty="0" smtClean="0"/>
              <a:t> 2 :</a:t>
            </a:r>
          </a:p>
          <a:p>
            <a:pPr marL="838200" lvl="1" indent="-381000" fontAlgn="auto">
              <a:spcAft>
                <a:spcPts val="0"/>
              </a:spcAft>
              <a:buFontTx/>
              <a:buAutoNum type="arabicPeriod"/>
              <a:defRPr/>
            </a:pPr>
            <a:r>
              <a:rPr lang="en-US" sz="2600" b="1" dirty="0" err="1" smtClean="0"/>
              <a:t>Bahasa</a:t>
            </a:r>
            <a:r>
              <a:rPr lang="en-US" sz="2600" b="1" dirty="0" smtClean="0"/>
              <a:t> Tingkat </a:t>
            </a:r>
            <a:r>
              <a:rPr lang="en-US" sz="2600" b="1" dirty="0" err="1" smtClean="0"/>
              <a:t>Rendah</a:t>
            </a:r>
            <a:endParaRPr lang="en-US" sz="2600" b="1" dirty="0" smtClean="0"/>
          </a:p>
          <a:p>
            <a:pPr marL="1200150" lvl="2" indent="-342900" fontAlgn="auto">
              <a:spcAft>
                <a:spcPts val="0"/>
              </a:spcAft>
              <a:buFontTx/>
              <a:buNone/>
              <a:defRPr/>
            </a:pPr>
            <a:r>
              <a:rPr lang="en-US" sz="2600" dirty="0" err="1" smtClean="0"/>
              <a:t>Bahasa</a:t>
            </a:r>
            <a:r>
              <a:rPr lang="en-US" sz="2600" dirty="0" smtClean="0"/>
              <a:t> </a:t>
            </a:r>
            <a:r>
              <a:rPr lang="en-US" sz="2600" dirty="0" err="1" smtClean="0"/>
              <a:t>ini</a:t>
            </a:r>
            <a:r>
              <a:rPr lang="en-US" sz="2600" dirty="0" smtClean="0"/>
              <a:t> </a:t>
            </a:r>
            <a:r>
              <a:rPr lang="en-US" sz="2600" dirty="0" err="1" smtClean="0"/>
              <a:t>bersifat</a:t>
            </a:r>
            <a:r>
              <a:rPr lang="en-US" sz="2600" dirty="0" smtClean="0"/>
              <a:t> </a:t>
            </a:r>
            <a:r>
              <a:rPr lang="en-US" sz="2600" dirty="0" err="1" smtClean="0"/>
              <a:t>primitif</a:t>
            </a:r>
            <a:r>
              <a:rPr lang="en-US" sz="2600" dirty="0" smtClean="0"/>
              <a:t>, </a:t>
            </a:r>
            <a:r>
              <a:rPr lang="en-US" sz="2600" dirty="0" err="1" smtClean="0"/>
              <a:t>sulit</a:t>
            </a:r>
            <a:r>
              <a:rPr lang="en-US" sz="2600" dirty="0" smtClean="0"/>
              <a:t>  </a:t>
            </a:r>
            <a:r>
              <a:rPr lang="en-US" sz="2600" dirty="0" err="1" smtClean="0"/>
              <a:t>dimengerti</a:t>
            </a:r>
            <a:r>
              <a:rPr lang="en-US" sz="2600" dirty="0" smtClean="0"/>
              <a:t> </a:t>
            </a:r>
            <a:r>
              <a:rPr lang="en-US" sz="2600" dirty="0" err="1" smtClean="0"/>
              <a:t>oleh</a:t>
            </a:r>
            <a:r>
              <a:rPr lang="en-US" sz="2600" dirty="0" smtClean="0"/>
              <a:t> </a:t>
            </a:r>
            <a:r>
              <a:rPr lang="en-US" sz="2600" dirty="0" err="1" smtClean="0"/>
              <a:t>manusia</a:t>
            </a:r>
            <a:r>
              <a:rPr lang="en-US" sz="2600" dirty="0" smtClean="0"/>
              <a:t>. </a:t>
            </a:r>
            <a:r>
              <a:rPr lang="en-US" sz="2600" dirty="0" err="1" smtClean="0"/>
              <a:t>Contoh</a:t>
            </a:r>
            <a:r>
              <a:rPr lang="en-US" sz="2600" dirty="0" smtClean="0"/>
              <a:t> : </a:t>
            </a:r>
            <a:r>
              <a:rPr lang="en-US" sz="2600" dirty="0" err="1" smtClean="0"/>
              <a:t>Bahasa</a:t>
            </a:r>
            <a:r>
              <a:rPr lang="en-US" sz="2600" dirty="0" smtClean="0"/>
              <a:t> </a:t>
            </a:r>
            <a:r>
              <a:rPr lang="en-US" sz="2600" dirty="0" err="1" smtClean="0"/>
              <a:t>mesin</a:t>
            </a:r>
            <a:endParaRPr lang="en-US" sz="2600" dirty="0" smtClean="0"/>
          </a:p>
          <a:p>
            <a:pPr marL="838200" lvl="1" indent="-381000" fontAlgn="auto">
              <a:spcAft>
                <a:spcPts val="0"/>
              </a:spcAft>
              <a:buFontTx/>
              <a:buAutoNum type="arabicPeriod"/>
              <a:defRPr/>
            </a:pPr>
            <a:r>
              <a:rPr lang="en-US" sz="2600" b="1" dirty="0" err="1" smtClean="0"/>
              <a:t>Bahasa</a:t>
            </a:r>
            <a:r>
              <a:rPr lang="en-US" sz="2600" b="1" dirty="0" smtClean="0"/>
              <a:t> Tingkat </a:t>
            </a:r>
            <a:r>
              <a:rPr lang="en-US" sz="2600" b="1" dirty="0" err="1" smtClean="0"/>
              <a:t>Tinggi</a:t>
            </a:r>
            <a:endParaRPr lang="en-US" sz="2600" b="1" dirty="0" smtClean="0"/>
          </a:p>
          <a:p>
            <a:pPr marL="1200150" lvl="2" indent="-342900" fontAlgn="auto">
              <a:spcAft>
                <a:spcPts val="0"/>
              </a:spcAft>
              <a:buFontTx/>
              <a:buNone/>
              <a:defRPr/>
            </a:pPr>
            <a:r>
              <a:rPr lang="en-US" sz="2600" dirty="0" err="1" smtClean="0"/>
              <a:t>Bahasa</a:t>
            </a:r>
            <a:r>
              <a:rPr lang="en-US" sz="2600" dirty="0" smtClean="0"/>
              <a:t> </a:t>
            </a:r>
            <a:r>
              <a:rPr lang="en-US" sz="2600" dirty="0" err="1" smtClean="0"/>
              <a:t>ini</a:t>
            </a:r>
            <a:r>
              <a:rPr lang="en-US" sz="2600" dirty="0" smtClean="0"/>
              <a:t> </a:t>
            </a:r>
            <a:r>
              <a:rPr lang="en-US" sz="2600" dirty="0" err="1" smtClean="0"/>
              <a:t>lebih</a:t>
            </a:r>
            <a:r>
              <a:rPr lang="en-US" sz="2600" dirty="0" smtClean="0"/>
              <a:t> </a:t>
            </a:r>
            <a:r>
              <a:rPr lang="en-US" sz="2600" dirty="0" err="1" smtClean="0"/>
              <a:t>mudah</a:t>
            </a:r>
            <a:r>
              <a:rPr lang="en-US" sz="2600" dirty="0" smtClean="0"/>
              <a:t> </a:t>
            </a:r>
            <a:r>
              <a:rPr lang="en-US" sz="2600" dirty="0" err="1" smtClean="0"/>
              <a:t>dipahami</a:t>
            </a:r>
            <a:r>
              <a:rPr lang="en-US" sz="2600" dirty="0" smtClean="0"/>
              <a:t>, </a:t>
            </a:r>
            <a:r>
              <a:rPr lang="en-US" sz="2600" dirty="0" err="1" smtClean="0"/>
              <a:t>lebih</a:t>
            </a:r>
            <a:r>
              <a:rPr lang="en-US" sz="2600" dirty="0" smtClean="0"/>
              <a:t> </a:t>
            </a:r>
          </a:p>
          <a:p>
            <a:pPr marL="1200150" lvl="2" indent="-342900" fontAlgn="auto">
              <a:spcAft>
                <a:spcPts val="0"/>
              </a:spcAft>
              <a:buFontTx/>
              <a:buNone/>
              <a:defRPr/>
            </a:pPr>
            <a:r>
              <a:rPr lang="en-US" sz="2600" dirty="0" err="1" smtClean="0"/>
              <a:t>menyerupai</a:t>
            </a:r>
            <a:r>
              <a:rPr lang="en-US" sz="2600" dirty="0" smtClean="0"/>
              <a:t> </a:t>
            </a:r>
            <a:r>
              <a:rPr lang="en-US" sz="2600" dirty="0" err="1" smtClean="0"/>
              <a:t>bahasa</a:t>
            </a:r>
            <a:r>
              <a:rPr lang="en-US" sz="2600" dirty="0" smtClean="0"/>
              <a:t> </a:t>
            </a:r>
            <a:r>
              <a:rPr lang="en-US" sz="2600" dirty="0" err="1" smtClean="0"/>
              <a:t>manusia</a:t>
            </a:r>
            <a:endParaRPr lang="en-US" sz="2600" dirty="0" smtClean="0"/>
          </a:p>
          <a:p>
            <a:pPr marL="1200150" lvl="2" indent="-342900" fontAlgn="auto">
              <a:spcAft>
                <a:spcPts val="0"/>
              </a:spcAft>
              <a:buFontTx/>
              <a:buNone/>
              <a:defRPr/>
            </a:pPr>
            <a:r>
              <a:rPr lang="en-US" sz="2600" dirty="0" err="1" smtClean="0"/>
              <a:t>Contoh</a:t>
            </a:r>
            <a:r>
              <a:rPr lang="en-US" sz="2600" dirty="0" smtClean="0"/>
              <a:t> : Pascal, Cobol, Basic, Fortran, C, C++</a:t>
            </a:r>
          </a:p>
          <a:p>
            <a:pPr marL="838200" lvl="1" indent="-381000" fontAlgn="auto">
              <a:spcAft>
                <a:spcPts val="0"/>
              </a:spcAft>
              <a:buFontTx/>
              <a:buNone/>
              <a:defRPr/>
            </a:pPr>
            <a:endParaRPr lang="en-US" dirty="0" smtClean="0"/>
          </a:p>
          <a:p>
            <a:endParaRPr lang="en-US" dirty="0"/>
          </a:p>
        </p:txBody>
      </p:sp>
      <p:sp>
        <p:nvSpPr>
          <p:cNvPr id="4" name="Slide Number Placeholder 3"/>
          <p:cNvSpPr>
            <a:spLocks noGrp="1"/>
          </p:cNvSpPr>
          <p:nvPr>
            <p:ph type="sldNum" sz="quarter" idx="12"/>
          </p:nvPr>
        </p:nvSpPr>
        <p:spPr/>
        <p:txBody>
          <a:bodyPr/>
          <a:lstStyle/>
          <a:p>
            <a:fld id="{A575F719-0540-4674-88C0-D9F74718F555}"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Pengenalan Algoritma</a:t>
            </a:r>
            <a:endParaRPr 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heme1green">
  <a:themeElements>
    <a:clrScheme name="hip 5">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fontScheme name="hip">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ip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2"/>
        </a:folHlink>
      </a:clrScheme>
      <a:clrMap bg1="dk2" tx1="lt1" bg2="dk1" tx2="lt2" accent1="accent1" accent2="accent2" accent3="accent3" accent4="accent4" accent5="accent5" accent6="accent6" hlink="hlink" folHlink="folHlink"/>
    </a:extraClrScheme>
    <a:extraClrScheme>
      <a:clrScheme name="hip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hip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hip 4">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hip 5">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hip 6">
        <a:dk1>
          <a:srgbClr val="000000"/>
        </a:dk1>
        <a:lt1>
          <a:srgbClr val="2E6B6B"/>
        </a:lt1>
        <a:dk2>
          <a:srgbClr val="000000"/>
        </a:dk2>
        <a:lt2>
          <a:srgbClr val="66CCCC"/>
        </a:lt2>
        <a:accent1>
          <a:srgbClr val="45A3A1"/>
        </a:accent1>
        <a:accent2>
          <a:srgbClr val="9ADEDC"/>
        </a:accent2>
        <a:accent3>
          <a:srgbClr val="ADBABA"/>
        </a:accent3>
        <a:accent4>
          <a:srgbClr val="000000"/>
        </a:accent4>
        <a:accent5>
          <a:srgbClr val="B0CECD"/>
        </a:accent5>
        <a:accent6>
          <a:srgbClr val="8BC9C7"/>
        </a:accent6>
        <a:hlink>
          <a:srgbClr val="B3E6E6"/>
        </a:hlink>
        <a:folHlink>
          <a:srgbClr val="33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Theme1green</Template>
  <TotalTime>622</TotalTime>
  <Words>1120</Words>
  <Application>Microsoft Office PowerPoint</Application>
  <PresentationFormat>On-screen Show (4:3)</PresentationFormat>
  <Paragraphs>306</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Theme1green</vt:lpstr>
      <vt:lpstr>ALGORITMA DAN PEMROGRAMAN</vt:lpstr>
      <vt:lpstr>PENDAHULUAN</vt:lpstr>
      <vt:lpstr>APA ITU ALGORITMA</vt:lpstr>
      <vt:lpstr>Slide 4</vt:lpstr>
      <vt:lpstr>CIRI ALGORITMA</vt:lpstr>
      <vt:lpstr>KRITERIA ALGORITMA YG BAIK</vt:lpstr>
      <vt:lpstr>Slide 7</vt:lpstr>
      <vt:lpstr>BAHASA PEMROGRAMAN</vt:lpstr>
      <vt:lpstr>BAHASA PEMROGRAMAN</vt:lpstr>
      <vt:lpstr>Slide 10</vt:lpstr>
      <vt:lpstr>Penyusunan Algoritma</vt:lpstr>
      <vt:lpstr>Bahasa Manusia</vt:lpstr>
      <vt:lpstr>Slide 13</vt:lpstr>
      <vt:lpstr>Slide 14</vt:lpstr>
      <vt:lpstr>PSEUDOCODE</vt:lpstr>
      <vt:lpstr>MENULIS PSEUDOCODE</vt:lpstr>
      <vt:lpstr>1. Menerima Informasi</vt:lpstr>
      <vt:lpstr>2. Menampilkan Informasi </vt:lpstr>
      <vt:lpstr>3. Melakukan perhitungan Aritmetika</vt:lpstr>
      <vt:lpstr>4. Memberikan nilai ke data </vt:lpstr>
      <vt:lpstr>5. Membandingkan dan memilih</vt:lpstr>
      <vt:lpstr>6. Melakukan pengulangan</vt:lpstr>
      <vt:lpstr>FLOW CHART</vt:lpstr>
      <vt:lpstr>Slide 24</vt:lpstr>
      <vt:lpstr>Simbol-simbol flowchart</vt:lpstr>
      <vt:lpstr>Simbol-simbol Flowchart</vt:lpstr>
      <vt:lpstr>Simbol-simbol Flowchart</vt:lpstr>
      <vt:lpstr>Pembuatan Flowchart (1)</vt:lpstr>
      <vt:lpstr>Pembuatan Flowchart (2)</vt:lpstr>
      <vt:lpstr>Contoh</vt:lpstr>
      <vt:lpstr>contoh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PEMROGRAMAN</dc:title>
  <dc:creator>SINTA</dc:creator>
  <cp:lastModifiedBy>SINTA</cp:lastModifiedBy>
  <cp:revision>69</cp:revision>
  <dcterms:created xsi:type="dcterms:W3CDTF">2011-02-04T10:17:36Z</dcterms:created>
  <dcterms:modified xsi:type="dcterms:W3CDTF">2011-03-01T17:35:33Z</dcterms:modified>
</cp:coreProperties>
</file>