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7" r:id="rId4"/>
    <p:sldId id="351" r:id="rId5"/>
    <p:sldId id="362" r:id="rId6"/>
    <p:sldId id="343" r:id="rId7"/>
    <p:sldId id="363" r:id="rId8"/>
    <p:sldId id="359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96196" autoAdjust="0"/>
  </p:normalViewPr>
  <p:slideViewPr>
    <p:cSldViewPr snapToGrid="0" showGuides="1">
      <p:cViewPr varScale="1">
        <p:scale>
          <a:sx n="71" d="100"/>
          <a:sy n="71" d="100"/>
        </p:scale>
        <p:origin x="-6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xmlns="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xmlns="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xmlns="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2233218" y="2237297"/>
            <a:ext cx="7723978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b="1" dirty="0" smtClean="0">
                <a:latin typeface="+mj-lt"/>
                <a:cs typeface="Arial" pitchFamily="34" charset="0"/>
              </a:rPr>
              <a:t>Kaidah </a:t>
            </a:r>
            <a:r>
              <a:rPr lang="id-ID" altLang="ko-KR" sz="5400" b="1" dirty="0">
                <a:latin typeface="+mj-lt"/>
                <a:cs typeface="Arial" pitchFamily="34" charset="0"/>
              </a:rPr>
              <a:t>Penggunaan Kalimat</a:t>
            </a:r>
          </a:p>
          <a:p>
            <a:r>
              <a:rPr lang="id-ID" altLang="ko-KR" sz="2800" b="1" dirty="0">
                <a:latin typeface="+mj-lt"/>
                <a:cs typeface="Arial" pitchFamily="34" charset="0"/>
              </a:rPr>
              <a:t>Syarat Kalimat</a:t>
            </a:r>
          </a:p>
          <a:p>
            <a:r>
              <a:rPr lang="id-ID" altLang="ko-KR" sz="2800" b="1" dirty="0">
                <a:latin typeface="+mj-lt"/>
                <a:cs typeface="Arial" pitchFamily="34" charset="0"/>
              </a:rPr>
              <a:t>Macam-macam Kalimat</a:t>
            </a:r>
          </a:p>
          <a:p>
            <a:r>
              <a:rPr lang="id-ID" altLang="ko-KR" sz="2800" b="1" dirty="0">
                <a:latin typeface="+mj-lt"/>
                <a:cs typeface="Arial" pitchFamily="34" charset="0"/>
              </a:rPr>
              <a:t>Penyuntingan Kalimat</a:t>
            </a:r>
            <a:endParaRPr lang="ko-KR" altLang="en-US" sz="24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4564494" y="5278034"/>
            <a:ext cx="35344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b="1" dirty="0">
                <a:cs typeface="Arial" pitchFamily="34" charset="0"/>
              </a:rPr>
              <a:t>Oleh: </a:t>
            </a:r>
            <a:endParaRPr lang="id-ID" altLang="ko-KR" sz="2400" b="1" dirty="0" smtClean="0">
              <a:cs typeface="Arial" pitchFamily="34" charset="0"/>
            </a:endParaRPr>
          </a:p>
          <a:p>
            <a:r>
              <a:rPr lang="id-ID" altLang="ko-KR" sz="2400" b="1" dirty="0" smtClean="0">
                <a:cs typeface="Arial" pitchFamily="34" charset="0"/>
              </a:rPr>
              <a:t>Marya Ulfa, M.Pd</a:t>
            </a:r>
            <a:r>
              <a:rPr lang="id-ID" altLang="ko-KR" sz="2400" b="1" dirty="0">
                <a:cs typeface="Arial" pitchFamily="34" charset="0"/>
              </a:rPr>
              <a:t>.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373" y="1819221"/>
            <a:ext cx="8724900" cy="294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 startAt="4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selesai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kecermatan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kodrati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makhluk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sosial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selalu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ingin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merinteraksi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4680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kodrati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makhluk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sosial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selalu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ingin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Pabrik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terbakar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Pabrik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terbakar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1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0039" y="2275018"/>
            <a:ext cx="9281961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5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baku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merubah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kebiasaan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mengubah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kebiasaan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Pertemuan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berhasil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menginventarisir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ide-ide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cemerlang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Pertemuan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menghasilkan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ide-ide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cemerlang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7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1628" y="2298070"/>
            <a:ext cx="8560067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6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ambigu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menimbulkan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perkembangan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menggembirakan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perkembangan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menggembirakan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mengatakan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kalau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aids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berbahaya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berkata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aids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berbahaya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0366" y="2396974"/>
            <a:ext cx="9368590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 startAt="7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Kepaduan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memperhatikan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daripada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kehendak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rakyat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memperhatikan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kehendak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rakyat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membicarakan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agenda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triwulan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membicarakan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agenda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triwulan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depan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162" y="2287294"/>
            <a:ext cx="9705474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8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Kelogisan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mempersingkat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acara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lanjutkan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agenda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kedua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lanjutkan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agenda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kedua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Bapak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dipersilakan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Yth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Bapak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dipersilakan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Bapak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d-ID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kami persilakan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276950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000" dirty="0">
                <a:cs typeface="Arial" pitchFamily="34" charset="0"/>
              </a:rPr>
              <a:t>TERIMA</a:t>
            </a:r>
            <a:r>
              <a:rPr lang="en-US" altLang="ko-KR" sz="6000">
                <a:cs typeface="Arial" pitchFamily="34" charset="0"/>
              </a:rPr>
              <a:t> </a:t>
            </a:r>
            <a:r>
              <a:rPr lang="id-ID" altLang="ko-KR" sz="6000">
                <a:cs typeface="Arial" pitchFamily="34" charset="0"/>
              </a:rPr>
              <a:t>KASIH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4191057" y="1665910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4097354" y="2277456"/>
            <a:ext cx="7632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3439470" y="1965476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4191055" y="2439555"/>
            <a:ext cx="72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kaidah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Penulisan</a:t>
            </a:r>
            <a:r>
              <a:rPr lang="en-GB" dirty="0"/>
              <a:t> </a:t>
            </a:r>
            <a:r>
              <a:rPr lang="en-GB" dirty="0" err="1"/>
              <a:t>Karya</a:t>
            </a:r>
            <a:r>
              <a:rPr lang="en-GB" dirty="0"/>
              <a:t> </a:t>
            </a:r>
            <a:r>
              <a:rPr lang="en-GB" dirty="0" err="1"/>
              <a:t>Ilmiah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C72B9C-EC55-40D0-A23F-6CEBDC482720}"/>
              </a:ext>
            </a:extLst>
          </p:cNvPr>
          <p:cNvSpPr txBox="1"/>
          <p:nvPr/>
        </p:nvSpPr>
        <p:spPr>
          <a:xfrm>
            <a:off x="4795023" y="3426744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4701320" y="4038290"/>
            <a:ext cx="6984000" cy="5782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5134BD4-DDCD-4789-9117-C87F2F7B3E89}"/>
              </a:ext>
            </a:extLst>
          </p:cNvPr>
          <p:cNvSpPr/>
          <p:nvPr/>
        </p:nvSpPr>
        <p:spPr>
          <a:xfrm>
            <a:off x="4043436" y="3726310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517A0A3-BF9B-4C15-94DD-2223EACCE8CE}"/>
              </a:ext>
            </a:extLst>
          </p:cNvPr>
          <p:cNvSpPr txBox="1"/>
          <p:nvPr/>
        </p:nvSpPr>
        <p:spPr>
          <a:xfrm>
            <a:off x="4701320" y="4200389"/>
            <a:ext cx="697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menyunting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id-ID" dirty="0"/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3666067" y="2127575"/>
            <a:ext cx="284348" cy="28642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4320726" y="387018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204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4055544" y="1475923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3961841" y="2087469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3303957" y="1775489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4055542" y="2249568"/>
            <a:ext cx="813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Kalimat</a:t>
            </a:r>
            <a:r>
              <a:rPr lang="en-GB" dirty="0"/>
              <a:t>: </a:t>
            </a:r>
            <a:endParaRPr lang="id-ID" dirty="0"/>
          </a:p>
          <a:p>
            <a:endParaRPr lang="id-ID" dirty="0"/>
          </a:p>
          <a:p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Kalimat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Kalimat</a:t>
            </a:r>
            <a:r>
              <a:rPr lang="en-GB" dirty="0"/>
              <a:t>: minimal </a:t>
            </a:r>
            <a:r>
              <a:rPr lang="en-GB" dirty="0" err="1"/>
              <a:t>unsur</a:t>
            </a:r>
            <a:r>
              <a:rPr lang="en-GB" dirty="0"/>
              <a:t> </a:t>
            </a:r>
            <a:r>
              <a:rPr lang="en-GB" dirty="0" err="1"/>
              <a:t>subjek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predikat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Kalimat</a:t>
            </a:r>
            <a:r>
              <a:rPr lang="en-GB" dirty="0"/>
              <a:t>: </a:t>
            </a:r>
            <a:r>
              <a:rPr lang="en-GB" dirty="0" err="1"/>
              <a:t>satuan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terkecil</a:t>
            </a:r>
            <a:r>
              <a:rPr lang="en-GB" dirty="0"/>
              <a:t> </a:t>
            </a:r>
            <a:r>
              <a:rPr lang="en-GB" dirty="0" err="1"/>
              <a:t>lisan</a:t>
            </a:r>
            <a:r>
              <a:rPr lang="en-GB" dirty="0"/>
              <a:t>/</a:t>
            </a:r>
            <a:r>
              <a:rPr lang="en-GB" dirty="0" err="1"/>
              <a:t>tulis</a:t>
            </a:r>
            <a:r>
              <a:rPr lang="en-GB" dirty="0"/>
              <a:t> </a:t>
            </a:r>
            <a:r>
              <a:rPr lang="en-GB" dirty="0" err="1"/>
              <a:t>mengugkapkan</a:t>
            </a:r>
            <a:r>
              <a:rPr lang="en-GB" dirty="0"/>
              <a:t> </a:t>
            </a:r>
            <a:r>
              <a:rPr lang="en-GB" dirty="0" err="1"/>
              <a:t>pikiran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utuh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Kalimat</a:t>
            </a:r>
            <a:r>
              <a:rPr lang="en-GB" dirty="0"/>
              <a:t> </a:t>
            </a:r>
            <a:r>
              <a:rPr lang="en-GB" dirty="0" err="1"/>
              <a:t>efektif</a:t>
            </a:r>
            <a:r>
              <a:rPr lang="en-GB" dirty="0"/>
              <a:t>: </a:t>
            </a:r>
            <a:r>
              <a:rPr lang="en-GB" dirty="0" err="1"/>
              <a:t>berhasil</a:t>
            </a:r>
            <a:r>
              <a:rPr lang="en-GB" dirty="0"/>
              <a:t> </a:t>
            </a:r>
            <a:r>
              <a:rPr lang="en-GB" dirty="0" err="1"/>
              <a:t>menyampaikan</a:t>
            </a:r>
            <a:r>
              <a:rPr lang="en-GB" dirty="0"/>
              <a:t> </a:t>
            </a:r>
            <a:r>
              <a:rPr lang="en-GB" dirty="0" err="1"/>
              <a:t>pesan</a:t>
            </a:r>
            <a:r>
              <a:rPr lang="en-GB" dirty="0"/>
              <a:t> , </a:t>
            </a:r>
            <a:r>
              <a:rPr lang="en-GB" dirty="0" err="1"/>
              <a:t>gagasan</a:t>
            </a:r>
            <a:r>
              <a:rPr lang="en-GB" dirty="0"/>
              <a:t>, </a:t>
            </a:r>
            <a:r>
              <a:rPr lang="en-GB" dirty="0" err="1"/>
              <a:t>perasaan</a:t>
            </a:r>
            <a:r>
              <a:rPr lang="en-GB" dirty="0"/>
              <a:t>, </a:t>
            </a:r>
            <a:r>
              <a:rPr lang="en-GB" dirty="0" err="1"/>
              <a:t>pemberitahuan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maksud</a:t>
            </a:r>
            <a:r>
              <a:rPr lang="en-GB" dirty="0"/>
              <a:t> </a:t>
            </a:r>
            <a:r>
              <a:rPr lang="en-GB" dirty="0" err="1"/>
              <a:t>pembicara</a:t>
            </a:r>
            <a:r>
              <a:rPr lang="en-GB" dirty="0"/>
              <a:t>/</a:t>
            </a:r>
            <a:r>
              <a:rPr lang="en-GB" dirty="0" err="1"/>
              <a:t>penulis</a:t>
            </a:r>
            <a:endParaRPr lang="id-ID" dirty="0"/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  <p:sp>
        <p:nvSpPr>
          <p:cNvPr id="6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3484527" y="1865856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037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623923" y="418357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Syarat Kalimat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7650" y="15683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Dari </a:t>
            </a:r>
            <a:r>
              <a:rPr lang="en-GB" dirty="0" err="1"/>
              <a:t>segi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: </a:t>
            </a:r>
            <a:r>
              <a:rPr lang="en-GB" dirty="0" err="1"/>
              <a:t>dibangun</a:t>
            </a:r>
            <a:r>
              <a:rPr lang="en-GB" dirty="0"/>
              <a:t> minimal </a:t>
            </a:r>
            <a:r>
              <a:rPr lang="en-GB" dirty="0" err="1"/>
              <a:t>dua</a:t>
            </a:r>
            <a:r>
              <a:rPr lang="en-GB" dirty="0"/>
              <a:t> kata</a:t>
            </a:r>
            <a:endParaRPr lang="id-ID" dirty="0"/>
          </a:p>
          <a:p>
            <a:r>
              <a:rPr lang="en-GB" dirty="0"/>
              <a:t>Dari </a:t>
            </a:r>
            <a:r>
              <a:rPr lang="en-GB" dirty="0" err="1"/>
              <a:t>segi</a:t>
            </a:r>
            <a:r>
              <a:rPr lang="en-GB" dirty="0"/>
              <a:t> </a:t>
            </a:r>
            <a:r>
              <a:rPr lang="en-GB" dirty="0" err="1"/>
              <a:t>makna</a:t>
            </a:r>
            <a:r>
              <a:rPr lang="en-GB" dirty="0"/>
              <a:t>: </a:t>
            </a:r>
            <a:r>
              <a:rPr lang="en-GB" dirty="0" err="1"/>
              <a:t>mengandung</a:t>
            </a:r>
            <a:r>
              <a:rPr lang="en-GB" dirty="0"/>
              <a:t> </a:t>
            </a:r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lengkap</a:t>
            </a:r>
            <a:r>
              <a:rPr lang="en-GB" dirty="0"/>
              <a:t> </a:t>
            </a:r>
            <a:endParaRPr lang="id-ID" dirty="0"/>
          </a:p>
          <a:p>
            <a:r>
              <a:rPr lang="en-GB" dirty="0" err="1"/>
              <a:t>Kalimat</a:t>
            </a:r>
            <a:r>
              <a:rPr lang="en-GB" dirty="0"/>
              <a:t>, minimal </a:t>
            </a:r>
            <a:r>
              <a:rPr lang="en-GB" dirty="0" err="1"/>
              <a:t>unsur</a:t>
            </a:r>
            <a:r>
              <a:rPr lang="en-GB" dirty="0"/>
              <a:t> </a:t>
            </a:r>
            <a:r>
              <a:rPr lang="en-GB" dirty="0" err="1"/>
              <a:t>subjek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predikat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3543300" y="3053143"/>
            <a:ext cx="3162300" cy="358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Pokok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pembicaraan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diterangkan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Biasanya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benda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(nomina)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Menerangkan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subjek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Biasanya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(verba)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disertai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modalitas</a:t>
            </a:r>
            <a:endParaRPr lang="id-ID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Disisipi dengan kata atributif (kata penyerta)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750" y="3053143"/>
            <a:ext cx="4705350" cy="327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objek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Langsung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belakang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predikat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pelengkap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belakang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predikat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pelengkap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disisipi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keterangan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Menerangkan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S-P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dipindah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posisinya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6847" y="1601114"/>
            <a:ext cx="4667250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id-ID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ri-ciri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Kesepadanan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Kepararelan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Ketegasan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Kehematan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Kecermatan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kesantunan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Kepaduan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Kelogisan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endParaRPr lang="id-ID" sz="2400" dirty="0"/>
          </a:p>
        </p:txBody>
      </p:sp>
      <p:sp>
        <p:nvSpPr>
          <p:cNvPr id="3" name="Rectangle 2"/>
          <p:cNvSpPr/>
          <p:nvPr/>
        </p:nvSpPr>
        <p:spPr>
          <a:xfrm>
            <a:off x="7905750" y="1601114"/>
            <a:ext cx="4286250" cy="493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disebabkan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Kontaminasi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Pleonasme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Ambiguitas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objek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Kemubaziran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preposisi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logika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Ketidaktepatan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Ketidaktepatan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asing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:a16="http://schemas.microsoft.com/office/drawing/2014/main" xmlns="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730901" y="647651"/>
            <a:ext cx="838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Macam-macam Kalimat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6073" y="1682844"/>
            <a:ext cx="4967253" cy="455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bentuknya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mayor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minor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jumlah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klausa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tunggal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majemuk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deklaratif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interogatif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pertanyaan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imperatif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perintah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8008" y="1735513"/>
            <a:ext cx="4483992" cy="423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jenis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verbal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nonverbal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aktif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pasif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susunan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susun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biasa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inversi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16838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670414" y="399107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Penyuntingan Kalimat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499" y="1428430"/>
            <a:ext cx="7358915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disunting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kepararelan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ditinggalkan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ayahnya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ditinggalkan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ayahnya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ditinggalkan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ayahnya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372" y="3401534"/>
            <a:ext cx="7109254" cy="2874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disebabkan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seharusnya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disebabkan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seharusnya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seharusnya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zaman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modern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pesatnya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 modern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pesatnya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Zaman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modern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pesatnya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Kebaikan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diidamkan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Kebaikan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diidamkan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Kebaikan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perilaku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diidamkan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177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1300" y="895721"/>
            <a:ext cx="9277350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2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berlebih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mengganggu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kesepadanan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856839"/>
            <a:ext cx="8820150" cy="385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mengabarkan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berlangsung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sampai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semester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mengabarkan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berlangsung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sampai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semester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tinggal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sangat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jauh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keramaian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tinggal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jauh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keramaian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sekolah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mengadakan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pelatihan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kepemimpinan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sekolah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diadakan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pelatihan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kepemimpinan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Sekolah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mengadakan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pelatihan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kepemimpinan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784135"/>
            <a:ext cx="8667750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3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imbuhan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kacau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ketegasan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meminjam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perpustakaan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harap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dikembalikan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meminjam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perpustakaan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harap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mengembalikan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dipinjam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perpustakaan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harap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dikembalikan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tertib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masker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tertib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masker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662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706</Words>
  <Application>Microsoft Office PowerPoint</Application>
  <PresentationFormat>Custom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90</cp:revision>
  <dcterms:created xsi:type="dcterms:W3CDTF">2020-01-20T05:08:25Z</dcterms:created>
  <dcterms:modified xsi:type="dcterms:W3CDTF">2022-04-19T07:34:40Z</dcterms:modified>
</cp:coreProperties>
</file>