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223220066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Tugas</a:t>
            </a:r>
            <a:r>
              <a:rPr lang="en-US" smtClean="0"/>
              <a:t> </a:t>
            </a:r>
            <a:r>
              <a:rPr lang="en-US" smtClean="0"/>
              <a:t>11</a:t>
            </a:r>
            <a:endParaRPr lang="en-US" dirty="0" smtClean="0"/>
          </a:p>
          <a:p>
            <a:pPr algn="ctr"/>
            <a:r>
              <a:rPr lang="en-US" dirty="0" smtClean="0"/>
              <a:t>Page and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312832"/>
            <a:ext cx="10058400" cy="4979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0900" y="673100"/>
            <a:ext cx="268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input data </a:t>
            </a:r>
            <a:r>
              <a:rPr lang="en-US" dirty="0" err="1" smtClean="0"/>
              <a:t>far_ord_ri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1788823"/>
            <a:ext cx="3799113" cy="4143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9800" y="889000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17777"/>
            <a:ext cx="10058400" cy="4932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850900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89206"/>
            <a:ext cx="10058400" cy="4939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4700" y="800100"/>
            <a:ext cx="232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data </a:t>
            </a:r>
            <a:r>
              <a:rPr lang="en-US" dirty="0" err="1" smtClean="0"/>
              <a:t>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511358"/>
            <a:ext cx="10058400" cy="4903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2800" y="635000"/>
            <a:ext cx="296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imput</a:t>
            </a:r>
            <a:r>
              <a:rPr lang="en-US" dirty="0" smtClean="0"/>
              <a:t> table </a:t>
            </a:r>
            <a:r>
              <a:rPr lang="en-US" dirty="0" err="1" smtClean="0"/>
              <a:t>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49" y="3095536"/>
            <a:ext cx="4305901" cy="1276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44" y="3095536"/>
            <a:ext cx="4382112" cy="1314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557" y="1574800"/>
            <a:ext cx="305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action </a:t>
            </a: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5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13033"/>
            <a:ext cx="10058400" cy="4984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8821" y="977900"/>
            <a:ext cx="278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data table </a:t>
            </a:r>
            <a:r>
              <a:rPr lang="en-US" dirty="0" err="1" smtClean="0"/>
              <a:t>hrg_umum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301206"/>
            <a:ext cx="10058400" cy="4956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1612" y="57150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input </a:t>
            </a:r>
            <a:r>
              <a:rPr lang="en-US" dirty="0" err="1" smtClean="0"/>
              <a:t>hrg_umum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137194"/>
            <a:ext cx="10058400" cy="5101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3036" y="546100"/>
            <a:ext cx="21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data </a:t>
            </a:r>
            <a:r>
              <a:rPr lang="en-US" dirty="0" err="1" smtClean="0"/>
              <a:t>far_ord_ri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PROGRAMMER</cp:lastModifiedBy>
  <cp:revision>8</cp:revision>
  <dcterms:created xsi:type="dcterms:W3CDTF">2023-04-12T02:19:59Z</dcterms:created>
  <dcterms:modified xsi:type="dcterms:W3CDTF">2023-06-02T14:38:41Z</dcterms:modified>
</cp:coreProperties>
</file>