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D8DB-8A91-4950-857E-5A7E9D14E9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7D48-CADF-4995-A75A-D81E50694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8913" y="2079653"/>
            <a:ext cx="3398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Nama : </a:t>
            </a:r>
            <a:r>
              <a:rPr lang="en-US" dirty="0" err="1" smtClean="0"/>
              <a:t>Arbai</a:t>
            </a:r>
            <a:endParaRPr lang="en-US" dirty="0" smtClean="0"/>
          </a:p>
          <a:p>
            <a:pPr algn="ctr"/>
            <a:r>
              <a:rPr lang="en-US" dirty="0" err="1" smtClean="0"/>
              <a:t>Nim</a:t>
            </a:r>
            <a:r>
              <a:rPr lang="en-US" dirty="0" smtClean="0"/>
              <a:t> : 223220066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Responsi</a:t>
            </a:r>
            <a:r>
              <a:rPr lang="en-US" dirty="0" smtClean="0"/>
              <a:t> 12</a:t>
            </a:r>
          </a:p>
          <a:p>
            <a:pPr algn="ctr"/>
            <a:r>
              <a:rPr lang="en-US" dirty="0" smtClean="0"/>
              <a:t>Multiple 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16" y="806613"/>
            <a:ext cx="10058400" cy="44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53" y="983731"/>
            <a:ext cx="10058400" cy="44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94" y="1062815"/>
            <a:ext cx="10058400" cy="44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4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ITD31</dc:creator>
  <cp:lastModifiedBy>ITD31</cp:lastModifiedBy>
  <cp:revision>10</cp:revision>
  <dcterms:created xsi:type="dcterms:W3CDTF">2023-04-12T02:19:59Z</dcterms:created>
  <dcterms:modified xsi:type="dcterms:W3CDTF">2023-06-13T07:25:51Z</dcterms:modified>
</cp:coreProperties>
</file>