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6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15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59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9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D8DB-8A91-4950-857E-5A7E9D14E90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6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8913" y="2079653"/>
            <a:ext cx="3398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Nama : </a:t>
            </a:r>
            <a:r>
              <a:rPr lang="en-US" dirty="0" err="1" smtClean="0"/>
              <a:t>Arbai</a:t>
            </a:r>
            <a:endParaRPr lang="en-US" dirty="0" smtClean="0"/>
          </a:p>
          <a:p>
            <a:pPr algn="ctr"/>
            <a:r>
              <a:rPr lang="en-US" dirty="0" err="1" smtClean="0"/>
              <a:t>Nim</a:t>
            </a:r>
            <a:r>
              <a:rPr lang="en-US" dirty="0" smtClean="0"/>
              <a:t> : 223220066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smtClean="0"/>
              <a:t>7</a:t>
            </a:r>
            <a:endParaRPr lang="en-US" dirty="0" smtClean="0"/>
          </a:p>
          <a:p>
            <a:pPr algn="ctr"/>
            <a:r>
              <a:rPr lang="en-US" dirty="0" smtClean="0"/>
              <a:t>Page and 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3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38" y="1155396"/>
            <a:ext cx="563958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0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74" y="1420753"/>
            <a:ext cx="5096586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2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ITD31</dc:creator>
  <cp:lastModifiedBy>ITD31</cp:lastModifiedBy>
  <cp:revision>5</cp:revision>
  <dcterms:created xsi:type="dcterms:W3CDTF">2023-04-12T02:19:59Z</dcterms:created>
  <dcterms:modified xsi:type="dcterms:W3CDTF">2023-04-29T02:18:22Z</dcterms:modified>
</cp:coreProperties>
</file>