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62" r:id="rId4"/>
    <p:sldId id="263" r:id="rId5"/>
    <p:sldId id="264" r:id="rId6"/>
    <p:sldId id="265" r:id="rId7"/>
    <p:sldId id="266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US" sz="2000" dirty="0" err="1" smtClean="0">
                <a:solidFill>
                  <a:srgbClr val="FFFF00"/>
                </a:solidFill>
              </a:rPr>
              <a:t>Universitas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</a:rPr>
              <a:t>aki</a:t>
            </a:r>
            <a:endParaRPr lang="en-GB" sz="2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 algn="ctr">
              <a:buNone/>
            </a:pPr>
            <a:r>
              <a:rPr lang="en-US" dirty="0" smtClean="0"/>
              <a:t>Install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user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mysql</a:t>
            </a:r>
            <a:endParaRPr lang="en-US" dirty="0" smtClean="0"/>
          </a:p>
          <a:p>
            <a:pPr marL="914400" lvl="2" indent="0" algn="ctr">
              <a:buNone/>
            </a:pPr>
            <a:endParaRPr lang="en-US" dirty="0"/>
          </a:p>
          <a:p>
            <a:pPr marL="914400" lvl="2" indent="0" algn="ctr">
              <a:buNone/>
            </a:pPr>
            <a:r>
              <a:rPr lang="en-US" dirty="0" smtClean="0"/>
              <a:t>Di </a:t>
            </a:r>
            <a:r>
              <a:rPr lang="en-US" dirty="0" err="1" smtClean="0"/>
              <a:t>susun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:</a:t>
            </a:r>
          </a:p>
          <a:p>
            <a:pPr marL="914400" lvl="2" indent="0" algn="ctr">
              <a:buNone/>
            </a:pPr>
            <a:r>
              <a:rPr lang="en-US" dirty="0" smtClean="0"/>
              <a:t>223220066 - </a:t>
            </a:r>
            <a:r>
              <a:rPr lang="en-US" dirty="0" err="1" smtClean="0"/>
              <a:t>Arbai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8509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793" y="680267"/>
            <a:ext cx="5782482" cy="37819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4860" y="793019"/>
            <a:ext cx="2864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login </a:t>
            </a:r>
            <a:r>
              <a:rPr lang="en-US" dirty="0" err="1" smtClean="0"/>
              <a:t>menggunakan</a:t>
            </a:r>
            <a:r>
              <a:rPr lang="en-US" dirty="0" smtClean="0"/>
              <a:t> user </a:t>
            </a:r>
            <a:r>
              <a:rPr lang="en-US" dirty="0" err="1" smtClean="0"/>
              <a:t>baru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209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816" y="93350"/>
            <a:ext cx="6916115" cy="668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1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48474"/>
            <a:ext cx="9448800" cy="5049429"/>
          </a:xfrm>
        </p:spPr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Menjalankan</a:t>
            </a:r>
            <a:r>
              <a:rPr lang="en-US" dirty="0" smtClean="0"/>
              <a:t> file </a:t>
            </a:r>
            <a:r>
              <a:rPr lang="en-US" dirty="0" err="1" smtClean="0"/>
              <a:t>appserv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180" y="1608290"/>
            <a:ext cx="5524660" cy="454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4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633" y="773669"/>
            <a:ext cx="6211167" cy="49060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1179" y="1116701"/>
            <a:ext cx="2880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License agreement </a:t>
            </a:r>
            <a:r>
              <a:rPr lang="en-US" dirty="0" err="1" smtClean="0"/>
              <a:t>Klik</a:t>
            </a:r>
            <a:r>
              <a:rPr lang="en-US" dirty="0" smtClean="0"/>
              <a:t> I agree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melanjutkan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997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383" y="680921"/>
            <a:ext cx="5992061" cy="46869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28204" y="2006826"/>
            <a:ext cx="2459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Pilih</a:t>
            </a:r>
            <a:r>
              <a:rPr lang="en-US" dirty="0" smtClean="0"/>
              <a:t> directory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file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appserv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856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620" y="823228"/>
            <a:ext cx="5352824" cy="47602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5320" y="1084333"/>
            <a:ext cx="2767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server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port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apche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320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498" y="1346223"/>
            <a:ext cx="4820323" cy="36962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20113" y="1505119"/>
            <a:ext cx="3171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password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</a:p>
          <a:p>
            <a:r>
              <a:rPr lang="en-US" dirty="0" smtClean="0"/>
              <a:t>user login </a:t>
            </a:r>
            <a:r>
              <a:rPr lang="en-US" dirty="0" err="1" smtClean="0"/>
              <a:t>mysgl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120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073" y="737812"/>
            <a:ext cx="5623081" cy="49894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7296" y="865848"/>
            <a:ext cx="3778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Pada</a:t>
            </a:r>
            <a:r>
              <a:rPr lang="en-US" dirty="0" smtClean="0"/>
              <a:t> user accounts </a:t>
            </a:r>
            <a:r>
              <a:rPr lang="en-US" dirty="0" err="1" smtClean="0"/>
              <a:t>klik</a:t>
            </a:r>
            <a:r>
              <a:rPr lang="en-US" dirty="0" smtClean="0"/>
              <a:t> add user account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user </a:t>
            </a:r>
            <a:r>
              <a:rPr lang="en-US" dirty="0" err="1" smtClean="0"/>
              <a:t>baru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693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970" y="283221"/>
            <a:ext cx="6926782" cy="60285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5522" y="574535"/>
            <a:ext cx="35362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Isi username , host name and password</a:t>
            </a:r>
          </a:p>
          <a:p>
            <a:endParaRPr lang="en-US" dirty="0"/>
          </a:p>
          <a:p>
            <a:r>
              <a:rPr lang="en-US" dirty="0" smtClean="0"/>
              <a:t>Global privilege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user</a:t>
            </a:r>
          </a:p>
          <a:p>
            <a:endParaRPr lang="en-US" dirty="0"/>
          </a:p>
          <a:p>
            <a:r>
              <a:rPr lang="en-US" dirty="0" smtClean="0"/>
              <a:t>Check all for administrator</a:t>
            </a:r>
          </a:p>
          <a:p>
            <a:endParaRPr lang="en-US" dirty="0"/>
          </a:p>
          <a:p>
            <a:r>
              <a:rPr lang="en-US" dirty="0" smtClean="0"/>
              <a:t>And </a:t>
            </a:r>
            <a:r>
              <a:rPr lang="en-US" dirty="0" err="1" smtClean="0"/>
              <a:t>klik</a:t>
            </a:r>
            <a:r>
              <a:rPr lang="en-US" dirty="0" smtClean="0"/>
              <a:t> go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user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4713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998" y="608296"/>
            <a:ext cx="8537097" cy="48861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8149" y="1003412"/>
            <a:ext cx="1998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user </a:t>
            </a:r>
            <a:r>
              <a:rPr lang="en-US" dirty="0" err="1" smtClean="0"/>
              <a:t>berhasil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42177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246</TotalTime>
  <Words>98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Universitas aki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Universitas aki</dc:title>
  <dc:creator>ITD31</dc:creator>
  <cp:lastModifiedBy>ITD31</cp:lastModifiedBy>
  <cp:revision>4</cp:revision>
  <dcterms:created xsi:type="dcterms:W3CDTF">2023-03-20T08:27:19Z</dcterms:created>
  <dcterms:modified xsi:type="dcterms:W3CDTF">2023-03-20T12:33:30Z</dcterms:modified>
</cp:coreProperties>
</file>