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913" y="2079653"/>
            <a:ext cx="339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Arbai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</a:t>
            </a:r>
            <a:r>
              <a:rPr lang="en-US" dirty="0" smtClean="0"/>
              <a:t>223220066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Tugas</a:t>
            </a:r>
            <a:r>
              <a:rPr lang="en-US" dirty="0" smtClean="0"/>
              <a:t> 6</a:t>
            </a:r>
          </a:p>
          <a:p>
            <a:pPr algn="ctr"/>
            <a:r>
              <a:rPr lang="en-US" dirty="0" smtClean="0"/>
              <a:t>Delete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2104694"/>
            <a:ext cx="10058400" cy="18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61" y="2211062"/>
            <a:ext cx="10058400" cy="19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ITD31</cp:lastModifiedBy>
  <cp:revision>4</cp:revision>
  <dcterms:created xsi:type="dcterms:W3CDTF">2023-04-12T02:19:59Z</dcterms:created>
  <dcterms:modified xsi:type="dcterms:W3CDTF">2023-04-25T14:23:33Z</dcterms:modified>
</cp:coreProperties>
</file>