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2"/>
  </p:notesMasterIdLst>
  <p:sldIdLst>
    <p:sldId id="347" r:id="rId4"/>
    <p:sldId id="351" r:id="rId5"/>
    <p:sldId id="309" r:id="rId6"/>
    <p:sldId id="343" r:id="rId7"/>
    <p:sldId id="352" r:id="rId8"/>
    <p:sldId id="353" r:id="rId9"/>
    <p:sldId id="354" r:id="rId10"/>
    <p:sldId id="318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4" r:id="rId20"/>
    <p:sldId id="34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 autoAdjust="0"/>
    <p:restoredTop sz="96196" autoAdjust="0"/>
  </p:normalViewPr>
  <p:slideViewPr>
    <p:cSldViewPr snapToGrid="0" showGuides="1">
      <p:cViewPr varScale="1">
        <p:scale>
          <a:sx n="113" d="100"/>
          <a:sy n="113" d="100"/>
        </p:scale>
        <p:origin x="46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BDDBCD3-13D8-4B61-A324-65F1C4F838CB}"/>
              </a:ext>
            </a:extLst>
          </p:cNvPr>
          <p:cNvSpPr/>
          <p:nvPr userDrawn="1"/>
        </p:nvSpPr>
        <p:spPr>
          <a:xfrm>
            <a:off x="3397776" y="2717708"/>
            <a:ext cx="8794226" cy="240487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27C1F53F-D199-4227-A23E-2B5F143EB982}"/>
              </a:ext>
            </a:extLst>
          </p:cNvPr>
          <p:cNvGrpSpPr/>
          <p:nvPr userDrawn="1"/>
        </p:nvGrpSpPr>
        <p:grpSpPr>
          <a:xfrm>
            <a:off x="733478" y="1571013"/>
            <a:ext cx="2664296" cy="4683693"/>
            <a:chOff x="445712" y="1449040"/>
            <a:chExt cx="2113018" cy="3924176"/>
          </a:xfrm>
        </p:grpSpPr>
        <p:sp>
          <p:nvSpPr>
            <p:cNvPr id="4" name="Rounded Rectangle 4">
              <a:extLst>
                <a:ext uri="{FF2B5EF4-FFF2-40B4-BE49-F238E27FC236}">
                  <a16:creationId xmlns="" xmlns:a16="http://schemas.microsoft.com/office/drawing/2014/main" id="{4B09402C-7E86-41C9-8E37-9EF71EDF1056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="" xmlns:a16="http://schemas.microsoft.com/office/drawing/2014/main" id="{41DF11FE-4210-4E1A-AAC1-AD2FF969D36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="" xmlns:a16="http://schemas.microsoft.com/office/drawing/2014/main" id="{0E578CC1-F58F-4C71-AB27-A73396D54EA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7">
                <a:extLst>
                  <a:ext uri="{FF2B5EF4-FFF2-40B4-BE49-F238E27FC236}">
                    <a16:creationId xmlns="" xmlns:a16="http://schemas.microsoft.com/office/drawing/2014/main" id="{FF38739C-F2ED-4F4B-9A89-B33A3B4C6A3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8">
                <a:extLst>
                  <a:ext uri="{FF2B5EF4-FFF2-40B4-BE49-F238E27FC236}">
                    <a16:creationId xmlns="" xmlns:a16="http://schemas.microsoft.com/office/drawing/2014/main" id="{42258DA3-8567-4D16-9190-D371531398A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4BFDD25E-3936-4728-A24A-3CD8211A0ED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198258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3ED7D35-2C36-4F32-8052-655C68EBBC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4EA604A-1015-4952-8EE1-CCE52EC0E000}"/>
              </a:ext>
            </a:extLst>
          </p:cNvPr>
          <p:cNvGrpSpPr/>
          <p:nvPr userDrawn="1"/>
        </p:nvGrpSpPr>
        <p:grpSpPr>
          <a:xfrm>
            <a:off x="3095065" y="1780189"/>
            <a:ext cx="6001870" cy="329762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39EEB588-97F3-4BF3-B3B2-294329E1431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79AC13C8-EB64-4309-9F83-DE884AB194A4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90A07D5B-242A-465B-B3D3-285BCC724958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CF5AF579-3200-4645-9B4A-C34A0B00A82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4BBA6078-E1D1-4C14-AE2A-562D309320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40F2DB06-6191-4D99-A246-B0F044EEB6D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="" xmlns:a16="http://schemas.microsoft.com/office/drawing/2014/main" id="{E0B2AB32-6E87-4708-AD26-26A3474DFD6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="" xmlns:a16="http://schemas.microsoft.com/office/drawing/2014/main" id="{44A0B59C-D502-416F-87A9-4FFE2F84014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CEDAEF2E-9E44-473D-B13F-ABD8FD19648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="" xmlns:a16="http://schemas.microsoft.com/office/drawing/2014/main" id="{77A63B6A-A2C7-42FA-A975-B2C3DBEA0A1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="" xmlns:a16="http://schemas.microsoft.com/office/drawing/2014/main" id="{425CD56A-8303-4E00-957E-0BF842A3B05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442D482D-A042-4240-A15D-1E65B56B30D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Picture Placeholder 2">
            <a:extLst>
              <a:ext uri="{FF2B5EF4-FFF2-40B4-BE49-F238E27FC236}">
                <a16:creationId xmlns="" xmlns:a16="http://schemas.microsoft.com/office/drawing/2014/main" id="{736F31BD-D2C3-4C53-B8E6-33C74563614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909754" y="1947860"/>
            <a:ext cx="4372493" cy="2669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="" xmlns:a16="http://schemas.microsoft.com/office/drawing/2014/main" id="{9D8BBD3D-237B-4299-A310-B537C2DF7C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=""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851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75458041-BCC9-4D92-9490-8AF60C0098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4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="" xmlns:a16="http://schemas.microsoft.com/office/drawing/2014/main" id="{E26C6D06-6A68-4FCA-8E86-84C6A4BCE96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603313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="" xmlns:a16="http://schemas.microsoft.com/office/drawing/2014/main" id="{7EA72833-AD93-4833-9A2D-CEDAD0BA74B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01102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="" xmlns:a16="http://schemas.microsoft.com/office/drawing/2014/main" id="{E974C75D-D81B-497C-9C4E-F1BB2C01057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016308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9" r:id="rId12"/>
    <p:sldLayoutId id="2147483687" r:id="rId13"/>
    <p:sldLayoutId id="2147483688" r:id="rId14"/>
    <p:sldLayoutId id="2147483671" r:id="rId15"/>
    <p:sldLayoutId id="2147483672" r:id="rId16"/>
    <p:sldLayoutId id="2147483694" r:id="rId17"/>
    <p:sldLayoutId id="214748369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=""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1" y="6467568"/>
            <a:ext cx="12190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374993" y="2211319"/>
            <a:ext cx="1144042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 smtClean="0">
                <a:latin typeface="+mj-lt"/>
                <a:cs typeface="Arial" pitchFamily="34" charset="0"/>
              </a:rPr>
              <a:t>HARDDISK</a:t>
            </a:r>
            <a:endParaRPr lang="ko-KR" altLang="en-US" sz="5400" b="1" dirty="0"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564494" y="3824318"/>
            <a:ext cx="353447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400" b="1" dirty="0">
                <a:cs typeface="Arial" pitchFamily="34" charset="0"/>
              </a:rPr>
              <a:t>Oleh: </a:t>
            </a:r>
            <a:r>
              <a:rPr lang="en-US" altLang="ko-KR" sz="2400" b="1" dirty="0" err="1" smtClean="0">
                <a:cs typeface="Arial" pitchFamily="34" charset="0"/>
              </a:rPr>
              <a:t>Arbai</a:t>
            </a:r>
            <a:r>
              <a:rPr lang="en-US" altLang="ko-KR" sz="2400" b="1" dirty="0" smtClean="0">
                <a:cs typeface="Arial" pitchFamily="34" charset="0"/>
              </a:rPr>
              <a:t> </a:t>
            </a:r>
          </a:p>
          <a:p>
            <a:r>
              <a:rPr lang="en-US" sz="2400" b="1" smtClean="0"/>
              <a:t>Javenda</a:t>
            </a:r>
            <a:r>
              <a:rPr lang="en-US" sz="2400" b="1" dirty="0" smtClean="0"/>
              <a:t> </a:t>
            </a:r>
            <a:r>
              <a:rPr lang="en-US" sz="2400" b="1" dirty="0" err="1"/>
              <a:t>Arlan</a:t>
            </a:r>
            <a:r>
              <a:rPr lang="en-US" sz="2400" b="1" dirty="0"/>
              <a:t> </a:t>
            </a:r>
            <a:r>
              <a:rPr lang="en-US" sz="2400" b="1" dirty="0" err="1"/>
              <a:t>Komarianto</a:t>
            </a:r>
            <a:endParaRPr lang="en-GB" sz="2400" dirty="0"/>
          </a:p>
          <a:p>
            <a:endParaRPr lang="ko-KR" altLang="en-US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3825446" y="658989"/>
            <a:ext cx="81633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Fungsi Komunikasi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83F24E8-45A3-4924-A003-288F30497EBE}"/>
              </a:ext>
            </a:extLst>
          </p:cNvPr>
          <p:cNvSpPr txBox="1"/>
          <p:nvPr/>
        </p:nvSpPr>
        <p:spPr>
          <a:xfrm>
            <a:off x="4134562" y="2210561"/>
            <a:ext cx="7068352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sz="2000" b="1" dirty="0" err="1"/>
              <a:t>Akibat</a:t>
            </a:r>
            <a:r>
              <a:rPr lang="en-GB" sz="2000" b="1" dirty="0"/>
              <a:t> </a:t>
            </a:r>
            <a:r>
              <a:rPr lang="en-GB" sz="2000" b="1" dirty="0" err="1"/>
              <a:t>ekspresi</a:t>
            </a:r>
            <a:r>
              <a:rPr lang="en-GB" sz="2000" b="1" dirty="0"/>
              <a:t> </a:t>
            </a:r>
            <a:r>
              <a:rPr lang="en-GB" sz="2000" b="1" dirty="0" err="1"/>
              <a:t>diri</a:t>
            </a:r>
            <a:r>
              <a:rPr lang="en-GB" sz="2000" b="1" dirty="0"/>
              <a:t> </a:t>
            </a:r>
            <a:r>
              <a:rPr lang="en-GB" sz="2000" b="1" dirty="0" err="1"/>
              <a:t>timbul</a:t>
            </a:r>
            <a:r>
              <a:rPr lang="en-GB" sz="2000" b="1" dirty="0"/>
              <a:t> </a:t>
            </a:r>
            <a:r>
              <a:rPr lang="en-GB" sz="2000" b="1" dirty="0" err="1"/>
              <a:t>fungsi</a:t>
            </a:r>
            <a:r>
              <a:rPr lang="en-GB" sz="2000" b="1" dirty="0"/>
              <a:t> </a:t>
            </a:r>
            <a:r>
              <a:rPr lang="en-GB" sz="2000" b="1" dirty="0" err="1"/>
              <a:t>komunikasi</a:t>
            </a:r>
            <a:endParaRPr lang="id-ID" sz="20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4134562" y="2596011"/>
            <a:ext cx="7560000" cy="2686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BFED855-6F48-41D9-B0D2-D691F56D852E}"/>
              </a:ext>
            </a:extLst>
          </p:cNvPr>
          <p:cNvSpPr/>
          <p:nvPr/>
        </p:nvSpPr>
        <p:spPr>
          <a:xfrm>
            <a:off x="3481796" y="228970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069C16D-3D41-4840-A60D-52E7B1E94B78}"/>
              </a:ext>
            </a:extLst>
          </p:cNvPr>
          <p:cNvSpPr txBox="1"/>
          <p:nvPr/>
        </p:nvSpPr>
        <p:spPr>
          <a:xfrm>
            <a:off x="3521525" y="238802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E681D34-0E05-45D7-911D-3394E94171BE}"/>
              </a:ext>
            </a:extLst>
          </p:cNvPr>
          <p:cNvSpPr txBox="1"/>
          <p:nvPr/>
        </p:nvSpPr>
        <p:spPr>
          <a:xfrm>
            <a:off x="4134562" y="3278288"/>
            <a:ext cx="7538253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sz="2000" b="1" dirty="0" err="1"/>
              <a:t>Fungsi</a:t>
            </a:r>
            <a:r>
              <a:rPr lang="en-GB" sz="2000" b="1" dirty="0"/>
              <a:t> </a:t>
            </a:r>
            <a:r>
              <a:rPr lang="en-GB" sz="2000" b="1" dirty="0" err="1"/>
              <a:t>komunikasi</a:t>
            </a:r>
            <a:r>
              <a:rPr lang="en-GB" sz="2000" b="1" dirty="0"/>
              <a:t> </a:t>
            </a:r>
            <a:r>
              <a:rPr lang="en-GB" sz="2000" b="1" dirty="0" err="1"/>
              <a:t>dalam</a:t>
            </a:r>
            <a:r>
              <a:rPr lang="en-GB" sz="2000" b="1" dirty="0"/>
              <a:t> </a:t>
            </a:r>
            <a:r>
              <a:rPr lang="en-GB" sz="2000" b="1" dirty="0" err="1"/>
              <a:t>sempit</a:t>
            </a:r>
            <a:r>
              <a:rPr lang="en-GB" sz="2000" b="1" dirty="0"/>
              <a:t> </a:t>
            </a:r>
            <a:r>
              <a:rPr lang="en-GB" sz="2000" b="1" dirty="0" err="1"/>
              <a:t>atau</a:t>
            </a:r>
            <a:r>
              <a:rPr lang="en-GB" sz="2000" b="1" dirty="0"/>
              <a:t> </a:t>
            </a:r>
            <a:r>
              <a:rPr lang="en-GB" sz="2000" b="1" dirty="0" err="1"/>
              <a:t>sebanyak-banyaknya</a:t>
            </a:r>
            <a:endParaRPr lang="id-ID" sz="20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8B8215D2-BAF6-4493-ABCA-4F0EBAF0E035}"/>
              </a:ext>
            </a:extLst>
          </p:cNvPr>
          <p:cNvCxnSpPr>
            <a:cxnSpLocks/>
          </p:cNvCxnSpPr>
          <p:nvPr/>
        </p:nvCxnSpPr>
        <p:spPr>
          <a:xfrm flipV="1">
            <a:off x="4134562" y="3655001"/>
            <a:ext cx="7560000" cy="2686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0E17FBE-7D1C-48B3-B0D9-6B0DA2A91441}"/>
              </a:ext>
            </a:extLst>
          </p:cNvPr>
          <p:cNvSpPr/>
          <p:nvPr/>
        </p:nvSpPr>
        <p:spPr>
          <a:xfrm>
            <a:off x="3481796" y="33486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28D30A2-DC8D-4076-AD6B-50356C9CC4BB}"/>
              </a:ext>
            </a:extLst>
          </p:cNvPr>
          <p:cNvSpPr txBox="1"/>
          <p:nvPr/>
        </p:nvSpPr>
        <p:spPr>
          <a:xfrm>
            <a:off x="3521525" y="34470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79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3825446" y="320435"/>
            <a:ext cx="816335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Fungsi Integrasi dan </a:t>
            </a:r>
          </a:p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Adaptasi Sosial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83F24E8-45A3-4924-A003-288F30497EBE}"/>
              </a:ext>
            </a:extLst>
          </p:cNvPr>
          <p:cNvSpPr txBox="1"/>
          <p:nvPr/>
        </p:nvSpPr>
        <p:spPr>
          <a:xfrm>
            <a:off x="4134562" y="2210561"/>
            <a:ext cx="706835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sz="2000" b="1" dirty="0" err="1"/>
              <a:t>Fungsi</a:t>
            </a:r>
            <a:r>
              <a:rPr lang="en-GB" sz="2000" b="1" dirty="0"/>
              <a:t> </a:t>
            </a:r>
            <a:r>
              <a:rPr lang="en-GB" sz="2000" b="1" dirty="0" err="1"/>
              <a:t>peningkatan</a:t>
            </a:r>
            <a:r>
              <a:rPr lang="en-GB" sz="2000" b="1" dirty="0"/>
              <a:t>/</a:t>
            </a:r>
            <a:r>
              <a:rPr lang="en-GB" sz="2000" b="1" dirty="0" err="1"/>
              <a:t>integrasi</a:t>
            </a:r>
            <a:r>
              <a:rPr lang="en-GB" sz="2000" b="1" dirty="0"/>
              <a:t> </a:t>
            </a:r>
            <a:r>
              <a:rPr lang="en-GB" sz="2000" b="1" dirty="0" err="1"/>
              <a:t>dalam</a:t>
            </a:r>
            <a:r>
              <a:rPr lang="en-GB" sz="2000" b="1" dirty="0"/>
              <a:t> </a:t>
            </a:r>
            <a:r>
              <a:rPr lang="en-GB" sz="2000" b="1" dirty="0" err="1"/>
              <a:t>bersosialisasi</a:t>
            </a:r>
            <a:r>
              <a:rPr lang="en-GB" sz="2000" b="1" dirty="0"/>
              <a:t> </a:t>
            </a:r>
            <a:r>
              <a:rPr lang="en-GB" sz="2000" b="1" dirty="0" err="1"/>
              <a:t>dalam</a:t>
            </a:r>
            <a:r>
              <a:rPr lang="en-GB" sz="2000" b="1" dirty="0"/>
              <a:t> </a:t>
            </a:r>
            <a:r>
              <a:rPr lang="en-GB" sz="2000" b="1" dirty="0" err="1"/>
              <a:t>bermasyarakat</a:t>
            </a:r>
            <a:endParaRPr lang="id-ID" sz="20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4134562" y="2916338"/>
            <a:ext cx="7560000" cy="2686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BFED855-6F48-41D9-B0D2-D691F56D852E}"/>
              </a:ext>
            </a:extLst>
          </p:cNvPr>
          <p:cNvSpPr/>
          <p:nvPr/>
        </p:nvSpPr>
        <p:spPr>
          <a:xfrm>
            <a:off x="3481796" y="228970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069C16D-3D41-4840-A60D-52E7B1E94B78}"/>
              </a:ext>
            </a:extLst>
          </p:cNvPr>
          <p:cNvSpPr txBox="1"/>
          <p:nvPr/>
        </p:nvSpPr>
        <p:spPr>
          <a:xfrm>
            <a:off x="3521525" y="238802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E681D34-0E05-45D7-911D-3394E94171BE}"/>
              </a:ext>
            </a:extLst>
          </p:cNvPr>
          <p:cNvSpPr txBox="1"/>
          <p:nvPr/>
        </p:nvSpPr>
        <p:spPr>
          <a:xfrm>
            <a:off x="4134562" y="3278288"/>
            <a:ext cx="7538253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sz="2000" b="1" dirty="0" err="1"/>
              <a:t>Fungsi</a:t>
            </a:r>
            <a:r>
              <a:rPr lang="en-GB" sz="2000" b="1" dirty="0"/>
              <a:t> </a:t>
            </a:r>
            <a:r>
              <a:rPr lang="en-GB" sz="2000" b="1" dirty="0" err="1"/>
              <a:t>korelasi</a:t>
            </a:r>
            <a:r>
              <a:rPr lang="en-GB" sz="2000" b="1" dirty="0"/>
              <a:t> </a:t>
            </a:r>
            <a:r>
              <a:rPr lang="en-GB" sz="2000" b="1" dirty="0" err="1"/>
              <a:t>melalui</a:t>
            </a:r>
            <a:r>
              <a:rPr lang="en-GB" sz="2000" b="1" dirty="0"/>
              <a:t> </a:t>
            </a:r>
            <a:r>
              <a:rPr lang="en-GB" sz="2000" b="1" dirty="0" err="1"/>
              <a:t>bahasa</a:t>
            </a:r>
            <a:r>
              <a:rPr lang="en-GB" sz="2000" b="1" dirty="0"/>
              <a:t> </a:t>
            </a:r>
            <a:r>
              <a:rPr lang="en-GB" sz="2000" b="1" dirty="0" err="1"/>
              <a:t>dalam</a:t>
            </a:r>
            <a:r>
              <a:rPr lang="en-GB" sz="2000" b="1" dirty="0"/>
              <a:t> </a:t>
            </a:r>
            <a:r>
              <a:rPr lang="en-GB" sz="2000" b="1" dirty="0" err="1"/>
              <a:t>konteks</a:t>
            </a:r>
            <a:r>
              <a:rPr lang="en-GB" sz="2000" b="1" dirty="0"/>
              <a:t> </a:t>
            </a:r>
            <a:endParaRPr lang="id-ID" sz="2000" b="1" dirty="0"/>
          </a:p>
          <a:p>
            <a:pPr lvl="0"/>
            <a:r>
              <a:rPr lang="en-GB" sz="2000" b="1" dirty="0" err="1"/>
              <a:t>membaurkan</a:t>
            </a:r>
            <a:r>
              <a:rPr lang="en-GB" sz="2000" b="1" dirty="0"/>
              <a:t> </a:t>
            </a:r>
            <a:r>
              <a:rPr lang="en-GB" sz="2000" b="1" dirty="0" err="1"/>
              <a:t>diri</a:t>
            </a:r>
            <a:endParaRPr lang="id-ID" sz="20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8B8215D2-BAF6-4493-ABCA-4F0EBAF0E035}"/>
              </a:ext>
            </a:extLst>
          </p:cNvPr>
          <p:cNvCxnSpPr>
            <a:cxnSpLocks/>
          </p:cNvCxnSpPr>
          <p:nvPr/>
        </p:nvCxnSpPr>
        <p:spPr>
          <a:xfrm flipV="1">
            <a:off x="4134562" y="3977787"/>
            <a:ext cx="7560000" cy="2686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0E17FBE-7D1C-48B3-B0D9-6B0DA2A91441}"/>
              </a:ext>
            </a:extLst>
          </p:cNvPr>
          <p:cNvSpPr/>
          <p:nvPr/>
        </p:nvSpPr>
        <p:spPr>
          <a:xfrm>
            <a:off x="3481796" y="33486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28D30A2-DC8D-4076-AD6B-50356C9CC4BB}"/>
              </a:ext>
            </a:extLst>
          </p:cNvPr>
          <p:cNvSpPr txBox="1"/>
          <p:nvPr/>
        </p:nvSpPr>
        <p:spPr>
          <a:xfrm>
            <a:off x="3521525" y="34470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2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3825446" y="658989"/>
            <a:ext cx="81633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Fungsi Kontrol Sosial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83F24E8-45A3-4924-A003-288F30497EBE}"/>
              </a:ext>
            </a:extLst>
          </p:cNvPr>
          <p:cNvSpPr txBox="1"/>
          <p:nvPr/>
        </p:nvSpPr>
        <p:spPr>
          <a:xfrm>
            <a:off x="4883862" y="2210561"/>
            <a:ext cx="706835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Mempengaruhi</a:t>
            </a:r>
            <a:r>
              <a:rPr lang="en-GB" b="1" dirty="0"/>
              <a:t> </a:t>
            </a:r>
            <a:r>
              <a:rPr lang="en-GB" b="1" dirty="0" err="1"/>
              <a:t>perilaku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tindakan</a:t>
            </a:r>
            <a:r>
              <a:rPr lang="en-GB" b="1" dirty="0"/>
              <a:t> orang </a:t>
            </a:r>
            <a:r>
              <a:rPr lang="en-GB" b="1" dirty="0" err="1"/>
              <a:t>dalam</a:t>
            </a:r>
            <a:r>
              <a:rPr lang="en-GB" b="1" dirty="0"/>
              <a:t> </a:t>
            </a:r>
            <a:r>
              <a:rPr lang="en-GB" b="1" dirty="0" err="1"/>
              <a:t>masyarakat</a:t>
            </a:r>
            <a:endParaRPr lang="id-ID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4883862" y="2596011"/>
            <a:ext cx="6840000" cy="2686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BFED855-6F48-41D9-B0D2-D691F56D852E}"/>
              </a:ext>
            </a:extLst>
          </p:cNvPr>
          <p:cNvSpPr/>
          <p:nvPr/>
        </p:nvSpPr>
        <p:spPr>
          <a:xfrm>
            <a:off x="4231096" y="228970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069C16D-3D41-4840-A60D-52E7B1E94B78}"/>
              </a:ext>
            </a:extLst>
          </p:cNvPr>
          <p:cNvSpPr txBox="1"/>
          <p:nvPr/>
        </p:nvSpPr>
        <p:spPr>
          <a:xfrm>
            <a:off x="4270825" y="238802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E681D34-0E05-45D7-911D-3394E94171BE}"/>
              </a:ext>
            </a:extLst>
          </p:cNvPr>
          <p:cNvSpPr txBox="1"/>
          <p:nvPr/>
        </p:nvSpPr>
        <p:spPr>
          <a:xfrm>
            <a:off x="4883862" y="3278288"/>
            <a:ext cx="753825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Memberi</a:t>
            </a:r>
            <a:r>
              <a:rPr lang="en-GB" b="1" dirty="0"/>
              <a:t> </a:t>
            </a:r>
            <a:r>
              <a:rPr lang="en-GB" b="1" dirty="0" err="1"/>
              <a:t>kontribusi</a:t>
            </a:r>
            <a:r>
              <a:rPr lang="en-GB" b="1" dirty="0"/>
              <a:t> </a:t>
            </a:r>
            <a:r>
              <a:rPr lang="en-GB" b="1" dirty="0" err="1"/>
              <a:t>positif</a:t>
            </a:r>
            <a:r>
              <a:rPr lang="en-GB" b="1" dirty="0"/>
              <a:t> </a:t>
            </a:r>
            <a:endParaRPr lang="id-ID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8B8215D2-BAF6-4493-ABCA-4F0EBAF0E035}"/>
              </a:ext>
            </a:extLst>
          </p:cNvPr>
          <p:cNvCxnSpPr>
            <a:cxnSpLocks/>
          </p:cNvCxnSpPr>
          <p:nvPr/>
        </p:nvCxnSpPr>
        <p:spPr>
          <a:xfrm flipV="1">
            <a:off x="4883862" y="3655001"/>
            <a:ext cx="6840000" cy="2686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0E17FBE-7D1C-48B3-B0D9-6B0DA2A91441}"/>
              </a:ext>
            </a:extLst>
          </p:cNvPr>
          <p:cNvSpPr/>
          <p:nvPr/>
        </p:nvSpPr>
        <p:spPr>
          <a:xfrm>
            <a:off x="4231096" y="33486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28D30A2-DC8D-4076-AD6B-50356C9CC4BB}"/>
              </a:ext>
            </a:extLst>
          </p:cNvPr>
          <p:cNvSpPr txBox="1"/>
          <p:nvPr/>
        </p:nvSpPr>
        <p:spPr>
          <a:xfrm>
            <a:off x="4270825" y="34470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373EA6B-DC86-4383-B7AA-A8A1324174E9}"/>
              </a:ext>
            </a:extLst>
          </p:cNvPr>
          <p:cNvSpPr txBox="1"/>
          <p:nvPr/>
        </p:nvSpPr>
        <p:spPr>
          <a:xfrm>
            <a:off x="4883862" y="4358089"/>
            <a:ext cx="686515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Memberi</a:t>
            </a:r>
            <a:r>
              <a:rPr lang="en-GB" b="1" dirty="0"/>
              <a:t> </a:t>
            </a:r>
            <a:r>
              <a:rPr lang="en-GB" b="1" dirty="0" err="1"/>
              <a:t>kritikan</a:t>
            </a:r>
            <a:r>
              <a:rPr lang="en-GB" b="1" dirty="0"/>
              <a:t> yang </a:t>
            </a:r>
            <a:r>
              <a:rPr lang="en-GB" b="1" dirty="0" err="1"/>
              <a:t>memberi</a:t>
            </a:r>
            <a:r>
              <a:rPr lang="en-GB" b="1" dirty="0"/>
              <a:t> </a:t>
            </a:r>
            <a:r>
              <a:rPr lang="en-GB" b="1" dirty="0" err="1"/>
              <a:t>kesan</a:t>
            </a:r>
            <a:r>
              <a:rPr lang="en-GB" b="1" dirty="0"/>
              <a:t> </a:t>
            </a:r>
            <a:r>
              <a:rPr lang="en-GB" b="1" dirty="0" err="1"/>
              <a:t>peningkatan</a:t>
            </a:r>
            <a:r>
              <a:rPr lang="en-GB" b="1" dirty="0"/>
              <a:t> </a:t>
            </a:r>
            <a:endParaRPr lang="id-ID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4AF5D44E-6C4E-4F0D-8635-04D8B9510A61}"/>
              </a:ext>
            </a:extLst>
          </p:cNvPr>
          <p:cNvCxnSpPr>
            <a:cxnSpLocks/>
          </p:cNvCxnSpPr>
          <p:nvPr/>
        </p:nvCxnSpPr>
        <p:spPr>
          <a:xfrm flipV="1">
            <a:off x="4883862" y="4713991"/>
            <a:ext cx="6840000" cy="2686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96FBECFC-D70E-40B6-BBE9-64B1EFF72164}"/>
              </a:ext>
            </a:extLst>
          </p:cNvPr>
          <p:cNvSpPr/>
          <p:nvPr/>
        </p:nvSpPr>
        <p:spPr>
          <a:xfrm>
            <a:off x="4231096" y="440768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84DA8BF-A5B1-4A36-833F-3165BB8570C7}"/>
              </a:ext>
            </a:extLst>
          </p:cNvPr>
          <p:cNvSpPr txBox="1"/>
          <p:nvPr/>
        </p:nvSpPr>
        <p:spPr>
          <a:xfrm>
            <a:off x="4270825" y="450600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6D3EDCC-FE4E-470F-B499-59956048BEAF}"/>
              </a:ext>
            </a:extLst>
          </p:cNvPr>
          <p:cNvSpPr txBox="1"/>
          <p:nvPr/>
        </p:nvSpPr>
        <p:spPr>
          <a:xfrm>
            <a:off x="4883862" y="5416350"/>
            <a:ext cx="682856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b="1" dirty="0" err="1"/>
              <a:t>Menanamkan</a:t>
            </a:r>
            <a:r>
              <a:rPr lang="en-GB" b="1" dirty="0"/>
              <a:t> </a:t>
            </a:r>
            <a:r>
              <a:rPr lang="en-GB" b="1" dirty="0" err="1"/>
              <a:t>keterlibatan</a:t>
            </a:r>
            <a:r>
              <a:rPr lang="en-GB" b="1" dirty="0"/>
              <a:t> </a:t>
            </a:r>
            <a:r>
              <a:rPr lang="en-GB" b="1" dirty="0" err="1"/>
              <a:t>dalam</a:t>
            </a:r>
            <a:r>
              <a:rPr lang="en-GB" b="1" dirty="0"/>
              <a:t> </a:t>
            </a:r>
            <a:r>
              <a:rPr lang="en-GB" b="1" dirty="0" err="1"/>
              <a:t>masyarakat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81AA5AAD-9B43-46C8-AB76-BEEE714273CC}"/>
              </a:ext>
            </a:extLst>
          </p:cNvPr>
          <p:cNvCxnSpPr>
            <a:cxnSpLocks/>
          </p:cNvCxnSpPr>
          <p:nvPr/>
        </p:nvCxnSpPr>
        <p:spPr>
          <a:xfrm flipV="1">
            <a:off x="4883862" y="5789101"/>
            <a:ext cx="6840000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FD728B6D-EA65-4A37-B4CA-FF4E86FBF028}"/>
              </a:ext>
            </a:extLst>
          </p:cNvPr>
          <p:cNvSpPr/>
          <p:nvPr/>
        </p:nvSpPr>
        <p:spPr>
          <a:xfrm>
            <a:off x="4231096" y="54827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371B31A-021B-496F-A7D6-AB46E97A51F7}"/>
              </a:ext>
            </a:extLst>
          </p:cNvPr>
          <p:cNvSpPr txBox="1"/>
          <p:nvPr/>
        </p:nvSpPr>
        <p:spPr>
          <a:xfrm>
            <a:off x="4270825" y="55811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06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4A021ED1-3608-4054-9B4C-941AC7D709E7}"/>
              </a:ext>
            </a:extLst>
          </p:cNvPr>
          <p:cNvGrpSpPr/>
          <p:nvPr/>
        </p:nvGrpSpPr>
        <p:grpSpPr>
          <a:xfrm>
            <a:off x="2072054" y="-1847"/>
            <a:ext cx="762976" cy="3863294"/>
            <a:chOff x="3942094" y="-1847"/>
            <a:chExt cx="762976" cy="3863294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82AF5FA-6C00-45EA-BB58-D259B0130D77}"/>
                </a:ext>
              </a:extLst>
            </p:cNvPr>
            <p:cNvSpPr/>
            <p:nvPr/>
          </p:nvSpPr>
          <p:spPr>
            <a:xfrm>
              <a:off x="4288244" y="-1847"/>
              <a:ext cx="72000" cy="2651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4F8D1D4B-337E-480F-9132-FBFD4028C449}"/>
                </a:ext>
              </a:extLst>
            </p:cNvPr>
            <p:cNvSpPr/>
            <p:nvPr/>
          </p:nvSpPr>
          <p:spPr>
            <a:xfrm rot="5400000" flipH="1">
              <a:off x="3694759" y="2851136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9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3 h 652173"/>
                <a:gd name="connsiteX20" fmla="*/ 421371 w 1075004"/>
                <a:gd name="connsiteY20" fmla="*/ 402653 h 652173"/>
                <a:gd name="connsiteX21" fmla="*/ 421370 w 1075004"/>
                <a:gd name="connsiteY21" fmla="*/ 417162 h 652173"/>
                <a:gd name="connsiteX22" fmla="*/ 762268 w 1075004"/>
                <a:gd name="connsiteY22" fmla="*/ 381333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1 h 652173"/>
                <a:gd name="connsiteX29" fmla="*/ 398669 w 1075004"/>
                <a:gd name="connsiteY29" fmla="*/ 402653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3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3 w 1075004"/>
                <a:gd name="connsiteY77" fmla="*/ 455012 h 652173"/>
                <a:gd name="connsiteX78" fmla="*/ 954893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9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9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6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7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4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3"/>
                  </a:cubicBezTo>
                  <a:cubicBezTo>
                    <a:pt x="438509" y="402653"/>
                    <a:pt x="429940" y="402652"/>
                    <a:pt x="421371" y="402653"/>
                  </a:cubicBezTo>
                  <a:lnTo>
                    <a:pt x="421370" y="417162"/>
                  </a:lnTo>
                  <a:lnTo>
                    <a:pt x="762268" y="381333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9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7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30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3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2"/>
                    <a:pt x="954893" y="455012"/>
                  </a:cubicBezTo>
                  <a:lnTo>
                    <a:pt x="954893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9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2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8469A942-804D-4903-8F4A-8D9429512BF3}"/>
              </a:ext>
            </a:extLst>
          </p:cNvPr>
          <p:cNvGrpSpPr/>
          <p:nvPr/>
        </p:nvGrpSpPr>
        <p:grpSpPr>
          <a:xfrm>
            <a:off x="1588879" y="-1847"/>
            <a:ext cx="762976" cy="2936601"/>
            <a:chOff x="3158599" y="-1847"/>
            <a:chExt cx="762976" cy="2936601"/>
          </a:xfrm>
          <a:solidFill>
            <a:schemeClr val="accent4"/>
          </a:solidFill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82B04CED-E9CE-4AD0-AC88-1E335388BA2D}"/>
                </a:ext>
              </a:extLst>
            </p:cNvPr>
            <p:cNvSpPr/>
            <p:nvPr/>
          </p:nvSpPr>
          <p:spPr>
            <a:xfrm>
              <a:off x="3501625" y="-1847"/>
              <a:ext cx="72000" cy="1737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C5500B9C-197E-48FC-8A95-0C5F5A2064F8}"/>
                </a:ext>
              </a:extLst>
            </p:cNvPr>
            <p:cNvSpPr/>
            <p:nvPr/>
          </p:nvSpPr>
          <p:spPr>
            <a:xfrm rot="5400000" flipH="1">
              <a:off x="2911264" y="1924443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8 w 1075004"/>
                <a:gd name="connsiteY22" fmla="*/ 381332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2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9" y="345278"/>
                  </a:cubicBezTo>
                  <a:cubicBezTo>
                    <a:pt x="438510" y="345278"/>
                    <a:pt x="429940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8" y="381332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8D1DD00C-F719-4E36-8400-D48848310B64}"/>
              </a:ext>
            </a:extLst>
          </p:cNvPr>
          <p:cNvGrpSpPr/>
          <p:nvPr/>
        </p:nvGrpSpPr>
        <p:grpSpPr>
          <a:xfrm>
            <a:off x="735264" y="-1847"/>
            <a:ext cx="1437328" cy="5489412"/>
            <a:chOff x="2015424" y="-1847"/>
            <a:chExt cx="1437328" cy="5489412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C03BF2F0-D709-4C92-878E-6F1024DCB8F1}"/>
                </a:ext>
              </a:extLst>
            </p:cNvPr>
            <p:cNvSpPr/>
            <p:nvPr/>
          </p:nvSpPr>
          <p:spPr>
            <a:xfrm>
              <a:off x="2701620" y="-1847"/>
              <a:ext cx="72000" cy="4023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51">
              <a:extLst>
                <a:ext uri="{FF2B5EF4-FFF2-40B4-BE49-F238E27FC236}">
                  <a16:creationId xmlns="" xmlns:a16="http://schemas.microsoft.com/office/drawing/2014/main" id="{0A65E5E0-B696-4840-BE42-1CBEA55E6D07}"/>
                </a:ext>
              </a:extLst>
            </p:cNvPr>
            <p:cNvSpPr/>
            <p:nvPr/>
          </p:nvSpPr>
          <p:spPr>
            <a:xfrm rot="5400000" flipH="1">
              <a:off x="1970982" y="4005795"/>
              <a:ext cx="1526212" cy="1437328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92D9A825-26F7-4AC0-AA66-A642F08B3FCC}"/>
              </a:ext>
            </a:extLst>
          </p:cNvPr>
          <p:cNvGrpSpPr/>
          <p:nvPr/>
        </p:nvGrpSpPr>
        <p:grpSpPr>
          <a:xfrm>
            <a:off x="46111" y="-1847"/>
            <a:ext cx="762978" cy="3628896"/>
            <a:chOff x="808111" y="-1847"/>
            <a:chExt cx="762978" cy="3628896"/>
          </a:xfrm>
          <a:solidFill>
            <a:schemeClr val="accent2"/>
          </a:solidFill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67987A3D-8DA5-4431-823F-480685C7A5DC}"/>
                </a:ext>
              </a:extLst>
            </p:cNvPr>
            <p:cNvSpPr/>
            <p:nvPr/>
          </p:nvSpPr>
          <p:spPr>
            <a:xfrm>
              <a:off x="1152817" y="-1847"/>
              <a:ext cx="72000" cy="2377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63E94029-08EA-46F5-9EA4-70C4B6B01CF4}"/>
                </a:ext>
              </a:extLst>
            </p:cNvPr>
            <p:cNvSpPr/>
            <p:nvPr/>
          </p:nvSpPr>
          <p:spPr>
            <a:xfrm rot="5400000" flipH="1">
              <a:off x="560777" y="2616737"/>
              <a:ext cx="1257646" cy="762978"/>
            </a:xfrm>
            <a:custGeom>
              <a:avLst/>
              <a:gdLst>
                <a:gd name="connsiteX0" fmla="*/ 782320 w 1075004"/>
                <a:gd name="connsiteY0" fmla="*/ 253920 h 652174"/>
                <a:gd name="connsiteX1" fmla="*/ 763875 w 1075004"/>
                <a:gd name="connsiteY1" fmla="*/ 269397 h 652174"/>
                <a:gd name="connsiteX2" fmla="*/ 421371 w 1075004"/>
                <a:gd name="connsiteY2" fmla="*/ 239432 h 652174"/>
                <a:gd name="connsiteX3" fmla="*/ 421370 w 1075004"/>
                <a:gd name="connsiteY3" fmla="*/ 253855 h 652174"/>
                <a:gd name="connsiteX4" fmla="*/ 447078 w 1075004"/>
                <a:gd name="connsiteY4" fmla="*/ 253855 h 652174"/>
                <a:gd name="connsiteX5" fmla="*/ 464104 w 1075004"/>
                <a:gd name="connsiteY5" fmla="*/ 270881 h 652174"/>
                <a:gd name="connsiteX6" fmla="*/ 464104 w 1075004"/>
                <a:gd name="connsiteY6" fmla="*/ 270880 h 652174"/>
                <a:gd name="connsiteX7" fmla="*/ 447079 w 1075004"/>
                <a:gd name="connsiteY7" fmla="*/ 287906 h 652174"/>
                <a:gd name="connsiteX8" fmla="*/ 421371 w 1075004"/>
                <a:gd name="connsiteY8" fmla="*/ 287906 h 652174"/>
                <a:gd name="connsiteX9" fmla="*/ 421371 w 1075004"/>
                <a:gd name="connsiteY9" fmla="*/ 311228 h 652174"/>
                <a:gd name="connsiteX10" fmla="*/ 447078 w 1075004"/>
                <a:gd name="connsiteY10" fmla="*/ 311228 h 652174"/>
                <a:gd name="connsiteX11" fmla="*/ 464104 w 1075004"/>
                <a:gd name="connsiteY11" fmla="*/ 328254 h 652174"/>
                <a:gd name="connsiteX12" fmla="*/ 464104 w 1075004"/>
                <a:gd name="connsiteY12" fmla="*/ 328254 h 652174"/>
                <a:gd name="connsiteX13" fmla="*/ 447079 w 1075004"/>
                <a:gd name="connsiteY13" fmla="*/ 345279 h 652174"/>
                <a:gd name="connsiteX14" fmla="*/ 421371 w 1075004"/>
                <a:gd name="connsiteY14" fmla="*/ 345280 h 652174"/>
                <a:gd name="connsiteX15" fmla="*/ 421371 w 1075004"/>
                <a:gd name="connsiteY15" fmla="*/ 368602 h 652174"/>
                <a:gd name="connsiteX16" fmla="*/ 447078 w 1075004"/>
                <a:gd name="connsiteY16" fmla="*/ 368602 h 652174"/>
                <a:gd name="connsiteX17" fmla="*/ 464104 w 1075004"/>
                <a:gd name="connsiteY17" fmla="*/ 385628 h 652174"/>
                <a:gd name="connsiteX18" fmla="*/ 464104 w 1075004"/>
                <a:gd name="connsiteY18" fmla="*/ 385628 h 652174"/>
                <a:gd name="connsiteX19" fmla="*/ 447079 w 1075004"/>
                <a:gd name="connsiteY19" fmla="*/ 402653 h 652174"/>
                <a:gd name="connsiteX20" fmla="*/ 421371 w 1075004"/>
                <a:gd name="connsiteY20" fmla="*/ 402653 h 652174"/>
                <a:gd name="connsiteX21" fmla="*/ 421370 w 1075004"/>
                <a:gd name="connsiteY21" fmla="*/ 417163 h 652174"/>
                <a:gd name="connsiteX22" fmla="*/ 762268 w 1075004"/>
                <a:gd name="connsiteY22" fmla="*/ 381333 h 652174"/>
                <a:gd name="connsiteX23" fmla="*/ 780980 w 1075004"/>
                <a:gd name="connsiteY23" fmla="*/ 396486 h 652174"/>
                <a:gd name="connsiteX24" fmla="*/ 765828 w 1075004"/>
                <a:gd name="connsiteY24" fmla="*/ 415198 h 652174"/>
                <a:gd name="connsiteX25" fmla="*/ 415893 w 1075004"/>
                <a:gd name="connsiteY25" fmla="*/ 451978 h 652174"/>
                <a:gd name="connsiteX26" fmla="*/ 397181 w 1075004"/>
                <a:gd name="connsiteY26" fmla="*/ 436825 h 652174"/>
                <a:gd name="connsiteX27" fmla="*/ 398889 w 1075004"/>
                <a:gd name="connsiteY27" fmla="*/ 431061 h 652174"/>
                <a:gd name="connsiteX28" fmla="*/ 398669 w 1075004"/>
                <a:gd name="connsiteY28" fmla="*/ 430531 h 652174"/>
                <a:gd name="connsiteX29" fmla="*/ 398669 w 1075004"/>
                <a:gd name="connsiteY29" fmla="*/ 402653 h 652174"/>
                <a:gd name="connsiteX30" fmla="*/ 372962 w 1075004"/>
                <a:gd name="connsiteY30" fmla="*/ 402654 h 652174"/>
                <a:gd name="connsiteX31" fmla="*/ 355936 w 1075004"/>
                <a:gd name="connsiteY31" fmla="*/ 385628 h 652174"/>
                <a:gd name="connsiteX32" fmla="*/ 372962 w 1075004"/>
                <a:gd name="connsiteY32" fmla="*/ 368602 h 652174"/>
                <a:gd name="connsiteX33" fmla="*/ 398669 w 1075004"/>
                <a:gd name="connsiteY33" fmla="*/ 368602 h 652174"/>
                <a:gd name="connsiteX34" fmla="*/ 398670 w 1075004"/>
                <a:gd name="connsiteY34" fmla="*/ 345280 h 652174"/>
                <a:gd name="connsiteX35" fmla="*/ 372962 w 1075004"/>
                <a:gd name="connsiteY35" fmla="*/ 345280 h 652174"/>
                <a:gd name="connsiteX36" fmla="*/ 355936 w 1075004"/>
                <a:gd name="connsiteY36" fmla="*/ 328254 h 652174"/>
                <a:gd name="connsiteX37" fmla="*/ 372962 w 1075004"/>
                <a:gd name="connsiteY37" fmla="*/ 311229 h 652174"/>
                <a:gd name="connsiteX38" fmla="*/ 398669 w 1075004"/>
                <a:gd name="connsiteY38" fmla="*/ 311228 h 652174"/>
                <a:gd name="connsiteX39" fmla="*/ 398669 w 1075004"/>
                <a:gd name="connsiteY39" fmla="*/ 287906 h 652174"/>
                <a:gd name="connsiteX40" fmla="*/ 372962 w 1075004"/>
                <a:gd name="connsiteY40" fmla="*/ 287906 h 652174"/>
                <a:gd name="connsiteX41" fmla="*/ 355936 w 1075004"/>
                <a:gd name="connsiteY41" fmla="*/ 270881 h 652174"/>
                <a:gd name="connsiteX42" fmla="*/ 372962 w 1075004"/>
                <a:gd name="connsiteY42" fmla="*/ 253855 h 652174"/>
                <a:gd name="connsiteX43" fmla="*/ 398670 w 1075004"/>
                <a:gd name="connsiteY43" fmla="*/ 253855 h 652174"/>
                <a:gd name="connsiteX44" fmla="*/ 398670 w 1075004"/>
                <a:gd name="connsiteY44" fmla="*/ 226225 h 652174"/>
                <a:gd name="connsiteX45" fmla="*/ 399282 w 1075004"/>
                <a:gd name="connsiteY45" fmla="*/ 224746 h 652174"/>
                <a:gd name="connsiteX46" fmla="*/ 397876 w 1075004"/>
                <a:gd name="connsiteY46" fmla="*/ 220286 h 652174"/>
                <a:gd name="connsiteX47" fmla="*/ 416321 w 1075004"/>
                <a:gd name="connsiteY47" fmla="*/ 204808 h 652174"/>
                <a:gd name="connsiteX48" fmla="*/ 766843 w 1075004"/>
                <a:gd name="connsiteY48" fmla="*/ 235475 h 652174"/>
                <a:gd name="connsiteX49" fmla="*/ 782320 w 1075004"/>
                <a:gd name="connsiteY49" fmla="*/ 253920 h 652174"/>
                <a:gd name="connsiteX50" fmla="*/ 787242 w 1075004"/>
                <a:gd name="connsiteY50" fmla="*/ 326088 h 652174"/>
                <a:gd name="connsiteX51" fmla="*/ 785600 w 1075004"/>
                <a:gd name="connsiteY51" fmla="*/ 324446 h 652174"/>
                <a:gd name="connsiteX52" fmla="*/ 785600 w 1075004"/>
                <a:gd name="connsiteY52" fmla="*/ 237208 h 652174"/>
                <a:gd name="connsiteX53" fmla="*/ 722116 w 1075004"/>
                <a:gd name="connsiteY53" fmla="*/ 173723 h 652174"/>
                <a:gd name="connsiteX54" fmla="*/ 634876 w 1075004"/>
                <a:gd name="connsiteY54" fmla="*/ 173723 h 652174"/>
                <a:gd name="connsiteX55" fmla="*/ 556664 w 1075004"/>
                <a:gd name="connsiteY55" fmla="*/ 95510 h 652174"/>
                <a:gd name="connsiteX56" fmla="*/ 95508 w 1075004"/>
                <a:gd name="connsiteY56" fmla="*/ 95510 h 652174"/>
                <a:gd name="connsiteX57" fmla="*/ 0 w 1075004"/>
                <a:gd name="connsiteY57" fmla="*/ 326088 h 652174"/>
                <a:gd name="connsiteX58" fmla="*/ 95508 w 1075004"/>
                <a:gd name="connsiteY58" fmla="*/ 556666 h 652174"/>
                <a:gd name="connsiteX59" fmla="*/ 556665 w 1075004"/>
                <a:gd name="connsiteY59" fmla="*/ 556666 h 652174"/>
                <a:gd name="connsiteX60" fmla="*/ 634877 w 1075004"/>
                <a:gd name="connsiteY60" fmla="*/ 478453 h 652174"/>
                <a:gd name="connsiteX61" fmla="*/ 722116 w 1075004"/>
                <a:gd name="connsiteY61" fmla="*/ 478454 h 652174"/>
                <a:gd name="connsiteX62" fmla="*/ 785600 w 1075004"/>
                <a:gd name="connsiteY62" fmla="*/ 414969 h 652174"/>
                <a:gd name="connsiteX63" fmla="*/ 785600 w 1075004"/>
                <a:gd name="connsiteY63" fmla="*/ 327730 h 652174"/>
                <a:gd name="connsiteX64" fmla="*/ 893383 w 1075004"/>
                <a:gd name="connsiteY64" fmla="*/ 437431 h 652174"/>
                <a:gd name="connsiteX65" fmla="*/ 893383 w 1075004"/>
                <a:gd name="connsiteY65" fmla="*/ 214744 h 652174"/>
                <a:gd name="connsiteX66" fmla="*/ 864082 w 1075004"/>
                <a:gd name="connsiteY66" fmla="*/ 185443 h 652174"/>
                <a:gd name="connsiteX67" fmla="*/ 834781 w 1075004"/>
                <a:gd name="connsiteY67" fmla="*/ 214744 h 652174"/>
                <a:gd name="connsiteX68" fmla="*/ 834781 w 1075004"/>
                <a:gd name="connsiteY68" fmla="*/ 437432 h 652174"/>
                <a:gd name="connsiteX69" fmla="*/ 864082 w 1075004"/>
                <a:gd name="connsiteY69" fmla="*/ 466733 h 652174"/>
                <a:gd name="connsiteX70" fmla="*/ 864082 w 1075004"/>
                <a:gd name="connsiteY70" fmla="*/ 466732 h 652174"/>
                <a:gd name="connsiteX71" fmla="*/ 893383 w 1075004"/>
                <a:gd name="connsiteY71" fmla="*/ 437431 h 652174"/>
                <a:gd name="connsiteX72" fmla="*/ 984194 w 1075004"/>
                <a:gd name="connsiteY72" fmla="*/ 425711 h 652174"/>
                <a:gd name="connsiteX73" fmla="*/ 984193 w 1075004"/>
                <a:gd name="connsiteY73" fmla="*/ 226464 h 652174"/>
                <a:gd name="connsiteX74" fmla="*/ 954893 w 1075004"/>
                <a:gd name="connsiteY74" fmla="*/ 197163 h 652174"/>
                <a:gd name="connsiteX75" fmla="*/ 925591 w 1075004"/>
                <a:gd name="connsiteY75" fmla="*/ 226464 h 652174"/>
                <a:gd name="connsiteX76" fmla="*/ 925591 w 1075004"/>
                <a:gd name="connsiteY76" fmla="*/ 425711 h 652174"/>
                <a:gd name="connsiteX77" fmla="*/ 954893 w 1075004"/>
                <a:gd name="connsiteY77" fmla="*/ 455012 h 652174"/>
                <a:gd name="connsiteX78" fmla="*/ 954893 w 1075004"/>
                <a:gd name="connsiteY78" fmla="*/ 455012 h 652174"/>
                <a:gd name="connsiteX79" fmla="*/ 984194 w 1075004"/>
                <a:gd name="connsiteY79" fmla="*/ 425711 h 652174"/>
                <a:gd name="connsiteX80" fmla="*/ 1075004 w 1075004"/>
                <a:gd name="connsiteY80" fmla="*/ 402269 h 652174"/>
                <a:gd name="connsiteX81" fmla="*/ 1075004 w 1075004"/>
                <a:gd name="connsiteY81" fmla="*/ 249905 h 652174"/>
                <a:gd name="connsiteX82" fmla="*/ 1045703 w 1075004"/>
                <a:gd name="connsiteY82" fmla="*/ 220604 h 652174"/>
                <a:gd name="connsiteX83" fmla="*/ 1016402 w 1075004"/>
                <a:gd name="connsiteY83" fmla="*/ 249905 h 652174"/>
                <a:gd name="connsiteX84" fmla="*/ 1016402 w 1075004"/>
                <a:gd name="connsiteY84" fmla="*/ 402270 h 652174"/>
                <a:gd name="connsiteX85" fmla="*/ 1045703 w 1075004"/>
                <a:gd name="connsiteY85" fmla="*/ 431571 h 652174"/>
                <a:gd name="connsiteX86" fmla="*/ 1045703 w 1075004"/>
                <a:gd name="connsiteY86" fmla="*/ 431571 h 652174"/>
                <a:gd name="connsiteX87" fmla="*/ 1075004 w 1075004"/>
                <a:gd name="connsiteY87" fmla="*/ 402269 h 65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4">
                  <a:moveTo>
                    <a:pt x="782320" y="253920"/>
                  </a:moveTo>
                  <a:cubicBezTo>
                    <a:pt x="781500" y="263287"/>
                    <a:pt x="773242" y="270216"/>
                    <a:pt x="763875" y="269397"/>
                  </a:cubicBezTo>
                  <a:cubicBezTo>
                    <a:pt x="649707" y="259409"/>
                    <a:pt x="535539" y="249421"/>
                    <a:pt x="421371" y="239432"/>
                  </a:cubicBezTo>
                  <a:lnTo>
                    <a:pt x="421370" y="253855"/>
                  </a:lnTo>
                  <a:lnTo>
                    <a:pt x="447078" y="253855"/>
                  </a:lnTo>
                  <a:cubicBezTo>
                    <a:pt x="456482" y="253854"/>
                    <a:pt x="464104" y="261477"/>
                    <a:pt x="464104" y="270881"/>
                  </a:cubicBezTo>
                  <a:lnTo>
                    <a:pt x="464104" y="270880"/>
                  </a:lnTo>
                  <a:cubicBezTo>
                    <a:pt x="464104" y="280283"/>
                    <a:pt x="456482" y="287906"/>
                    <a:pt x="447079" y="287906"/>
                  </a:cubicBezTo>
                  <a:cubicBezTo>
                    <a:pt x="438509" y="287906"/>
                    <a:pt x="429940" y="287905"/>
                    <a:pt x="421371" y="287906"/>
                  </a:cubicBezTo>
                  <a:lnTo>
                    <a:pt x="421371" y="311228"/>
                  </a:lnTo>
                  <a:lnTo>
                    <a:pt x="447078" y="311228"/>
                  </a:lnTo>
                  <a:cubicBezTo>
                    <a:pt x="456482" y="311228"/>
                    <a:pt x="464104" y="318851"/>
                    <a:pt x="464104" y="328254"/>
                  </a:cubicBezTo>
                  <a:lnTo>
                    <a:pt x="464104" y="328254"/>
                  </a:lnTo>
                  <a:cubicBezTo>
                    <a:pt x="464104" y="337656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80"/>
                  </a:cubicBezTo>
                  <a:lnTo>
                    <a:pt x="421371" y="368602"/>
                  </a:lnTo>
                  <a:lnTo>
                    <a:pt x="447078" y="368602"/>
                  </a:lnTo>
                  <a:cubicBezTo>
                    <a:pt x="456482" y="368602"/>
                    <a:pt x="464104" y="376224"/>
                    <a:pt x="464104" y="385628"/>
                  </a:cubicBezTo>
                  <a:lnTo>
                    <a:pt x="464104" y="385628"/>
                  </a:lnTo>
                  <a:cubicBezTo>
                    <a:pt x="464104" y="395031"/>
                    <a:pt x="456481" y="402653"/>
                    <a:pt x="447079" y="402653"/>
                  </a:cubicBezTo>
                  <a:cubicBezTo>
                    <a:pt x="438509" y="402653"/>
                    <a:pt x="429940" y="402653"/>
                    <a:pt x="421371" y="402653"/>
                  </a:cubicBezTo>
                  <a:lnTo>
                    <a:pt x="421370" y="417163"/>
                  </a:lnTo>
                  <a:lnTo>
                    <a:pt x="762268" y="381333"/>
                  </a:lnTo>
                  <a:cubicBezTo>
                    <a:pt x="771619" y="380351"/>
                    <a:pt x="779997" y="387135"/>
                    <a:pt x="780980" y="396486"/>
                  </a:cubicBezTo>
                  <a:cubicBezTo>
                    <a:pt x="781963" y="405838"/>
                    <a:pt x="775179" y="414215"/>
                    <a:pt x="765828" y="415198"/>
                  </a:cubicBezTo>
                  <a:cubicBezTo>
                    <a:pt x="649182" y="427458"/>
                    <a:pt x="532538" y="439719"/>
                    <a:pt x="415893" y="451978"/>
                  </a:cubicBezTo>
                  <a:cubicBezTo>
                    <a:pt x="406541" y="452961"/>
                    <a:pt x="398164" y="446177"/>
                    <a:pt x="397181" y="436825"/>
                  </a:cubicBezTo>
                  <a:cubicBezTo>
                    <a:pt x="396959" y="434721"/>
                    <a:pt x="397132" y="432666"/>
                    <a:pt x="398889" y="431061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4"/>
                  </a:lnTo>
                  <a:cubicBezTo>
                    <a:pt x="363559" y="402654"/>
                    <a:pt x="355936" y="395032"/>
                    <a:pt x="355936" y="385628"/>
                  </a:cubicBezTo>
                  <a:cubicBezTo>
                    <a:pt x="355936" y="376225"/>
                    <a:pt x="363559" y="368602"/>
                    <a:pt x="372962" y="368602"/>
                  </a:cubicBezTo>
                  <a:lnTo>
                    <a:pt x="398669" y="368602"/>
                  </a:lnTo>
                  <a:lnTo>
                    <a:pt x="398670" y="345280"/>
                  </a:lnTo>
                  <a:lnTo>
                    <a:pt x="372962" y="345280"/>
                  </a:lnTo>
                  <a:cubicBezTo>
                    <a:pt x="363559" y="345279"/>
                    <a:pt x="355937" y="337657"/>
                    <a:pt x="355936" y="328254"/>
                  </a:cubicBezTo>
                  <a:cubicBezTo>
                    <a:pt x="355937" y="318851"/>
                    <a:pt x="363559" y="311228"/>
                    <a:pt x="372962" y="311229"/>
                  </a:cubicBezTo>
                  <a:lnTo>
                    <a:pt x="398669" y="311228"/>
                  </a:lnTo>
                  <a:lnTo>
                    <a:pt x="398669" y="287906"/>
                  </a:lnTo>
                  <a:lnTo>
                    <a:pt x="372962" y="287906"/>
                  </a:lnTo>
                  <a:cubicBezTo>
                    <a:pt x="363559" y="287906"/>
                    <a:pt x="355936" y="280284"/>
                    <a:pt x="355936" y="270881"/>
                  </a:cubicBezTo>
                  <a:cubicBezTo>
                    <a:pt x="355936" y="261477"/>
                    <a:pt x="363559" y="253855"/>
                    <a:pt x="372962" y="253855"/>
                  </a:cubicBezTo>
                  <a:lnTo>
                    <a:pt x="398670" y="253855"/>
                  </a:lnTo>
                  <a:lnTo>
                    <a:pt x="398670" y="226225"/>
                  </a:lnTo>
                  <a:cubicBezTo>
                    <a:pt x="398670" y="225700"/>
                    <a:pt x="398705" y="225183"/>
                    <a:pt x="399282" y="224746"/>
                  </a:cubicBezTo>
                  <a:lnTo>
                    <a:pt x="397876" y="220286"/>
                  </a:lnTo>
                  <a:cubicBezTo>
                    <a:pt x="398695" y="210918"/>
                    <a:pt x="406953" y="203989"/>
                    <a:pt x="416321" y="204808"/>
                  </a:cubicBezTo>
                  <a:lnTo>
                    <a:pt x="766843" y="235475"/>
                  </a:lnTo>
                  <a:cubicBezTo>
                    <a:pt x="776210" y="236295"/>
                    <a:pt x="783140" y="244552"/>
                    <a:pt x="782320" y="253920"/>
                  </a:cubicBezTo>
                  <a:close/>
                  <a:moveTo>
                    <a:pt x="787242" y="326088"/>
                  </a:moveTo>
                  <a:lnTo>
                    <a:pt x="785600" y="324446"/>
                  </a:lnTo>
                  <a:lnTo>
                    <a:pt x="785600" y="237208"/>
                  </a:lnTo>
                  <a:cubicBezTo>
                    <a:pt x="785600" y="202146"/>
                    <a:pt x="757177" y="173723"/>
                    <a:pt x="722116" y="173723"/>
                  </a:cubicBezTo>
                  <a:lnTo>
                    <a:pt x="634876" y="173723"/>
                  </a:lnTo>
                  <a:cubicBezTo>
                    <a:pt x="608806" y="147652"/>
                    <a:pt x="582735" y="121580"/>
                    <a:pt x="556664" y="95510"/>
                  </a:cubicBezTo>
                  <a:cubicBezTo>
                    <a:pt x="429319" y="-31836"/>
                    <a:pt x="222853" y="-31835"/>
                    <a:pt x="95508" y="95510"/>
                  </a:cubicBezTo>
                  <a:cubicBezTo>
                    <a:pt x="31836" y="159182"/>
                    <a:pt x="0" y="242635"/>
                    <a:pt x="0" y="326088"/>
                  </a:cubicBezTo>
                  <a:cubicBezTo>
                    <a:pt x="0" y="409541"/>
                    <a:pt x="31836" y="492993"/>
                    <a:pt x="95508" y="556666"/>
                  </a:cubicBezTo>
                  <a:cubicBezTo>
                    <a:pt x="222853" y="684011"/>
                    <a:pt x="429320" y="684011"/>
                    <a:pt x="556665" y="556666"/>
                  </a:cubicBezTo>
                  <a:lnTo>
                    <a:pt x="634877" y="478453"/>
                  </a:lnTo>
                  <a:lnTo>
                    <a:pt x="722116" y="478454"/>
                  </a:lnTo>
                  <a:cubicBezTo>
                    <a:pt x="757178" y="478453"/>
                    <a:pt x="785600" y="450030"/>
                    <a:pt x="785600" y="414969"/>
                  </a:cubicBezTo>
                  <a:lnTo>
                    <a:pt x="785600" y="327730"/>
                  </a:lnTo>
                  <a:close/>
                  <a:moveTo>
                    <a:pt x="893383" y="437431"/>
                  </a:moveTo>
                  <a:lnTo>
                    <a:pt x="893383" y="214744"/>
                  </a:lnTo>
                  <a:cubicBezTo>
                    <a:pt x="893383" y="198562"/>
                    <a:pt x="880265" y="185443"/>
                    <a:pt x="864082" y="185443"/>
                  </a:cubicBezTo>
                  <a:cubicBezTo>
                    <a:pt x="847900" y="185443"/>
                    <a:pt x="834781" y="198562"/>
                    <a:pt x="834781" y="214744"/>
                  </a:cubicBezTo>
                  <a:lnTo>
                    <a:pt x="834781" y="437432"/>
                  </a:lnTo>
                  <a:cubicBezTo>
                    <a:pt x="834781" y="453614"/>
                    <a:pt x="847900" y="466733"/>
                    <a:pt x="864082" y="466733"/>
                  </a:cubicBezTo>
                  <a:lnTo>
                    <a:pt x="864082" y="466732"/>
                  </a:lnTo>
                  <a:cubicBezTo>
                    <a:pt x="880265" y="466732"/>
                    <a:pt x="893383" y="453614"/>
                    <a:pt x="893383" y="437431"/>
                  </a:cubicBezTo>
                  <a:close/>
                  <a:moveTo>
                    <a:pt x="984194" y="425711"/>
                  </a:moveTo>
                  <a:lnTo>
                    <a:pt x="984193" y="226464"/>
                  </a:lnTo>
                  <a:cubicBezTo>
                    <a:pt x="984193" y="210282"/>
                    <a:pt x="971075" y="197164"/>
                    <a:pt x="954893" y="197163"/>
                  </a:cubicBezTo>
                  <a:cubicBezTo>
                    <a:pt x="938710" y="197164"/>
                    <a:pt x="925591" y="210282"/>
                    <a:pt x="925591" y="226464"/>
                  </a:cubicBezTo>
                  <a:lnTo>
                    <a:pt x="925591" y="425711"/>
                  </a:lnTo>
                  <a:cubicBezTo>
                    <a:pt x="925591" y="441894"/>
                    <a:pt x="938710" y="455012"/>
                    <a:pt x="954893" y="455012"/>
                  </a:cubicBezTo>
                  <a:lnTo>
                    <a:pt x="954893" y="455012"/>
                  </a:lnTo>
                  <a:cubicBezTo>
                    <a:pt x="971075" y="455012"/>
                    <a:pt x="984194" y="441893"/>
                    <a:pt x="984194" y="425711"/>
                  </a:cubicBezTo>
                  <a:close/>
                  <a:moveTo>
                    <a:pt x="1075004" y="402269"/>
                  </a:moveTo>
                  <a:lnTo>
                    <a:pt x="1075004" y="249905"/>
                  </a:lnTo>
                  <a:cubicBezTo>
                    <a:pt x="1075004" y="233722"/>
                    <a:pt x="1061885" y="220604"/>
                    <a:pt x="1045703" y="220604"/>
                  </a:cubicBezTo>
                  <a:cubicBezTo>
                    <a:pt x="1029520" y="220604"/>
                    <a:pt x="1016402" y="233722"/>
                    <a:pt x="1016402" y="249905"/>
                  </a:cubicBezTo>
                  <a:lnTo>
                    <a:pt x="1016402" y="402270"/>
                  </a:lnTo>
                  <a:cubicBezTo>
                    <a:pt x="1016402" y="418452"/>
                    <a:pt x="1029520" y="431571"/>
                    <a:pt x="1045703" y="431571"/>
                  </a:cubicBezTo>
                  <a:lnTo>
                    <a:pt x="1045703" y="431571"/>
                  </a:lnTo>
                  <a:cubicBezTo>
                    <a:pt x="1061885" y="431571"/>
                    <a:pt x="1075004" y="418452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C2FB9967-9854-4B67-AE17-EAB5F4D50E80}"/>
              </a:ext>
            </a:extLst>
          </p:cNvPr>
          <p:cNvGrpSpPr/>
          <p:nvPr/>
        </p:nvGrpSpPr>
        <p:grpSpPr>
          <a:xfrm>
            <a:off x="570527" y="-20084"/>
            <a:ext cx="762976" cy="2449850"/>
            <a:chOff x="1591607" y="-20084"/>
            <a:chExt cx="762976" cy="2449850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F3A6090F-3640-4E4B-B1B0-C3130EAE9E97}"/>
                </a:ext>
              </a:extLst>
            </p:cNvPr>
            <p:cNvSpPr/>
            <p:nvPr/>
          </p:nvSpPr>
          <p:spPr>
            <a:xfrm>
              <a:off x="1936171" y="-20084"/>
              <a:ext cx="72000" cy="118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52B038E1-2D01-43D9-A6E4-FAABA6040D4C}"/>
                </a:ext>
              </a:extLst>
            </p:cNvPr>
            <p:cNvSpPr/>
            <p:nvPr/>
          </p:nvSpPr>
          <p:spPr>
            <a:xfrm rot="5400000" flipH="1">
              <a:off x="1344272" y="1419455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8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8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7 w 1075004"/>
                <a:gd name="connsiteY22" fmla="*/ 381332 h 652173"/>
                <a:gd name="connsiteX23" fmla="*/ 780979 w 1075004"/>
                <a:gd name="connsiteY23" fmla="*/ 396485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69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69 w 1075004"/>
                <a:gd name="connsiteY43" fmla="*/ 253854 h 652173"/>
                <a:gd name="connsiteX44" fmla="*/ 398669 w 1075004"/>
                <a:gd name="connsiteY44" fmla="*/ 226224 h 652173"/>
                <a:gd name="connsiteX45" fmla="*/ 399282 w 1075004"/>
                <a:gd name="connsiteY45" fmla="*/ 224745 h 652173"/>
                <a:gd name="connsiteX46" fmla="*/ 397875 w 1075004"/>
                <a:gd name="connsiteY46" fmla="*/ 220285 h 652173"/>
                <a:gd name="connsiteX47" fmla="*/ 416320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5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4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3 h 652173"/>
                <a:gd name="connsiteX74" fmla="*/ 954892 w 1075004"/>
                <a:gd name="connsiteY74" fmla="*/ 197162 h 652173"/>
                <a:gd name="connsiteX75" fmla="*/ 925591 w 1075004"/>
                <a:gd name="connsiteY75" fmla="*/ 226463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3 w 1075004"/>
                <a:gd name="connsiteY81" fmla="*/ 249904 h 652173"/>
                <a:gd name="connsiteX82" fmla="*/ 1045703 w 1075004"/>
                <a:gd name="connsiteY82" fmla="*/ 220603 h 652173"/>
                <a:gd name="connsiteX83" fmla="*/ 1016401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3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8" y="287905"/>
                  </a:cubicBezTo>
                  <a:cubicBezTo>
                    <a:pt x="438509" y="287905"/>
                    <a:pt x="429939" y="287904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8" y="345278"/>
                  </a:cubicBezTo>
                  <a:cubicBezTo>
                    <a:pt x="438510" y="345278"/>
                    <a:pt x="429939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7" y="381332"/>
                  </a:lnTo>
                  <a:cubicBezTo>
                    <a:pt x="771619" y="380350"/>
                    <a:pt x="779997" y="387134"/>
                    <a:pt x="780979" y="396485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8" y="368601"/>
                    <a:pt x="372962" y="368601"/>
                  </a:cubicBezTo>
                  <a:lnTo>
                    <a:pt x="398669" y="368601"/>
                  </a:lnTo>
                  <a:lnTo>
                    <a:pt x="398669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69" y="253854"/>
                  </a:lnTo>
                  <a:lnTo>
                    <a:pt x="398669" y="226224"/>
                  </a:lnTo>
                  <a:cubicBezTo>
                    <a:pt x="398669" y="225699"/>
                    <a:pt x="398705" y="225182"/>
                    <a:pt x="399282" y="224745"/>
                  </a:cubicBezTo>
                  <a:lnTo>
                    <a:pt x="397875" y="220285"/>
                  </a:lnTo>
                  <a:cubicBezTo>
                    <a:pt x="398695" y="210917"/>
                    <a:pt x="406953" y="203988"/>
                    <a:pt x="416320" y="204807"/>
                  </a:cubicBezTo>
                  <a:lnTo>
                    <a:pt x="766843" y="235474"/>
                  </a:lnTo>
                  <a:cubicBezTo>
                    <a:pt x="776210" y="236294"/>
                    <a:pt x="783139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5" y="173722"/>
                  </a:cubicBezTo>
                  <a:lnTo>
                    <a:pt x="634876" y="173722"/>
                  </a:lnTo>
                  <a:cubicBezTo>
                    <a:pt x="608805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4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899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3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3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3" y="249904"/>
                  </a:lnTo>
                  <a:cubicBezTo>
                    <a:pt x="1075003" y="233721"/>
                    <a:pt x="1061885" y="220603"/>
                    <a:pt x="1045703" y="220603"/>
                  </a:cubicBezTo>
                  <a:cubicBezTo>
                    <a:pt x="1029520" y="220603"/>
                    <a:pt x="1016401" y="233721"/>
                    <a:pt x="1016401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Rounded Rectangle 27">
            <a:extLst>
              <a:ext uri="{FF2B5EF4-FFF2-40B4-BE49-F238E27FC236}">
                <a16:creationId xmlns="" xmlns:a16="http://schemas.microsoft.com/office/drawing/2014/main" id="{A9D910EE-2BCF-44BC-94B4-B5BD5E21A718}"/>
              </a:ext>
            </a:extLst>
          </p:cNvPr>
          <p:cNvSpPr/>
          <p:nvPr/>
        </p:nvSpPr>
        <p:spPr>
          <a:xfrm>
            <a:off x="5550572" y="3505243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2" name="Rounded Rectangle 7">
            <a:extLst>
              <a:ext uri="{FF2B5EF4-FFF2-40B4-BE49-F238E27FC236}">
                <a16:creationId xmlns="" xmlns:a16="http://schemas.microsoft.com/office/drawing/2014/main" id="{ED16F2E2-EF7C-40F6-B35E-275B57DA3900}"/>
              </a:ext>
            </a:extLst>
          </p:cNvPr>
          <p:cNvSpPr/>
          <p:nvPr/>
        </p:nvSpPr>
        <p:spPr>
          <a:xfrm>
            <a:off x="5547926" y="4654930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3" name="Round Same Side Corner Rectangle 36">
            <a:extLst>
              <a:ext uri="{FF2B5EF4-FFF2-40B4-BE49-F238E27FC236}">
                <a16:creationId xmlns="" xmlns:a16="http://schemas.microsoft.com/office/drawing/2014/main" id="{37591995-B7F4-4268-9F5D-FF0C9AC8F63A}"/>
              </a:ext>
            </a:extLst>
          </p:cNvPr>
          <p:cNvSpPr/>
          <p:nvPr/>
        </p:nvSpPr>
        <p:spPr>
          <a:xfrm>
            <a:off x="5545334" y="5783300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3606800" y="658989"/>
            <a:ext cx="838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Fungsi Bahasa secara Khusus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83F24E8-45A3-4924-A003-288F30497EBE}"/>
              </a:ext>
            </a:extLst>
          </p:cNvPr>
          <p:cNvSpPr txBox="1"/>
          <p:nvPr/>
        </p:nvSpPr>
        <p:spPr>
          <a:xfrm>
            <a:off x="4883862" y="2210561"/>
            <a:ext cx="706835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Mengadakan</a:t>
            </a:r>
            <a:r>
              <a:rPr lang="en-GB" b="1" dirty="0"/>
              <a:t> </a:t>
            </a:r>
            <a:r>
              <a:rPr lang="en-GB" b="1" dirty="0" err="1"/>
              <a:t>hubungan</a:t>
            </a:r>
            <a:r>
              <a:rPr lang="en-GB" b="1" dirty="0"/>
              <a:t> </a:t>
            </a:r>
            <a:r>
              <a:rPr lang="en-GB" b="1" dirty="0" err="1"/>
              <a:t>dalam</a:t>
            </a:r>
            <a:r>
              <a:rPr lang="en-GB" b="1" dirty="0"/>
              <a:t> </a:t>
            </a:r>
            <a:r>
              <a:rPr lang="en-GB" b="1" dirty="0" err="1"/>
              <a:t>pergaulan</a:t>
            </a:r>
            <a:r>
              <a:rPr lang="en-GB" b="1" dirty="0"/>
              <a:t> </a:t>
            </a:r>
            <a:r>
              <a:rPr lang="en-GB" b="1" dirty="0" err="1"/>
              <a:t>sehari-hari</a:t>
            </a:r>
            <a:endParaRPr lang="id-ID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4883862" y="2596011"/>
            <a:ext cx="6840000" cy="2686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1BFED855-6F48-41D9-B0D2-D691F56D852E}"/>
              </a:ext>
            </a:extLst>
          </p:cNvPr>
          <p:cNvSpPr/>
          <p:nvPr/>
        </p:nvSpPr>
        <p:spPr>
          <a:xfrm>
            <a:off x="4231096" y="228970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069C16D-3D41-4840-A60D-52E7B1E94B78}"/>
              </a:ext>
            </a:extLst>
          </p:cNvPr>
          <p:cNvSpPr txBox="1"/>
          <p:nvPr/>
        </p:nvSpPr>
        <p:spPr>
          <a:xfrm>
            <a:off x="4270825" y="238802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E681D34-0E05-45D7-911D-3394E94171BE}"/>
              </a:ext>
            </a:extLst>
          </p:cNvPr>
          <p:cNvSpPr txBox="1"/>
          <p:nvPr/>
        </p:nvSpPr>
        <p:spPr>
          <a:xfrm>
            <a:off x="4883862" y="3278288"/>
            <a:ext cx="753825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Pengantar</a:t>
            </a:r>
            <a:r>
              <a:rPr lang="en-GB" b="1" dirty="0"/>
              <a:t> </a:t>
            </a:r>
            <a:r>
              <a:rPr lang="en-GB" b="1" dirty="0" err="1"/>
              <a:t>resmi</a:t>
            </a:r>
            <a:r>
              <a:rPr lang="en-GB" b="1" dirty="0"/>
              <a:t> </a:t>
            </a:r>
            <a:r>
              <a:rPr lang="en-GB" b="1" dirty="0" err="1"/>
              <a:t>dalam</a:t>
            </a:r>
            <a:r>
              <a:rPr lang="en-GB" b="1" dirty="0"/>
              <a:t> </a:t>
            </a:r>
            <a:r>
              <a:rPr lang="en-GB" b="1" dirty="0" err="1"/>
              <a:t>dunia</a:t>
            </a:r>
            <a:r>
              <a:rPr lang="en-GB" b="1" dirty="0"/>
              <a:t> </a:t>
            </a:r>
            <a:r>
              <a:rPr lang="en-GB" b="1" dirty="0" err="1"/>
              <a:t>pendidikan</a:t>
            </a:r>
            <a:endParaRPr lang="id-ID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8B8215D2-BAF6-4493-ABCA-4F0EBAF0E035}"/>
              </a:ext>
            </a:extLst>
          </p:cNvPr>
          <p:cNvCxnSpPr>
            <a:cxnSpLocks/>
          </p:cNvCxnSpPr>
          <p:nvPr/>
        </p:nvCxnSpPr>
        <p:spPr>
          <a:xfrm flipV="1">
            <a:off x="4883862" y="3655001"/>
            <a:ext cx="6840000" cy="2686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10E17FBE-7D1C-48B3-B0D9-6B0DA2A91441}"/>
              </a:ext>
            </a:extLst>
          </p:cNvPr>
          <p:cNvSpPr/>
          <p:nvPr/>
        </p:nvSpPr>
        <p:spPr>
          <a:xfrm>
            <a:off x="4231096" y="33486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28D30A2-DC8D-4076-AD6B-50356C9CC4BB}"/>
              </a:ext>
            </a:extLst>
          </p:cNvPr>
          <p:cNvSpPr txBox="1"/>
          <p:nvPr/>
        </p:nvSpPr>
        <p:spPr>
          <a:xfrm>
            <a:off x="4270825" y="34470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373EA6B-DC86-4383-B7AA-A8A1324174E9}"/>
              </a:ext>
            </a:extLst>
          </p:cNvPr>
          <p:cNvSpPr txBox="1"/>
          <p:nvPr/>
        </p:nvSpPr>
        <p:spPr>
          <a:xfrm>
            <a:off x="4883862" y="4358089"/>
            <a:ext cx="686515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Mewujudkan</a:t>
            </a:r>
            <a:r>
              <a:rPr lang="en-GB" b="1" dirty="0"/>
              <a:t> </a:t>
            </a:r>
            <a:r>
              <a:rPr lang="en-GB" b="1" dirty="0" err="1"/>
              <a:t>seni</a:t>
            </a:r>
            <a:endParaRPr lang="id-ID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4AF5D44E-6C4E-4F0D-8635-04D8B9510A61}"/>
              </a:ext>
            </a:extLst>
          </p:cNvPr>
          <p:cNvCxnSpPr>
            <a:cxnSpLocks/>
          </p:cNvCxnSpPr>
          <p:nvPr/>
        </p:nvCxnSpPr>
        <p:spPr>
          <a:xfrm flipV="1">
            <a:off x="4883862" y="4713991"/>
            <a:ext cx="6840000" cy="2686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96FBECFC-D70E-40B6-BBE9-64B1EFF72164}"/>
              </a:ext>
            </a:extLst>
          </p:cNvPr>
          <p:cNvSpPr/>
          <p:nvPr/>
        </p:nvSpPr>
        <p:spPr>
          <a:xfrm>
            <a:off x="4231096" y="440768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84DA8BF-A5B1-4A36-833F-3165BB8570C7}"/>
              </a:ext>
            </a:extLst>
          </p:cNvPr>
          <p:cNvSpPr txBox="1"/>
          <p:nvPr/>
        </p:nvSpPr>
        <p:spPr>
          <a:xfrm>
            <a:off x="4270825" y="450600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6D3EDCC-FE4E-470F-B499-59956048BEAF}"/>
              </a:ext>
            </a:extLst>
          </p:cNvPr>
          <p:cNvSpPr txBox="1"/>
          <p:nvPr/>
        </p:nvSpPr>
        <p:spPr>
          <a:xfrm>
            <a:off x="4883862" y="5416350"/>
            <a:ext cx="682856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Mengekploitasi</a:t>
            </a:r>
            <a:r>
              <a:rPr lang="en-GB" b="1" dirty="0"/>
              <a:t> IPTEK</a:t>
            </a:r>
            <a:endParaRPr lang="id-ID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81AA5AAD-9B43-46C8-AB76-BEEE714273CC}"/>
              </a:ext>
            </a:extLst>
          </p:cNvPr>
          <p:cNvCxnSpPr>
            <a:cxnSpLocks/>
          </p:cNvCxnSpPr>
          <p:nvPr/>
        </p:nvCxnSpPr>
        <p:spPr>
          <a:xfrm flipV="1">
            <a:off x="4883862" y="5789101"/>
            <a:ext cx="6840000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FD728B6D-EA65-4A37-B4CA-FF4E86FBF028}"/>
              </a:ext>
            </a:extLst>
          </p:cNvPr>
          <p:cNvSpPr/>
          <p:nvPr/>
        </p:nvSpPr>
        <p:spPr>
          <a:xfrm>
            <a:off x="4231096" y="54827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371B31A-021B-496F-A7D6-AB46E97A51F7}"/>
              </a:ext>
            </a:extLst>
          </p:cNvPr>
          <p:cNvSpPr txBox="1"/>
          <p:nvPr/>
        </p:nvSpPr>
        <p:spPr>
          <a:xfrm>
            <a:off x="4270825" y="55811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389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4A021ED1-3608-4054-9B4C-941AC7D709E7}"/>
              </a:ext>
            </a:extLst>
          </p:cNvPr>
          <p:cNvGrpSpPr/>
          <p:nvPr/>
        </p:nvGrpSpPr>
        <p:grpSpPr>
          <a:xfrm>
            <a:off x="2072054" y="-1847"/>
            <a:ext cx="762976" cy="3863294"/>
            <a:chOff x="3942094" y="-1847"/>
            <a:chExt cx="762976" cy="3863294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82AF5FA-6C00-45EA-BB58-D259B0130D77}"/>
                </a:ext>
              </a:extLst>
            </p:cNvPr>
            <p:cNvSpPr/>
            <p:nvPr/>
          </p:nvSpPr>
          <p:spPr>
            <a:xfrm>
              <a:off x="4288244" y="-1847"/>
              <a:ext cx="72000" cy="2651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4F8D1D4B-337E-480F-9132-FBFD4028C449}"/>
                </a:ext>
              </a:extLst>
            </p:cNvPr>
            <p:cNvSpPr/>
            <p:nvPr/>
          </p:nvSpPr>
          <p:spPr>
            <a:xfrm rot="5400000" flipH="1">
              <a:off x="3694759" y="2851136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9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3 h 652173"/>
                <a:gd name="connsiteX20" fmla="*/ 421371 w 1075004"/>
                <a:gd name="connsiteY20" fmla="*/ 402653 h 652173"/>
                <a:gd name="connsiteX21" fmla="*/ 421370 w 1075004"/>
                <a:gd name="connsiteY21" fmla="*/ 417162 h 652173"/>
                <a:gd name="connsiteX22" fmla="*/ 762268 w 1075004"/>
                <a:gd name="connsiteY22" fmla="*/ 381333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1 h 652173"/>
                <a:gd name="connsiteX29" fmla="*/ 398669 w 1075004"/>
                <a:gd name="connsiteY29" fmla="*/ 402653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3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3 w 1075004"/>
                <a:gd name="connsiteY77" fmla="*/ 455012 h 652173"/>
                <a:gd name="connsiteX78" fmla="*/ 954893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9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9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6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7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4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3"/>
                  </a:cubicBezTo>
                  <a:cubicBezTo>
                    <a:pt x="438509" y="402653"/>
                    <a:pt x="429940" y="402652"/>
                    <a:pt x="421371" y="402653"/>
                  </a:cubicBezTo>
                  <a:lnTo>
                    <a:pt x="421370" y="417162"/>
                  </a:lnTo>
                  <a:lnTo>
                    <a:pt x="762268" y="381333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9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7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30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3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2"/>
                    <a:pt x="954893" y="455012"/>
                  </a:cubicBezTo>
                  <a:lnTo>
                    <a:pt x="954893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9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2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8469A942-804D-4903-8F4A-8D9429512BF3}"/>
              </a:ext>
            </a:extLst>
          </p:cNvPr>
          <p:cNvGrpSpPr/>
          <p:nvPr/>
        </p:nvGrpSpPr>
        <p:grpSpPr>
          <a:xfrm>
            <a:off x="1588879" y="-1847"/>
            <a:ext cx="762976" cy="2936601"/>
            <a:chOff x="3158599" y="-1847"/>
            <a:chExt cx="762976" cy="2936601"/>
          </a:xfrm>
          <a:solidFill>
            <a:schemeClr val="accent4"/>
          </a:solidFill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82B04CED-E9CE-4AD0-AC88-1E335388BA2D}"/>
                </a:ext>
              </a:extLst>
            </p:cNvPr>
            <p:cNvSpPr/>
            <p:nvPr/>
          </p:nvSpPr>
          <p:spPr>
            <a:xfrm>
              <a:off x="3501625" y="-1847"/>
              <a:ext cx="72000" cy="1737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C5500B9C-197E-48FC-8A95-0C5F5A2064F8}"/>
                </a:ext>
              </a:extLst>
            </p:cNvPr>
            <p:cNvSpPr/>
            <p:nvPr/>
          </p:nvSpPr>
          <p:spPr>
            <a:xfrm rot="5400000" flipH="1">
              <a:off x="2911264" y="1924443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8 w 1075004"/>
                <a:gd name="connsiteY22" fmla="*/ 381332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2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9" y="345278"/>
                  </a:cubicBezTo>
                  <a:cubicBezTo>
                    <a:pt x="438510" y="345278"/>
                    <a:pt x="429940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8" y="381332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8D1DD00C-F719-4E36-8400-D48848310B64}"/>
              </a:ext>
            </a:extLst>
          </p:cNvPr>
          <p:cNvGrpSpPr/>
          <p:nvPr/>
        </p:nvGrpSpPr>
        <p:grpSpPr>
          <a:xfrm>
            <a:off x="735264" y="-1847"/>
            <a:ext cx="1437328" cy="5489412"/>
            <a:chOff x="2015424" y="-1847"/>
            <a:chExt cx="1437328" cy="5489412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C03BF2F0-D709-4C92-878E-6F1024DCB8F1}"/>
                </a:ext>
              </a:extLst>
            </p:cNvPr>
            <p:cNvSpPr/>
            <p:nvPr/>
          </p:nvSpPr>
          <p:spPr>
            <a:xfrm>
              <a:off x="2701620" y="-1847"/>
              <a:ext cx="72000" cy="4023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51">
              <a:extLst>
                <a:ext uri="{FF2B5EF4-FFF2-40B4-BE49-F238E27FC236}">
                  <a16:creationId xmlns="" xmlns:a16="http://schemas.microsoft.com/office/drawing/2014/main" id="{0A65E5E0-B696-4840-BE42-1CBEA55E6D07}"/>
                </a:ext>
              </a:extLst>
            </p:cNvPr>
            <p:cNvSpPr/>
            <p:nvPr/>
          </p:nvSpPr>
          <p:spPr>
            <a:xfrm rot="5400000" flipH="1">
              <a:off x="1970982" y="4005795"/>
              <a:ext cx="1526212" cy="1437328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92D9A825-26F7-4AC0-AA66-A642F08B3FCC}"/>
              </a:ext>
            </a:extLst>
          </p:cNvPr>
          <p:cNvGrpSpPr/>
          <p:nvPr/>
        </p:nvGrpSpPr>
        <p:grpSpPr>
          <a:xfrm>
            <a:off x="46111" y="-1847"/>
            <a:ext cx="762978" cy="3628896"/>
            <a:chOff x="808111" y="-1847"/>
            <a:chExt cx="762978" cy="3628896"/>
          </a:xfrm>
          <a:solidFill>
            <a:schemeClr val="accent2"/>
          </a:solidFill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67987A3D-8DA5-4431-823F-480685C7A5DC}"/>
                </a:ext>
              </a:extLst>
            </p:cNvPr>
            <p:cNvSpPr/>
            <p:nvPr/>
          </p:nvSpPr>
          <p:spPr>
            <a:xfrm>
              <a:off x="1152817" y="-1847"/>
              <a:ext cx="72000" cy="2377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63E94029-08EA-46F5-9EA4-70C4B6B01CF4}"/>
                </a:ext>
              </a:extLst>
            </p:cNvPr>
            <p:cNvSpPr/>
            <p:nvPr/>
          </p:nvSpPr>
          <p:spPr>
            <a:xfrm rot="5400000" flipH="1">
              <a:off x="560777" y="2616737"/>
              <a:ext cx="1257646" cy="762978"/>
            </a:xfrm>
            <a:custGeom>
              <a:avLst/>
              <a:gdLst>
                <a:gd name="connsiteX0" fmla="*/ 782320 w 1075004"/>
                <a:gd name="connsiteY0" fmla="*/ 253920 h 652174"/>
                <a:gd name="connsiteX1" fmla="*/ 763875 w 1075004"/>
                <a:gd name="connsiteY1" fmla="*/ 269397 h 652174"/>
                <a:gd name="connsiteX2" fmla="*/ 421371 w 1075004"/>
                <a:gd name="connsiteY2" fmla="*/ 239432 h 652174"/>
                <a:gd name="connsiteX3" fmla="*/ 421370 w 1075004"/>
                <a:gd name="connsiteY3" fmla="*/ 253855 h 652174"/>
                <a:gd name="connsiteX4" fmla="*/ 447078 w 1075004"/>
                <a:gd name="connsiteY4" fmla="*/ 253855 h 652174"/>
                <a:gd name="connsiteX5" fmla="*/ 464104 w 1075004"/>
                <a:gd name="connsiteY5" fmla="*/ 270881 h 652174"/>
                <a:gd name="connsiteX6" fmla="*/ 464104 w 1075004"/>
                <a:gd name="connsiteY6" fmla="*/ 270880 h 652174"/>
                <a:gd name="connsiteX7" fmla="*/ 447079 w 1075004"/>
                <a:gd name="connsiteY7" fmla="*/ 287906 h 652174"/>
                <a:gd name="connsiteX8" fmla="*/ 421371 w 1075004"/>
                <a:gd name="connsiteY8" fmla="*/ 287906 h 652174"/>
                <a:gd name="connsiteX9" fmla="*/ 421371 w 1075004"/>
                <a:gd name="connsiteY9" fmla="*/ 311228 h 652174"/>
                <a:gd name="connsiteX10" fmla="*/ 447078 w 1075004"/>
                <a:gd name="connsiteY10" fmla="*/ 311228 h 652174"/>
                <a:gd name="connsiteX11" fmla="*/ 464104 w 1075004"/>
                <a:gd name="connsiteY11" fmla="*/ 328254 h 652174"/>
                <a:gd name="connsiteX12" fmla="*/ 464104 w 1075004"/>
                <a:gd name="connsiteY12" fmla="*/ 328254 h 652174"/>
                <a:gd name="connsiteX13" fmla="*/ 447079 w 1075004"/>
                <a:gd name="connsiteY13" fmla="*/ 345279 h 652174"/>
                <a:gd name="connsiteX14" fmla="*/ 421371 w 1075004"/>
                <a:gd name="connsiteY14" fmla="*/ 345280 h 652174"/>
                <a:gd name="connsiteX15" fmla="*/ 421371 w 1075004"/>
                <a:gd name="connsiteY15" fmla="*/ 368602 h 652174"/>
                <a:gd name="connsiteX16" fmla="*/ 447078 w 1075004"/>
                <a:gd name="connsiteY16" fmla="*/ 368602 h 652174"/>
                <a:gd name="connsiteX17" fmla="*/ 464104 w 1075004"/>
                <a:gd name="connsiteY17" fmla="*/ 385628 h 652174"/>
                <a:gd name="connsiteX18" fmla="*/ 464104 w 1075004"/>
                <a:gd name="connsiteY18" fmla="*/ 385628 h 652174"/>
                <a:gd name="connsiteX19" fmla="*/ 447079 w 1075004"/>
                <a:gd name="connsiteY19" fmla="*/ 402653 h 652174"/>
                <a:gd name="connsiteX20" fmla="*/ 421371 w 1075004"/>
                <a:gd name="connsiteY20" fmla="*/ 402653 h 652174"/>
                <a:gd name="connsiteX21" fmla="*/ 421370 w 1075004"/>
                <a:gd name="connsiteY21" fmla="*/ 417163 h 652174"/>
                <a:gd name="connsiteX22" fmla="*/ 762268 w 1075004"/>
                <a:gd name="connsiteY22" fmla="*/ 381333 h 652174"/>
                <a:gd name="connsiteX23" fmla="*/ 780980 w 1075004"/>
                <a:gd name="connsiteY23" fmla="*/ 396486 h 652174"/>
                <a:gd name="connsiteX24" fmla="*/ 765828 w 1075004"/>
                <a:gd name="connsiteY24" fmla="*/ 415198 h 652174"/>
                <a:gd name="connsiteX25" fmla="*/ 415893 w 1075004"/>
                <a:gd name="connsiteY25" fmla="*/ 451978 h 652174"/>
                <a:gd name="connsiteX26" fmla="*/ 397181 w 1075004"/>
                <a:gd name="connsiteY26" fmla="*/ 436825 h 652174"/>
                <a:gd name="connsiteX27" fmla="*/ 398889 w 1075004"/>
                <a:gd name="connsiteY27" fmla="*/ 431061 h 652174"/>
                <a:gd name="connsiteX28" fmla="*/ 398669 w 1075004"/>
                <a:gd name="connsiteY28" fmla="*/ 430531 h 652174"/>
                <a:gd name="connsiteX29" fmla="*/ 398669 w 1075004"/>
                <a:gd name="connsiteY29" fmla="*/ 402653 h 652174"/>
                <a:gd name="connsiteX30" fmla="*/ 372962 w 1075004"/>
                <a:gd name="connsiteY30" fmla="*/ 402654 h 652174"/>
                <a:gd name="connsiteX31" fmla="*/ 355936 w 1075004"/>
                <a:gd name="connsiteY31" fmla="*/ 385628 h 652174"/>
                <a:gd name="connsiteX32" fmla="*/ 372962 w 1075004"/>
                <a:gd name="connsiteY32" fmla="*/ 368602 h 652174"/>
                <a:gd name="connsiteX33" fmla="*/ 398669 w 1075004"/>
                <a:gd name="connsiteY33" fmla="*/ 368602 h 652174"/>
                <a:gd name="connsiteX34" fmla="*/ 398670 w 1075004"/>
                <a:gd name="connsiteY34" fmla="*/ 345280 h 652174"/>
                <a:gd name="connsiteX35" fmla="*/ 372962 w 1075004"/>
                <a:gd name="connsiteY35" fmla="*/ 345280 h 652174"/>
                <a:gd name="connsiteX36" fmla="*/ 355936 w 1075004"/>
                <a:gd name="connsiteY36" fmla="*/ 328254 h 652174"/>
                <a:gd name="connsiteX37" fmla="*/ 372962 w 1075004"/>
                <a:gd name="connsiteY37" fmla="*/ 311229 h 652174"/>
                <a:gd name="connsiteX38" fmla="*/ 398669 w 1075004"/>
                <a:gd name="connsiteY38" fmla="*/ 311228 h 652174"/>
                <a:gd name="connsiteX39" fmla="*/ 398669 w 1075004"/>
                <a:gd name="connsiteY39" fmla="*/ 287906 h 652174"/>
                <a:gd name="connsiteX40" fmla="*/ 372962 w 1075004"/>
                <a:gd name="connsiteY40" fmla="*/ 287906 h 652174"/>
                <a:gd name="connsiteX41" fmla="*/ 355936 w 1075004"/>
                <a:gd name="connsiteY41" fmla="*/ 270881 h 652174"/>
                <a:gd name="connsiteX42" fmla="*/ 372962 w 1075004"/>
                <a:gd name="connsiteY42" fmla="*/ 253855 h 652174"/>
                <a:gd name="connsiteX43" fmla="*/ 398670 w 1075004"/>
                <a:gd name="connsiteY43" fmla="*/ 253855 h 652174"/>
                <a:gd name="connsiteX44" fmla="*/ 398670 w 1075004"/>
                <a:gd name="connsiteY44" fmla="*/ 226225 h 652174"/>
                <a:gd name="connsiteX45" fmla="*/ 399282 w 1075004"/>
                <a:gd name="connsiteY45" fmla="*/ 224746 h 652174"/>
                <a:gd name="connsiteX46" fmla="*/ 397876 w 1075004"/>
                <a:gd name="connsiteY46" fmla="*/ 220286 h 652174"/>
                <a:gd name="connsiteX47" fmla="*/ 416321 w 1075004"/>
                <a:gd name="connsiteY47" fmla="*/ 204808 h 652174"/>
                <a:gd name="connsiteX48" fmla="*/ 766843 w 1075004"/>
                <a:gd name="connsiteY48" fmla="*/ 235475 h 652174"/>
                <a:gd name="connsiteX49" fmla="*/ 782320 w 1075004"/>
                <a:gd name="connsiteY49" fmla="*/ 253920 h 652174"/>
                <a:gd name="connsiteX50" fmla="*/ 787242 w 1075004"/>
                <a:gd name="connsiteY50" fmla="*/ 326088 h 652174"/>
                <a:gd name="connsiteX51" fmla="*/ 785600 w 1075004"/>
                <a:gd name="connsiteY51" fmla="*/ 324446 h 652174"/>
                <a:gd name="connsiteX52" fmla="*/ 785600 w 1075004"/>
                <a:gd name="connsiteY52" fmla="*/ 237208 h 652174"/>
                <a:gd name="connsiteX53" fmla="*/ 722116 w 1075004"/>
                <a:gd name="connsiteY53" fmla="*/ 173723 h 652174"/>
                <a:gd name="connsiteX54" fmla="*/ 634876 w 1075004"/>
                <a:gd name="connsiteY54" fmla="*/ 173723 h 652174"/>
                <a:gd name="connsiteX55" fmla="*/ 556664 w 1075004"/>
                <a:gd name="connsiteY55" fmla="*/ 95510 h 652174"/>
                <a:gd name="connsiteX56" fmla="*/ 95508 w 1075004"/>
                <a:gd name="connsiteY56" fmla="*/ 95510 h 652174"/>
                <a:gd name="connsiteX57" fmla="*/ 0 w 1075004"/>
                <a:gd name="connsiteY57" fmla="*/ 326088 h 652174"/>
                <a:gd name="connsiteX58" fmla="*/ 95508 w 1075004"/>
                <a:gd name="connsiteY58" fmla="*/ 556666 h 652174"/>
                <a:gd name="connsiteX59" fmla="*/ 556665 w 1075004"/>
                <a:gd name="connsiteY59" fmla="*/ 556666 h 652174"/>
                <a:gd name="connsiteX60" fmla="*/ 634877 w 1075004"/>
                <a:gd name="connsiteY60" fmla="*/ 478453 h 652174"/>
                <a:gd name="connsiteX61" fmla="*/ 722116 w 1075004"/>
                <a:gd name="connsiteY61" fmla="*/ 478454 h 652174"/>
                <a:gd name="connsiteX62" fmla="*/ 785600 w 1075004"/>
                <a:gd name="connsiteY62" fmla="*/ 414969 h 652174"/>
                <a:gd name="connsiteX63" fmla="*/ 785600 w 1075004"/>
                <a:gd name="connsiteY63" fmla="*/ 327730 h 652174"/>
                <a:gd name="connsiteX64" fmla="*/ 893383 w 1075004"/>
                <a:gd name="connsiteY64" fmla="*/ 437431 h 652174"/>
                <a:gd name="connsiteX65" fmla="*/ 893383 w 1075004"/>
                <a:gd name="connsiteY65" fmla="*/ 214744 h 652174"/>
                <a:gd name="connsiteX66" fmla="*/ 864082 w 1075004"/>
                <a:gd name="connsiteY66" fmla="*/ 185443 h 652174"/>
                <a:gd name="connsiteX67" fmla="*/ 834781 w 1075004"/>
                <a:gd name="connsiteY67" fmla="*/ 214744 h 652174"/>
                <a:gd name="connsiteX68" fmla="*/ 834781 w 1075004"/>
                <a:gd name="connsiteY68" fmla="*/ 437432 h 652174"/>
                <a:gd name="connsiteX69" fmla="*/ 864082 w 1075004"/>
                <a:gd name="connsiteY69" fmla="*/ 466733 h 652174"/>
                <a:gd name="connsiteX70" fmla="*/ 864082 w 1075004"/>
                <a:gd name="connsiteY70" fmla="*/ 466732 h 652174"/>
                <a:gd name="connsiteX71" fmla="*/ 893383 w 1075004"/>
                <a:gd name="connsiteY71" fmla="*/ 437431 h 652174"/>
                <a:gd name="connsiteX72" fmla="*/ 984194 w 1075004"/>
                <a:gd name="connsiteY72" fmla="*/ 425711 h 652174"/>
                <a:gd name="connsiteX73" fmla="*/ 984193 w 1075004"/>
                <a:gd name="connsiteY73" fmla="*/ 226464 h 652174"/>
                <a:gd name="connsiteX74" fmla="*/ 954893 w 1075004"/>
                <a:gd name="connsiteY74" fmla="*/ 197163 h 652174"/>
                <a:gd name="connsiteX75" fmla="*/ 925591 w 1075004"/>
                <a:gd name="connsiteY75" fmla="*/ 226464 h 652174"/>
                <a:gd name="connsiteX76" fmla="*/ 925591 w 1075004"/>
                <a:gd name="connsiteY76" fmla="*/ 425711 h 652174"/>
                <a:gd name="connsiteX77" fmla="*/ 954893 w 1075004"/>
                <a:gd name="connsiteY77" fmla="*/ 455012 h 652174"/>
                <a:gd name="connsiteX78" fmla="*/ 954893 w 1075004"/>
                <a:gd name="connsiteY78" fmla="*/ 455012 h 652174"/>
                <a:gd name="connsiteX79" fmla="*/ 984194 w 1075004"/>
                <a:gd name="connsiteY79" fmla="*/ 425711 h 652174"/>
                <a:gd name="connsiteX80" fmla="*/ 1075004 w 1075004"/>
                <a:gd name="connsiteY80" fmla="*/ 402269 h 652174"/>
                <a:gd name="connsiteX81" fmla="*/ 1075004 w 1075004"/>
                <a:gd name="connsiteY81" fmla="*/ 249905 h 652174"/>
                <a:gd name="connsiteX82" fmla="*/ 1045703 w 1075004"/>
                <a:gd name="connsiteY82" fmla="*/ 220604 h 652174"/>
                <a:gd name="connsiteX83" fmla="*/ 1016402 w 1075004"/>
                <a:gd name="connsiteY83" fmla="*/ 249905 h 652174"/>
                <a:gd name="connsiteX84" fmla="*/ 1016402 w 1075004"/>
                <a:gd name="connsiteY84" fmla="*/ 402270 h 652174"/>
                <a:gd name="connsiteX85" fmla="*/ 1045703 w 1075004"/>
                <a:gd name="connsiteY85" fmla="*/ 431571 h 652174"/>
                <a:gd name="connsiteX86" fmla="*/ 1045703 w 1075004"/>
                <a:gd name="connsiteY86" fmla="*/ 431571 h 652174"/>
                <a:gd name="connsiteX87" fmla="*/ 1075004 w 1075004"/>
                <a:gd name="connsiteY87" fmla="*/ 402269 h 65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4">
                  <a:moveTo>
                    <a:pt x="782320" y="253920"/>
                  </a:moveTo>
                  <a:cubicBezTo>
                    <a:pt x="781500" y="263287"/>
                    <a:pt x="773242" y="270216"/>
                    <a:pt x="763875" y="269397"/>
                  </a:cubicBezTo>
                  <a:cubicBezTo>
                    <a:pt x="649707" y="259409"/>
                    <a:pt x="535539" y="249421"/>
                    <a:pt x="421371" y="239432"/>
                  </a:cubicBezTo>
                  <a:lnTo>
                    <a:pt x="421370" y="253855"/>
                  </a:lnTo>
                  <a:lnTo>
                    <a:pt x="447078" y="253855"/>
                  </a:lnTo>
                  <a:cubicBezTo>
                    <a:pt x="456482" y="253854"/>
                    <a:pt x="464104" y="261477"/>
                    <a:pt x="464104" y="270881"/>
                  </a:cubicBezTo>
                  <a:lnTo>
                    <a:pt x="464104" y="270880"/>
                  </a:lnTo>
                  <a:cubicBezTo>
                    <a:pt x="464104" y="280283"/>
                    <a:pt x="456482" y="287906"/>
                    <a:pt x="447079" y="287906"/>
                  </a:cubicBezTo>
                  <a:cubicBezTo>
                    <a:pt x="438509" y="287906"/>
                    <a:pt x="429940" y="287905"/>
                    <a:pt x="421371" y="287906"/>
                  </a:cubicBezTo>
                  <a:lnTo>
                    <a:pt x="421371" y="311228"/>
                  </a:lnTo>
                  <a:lnTo>
                    <a:pt x="447078" y="311228"/>
                  </a:lnTo>
                  <a:cubicBezTo>
                    <a:pt x="456482" y="311228"/>
                    <a:pt x="464104" y="318851"/>
                    <a:pt x="464104" y="328254"/>
                  </a:cubicBezTo>
                  <a:lnTo>
                    <a:pt x="464104" y="328254"/>
                  </a:lnTo>
                  <a:cubicBezTo>
                    <a:pt x="464104" y="337656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80"/>
                  </a:cubicBezTo>
                  <a:lnTo>
                    <a:pt x="421371" y="368602"/>
                  </a:lnTo>
                  <a:lnTo>
                    <a:pt x="447078" y="368602"/>
                  </a:lnTo>
                  <a:cubicBezTo>
                    <a:pt x="456482" y="368602"/>
                    <a:pt x="464104" y="376224"/>
                    <a:pt x="464104" y="385628"/>
                  </a:cubicBezTo>
                  <a:lnTo>
                    <a:pt x="464104" y="385628"/>
                  </a:lnTo>
                  <a:cubicBezTo>
                    <a:pt x="464104" y="395031"/>
                    <a:pt x="456481" y="402653"/>
                    <a:pt x="447079" y="402653"/>
                  </a:cubicBezTo>
                  <a:cubicBezTo>
                    <a:pt x="438509" y="402653"/>
                    <a:pt x="429940" y="402653"/>
                    <a:pt x="421371" y="402653"/>
                  </a:cubicBezTo>
                  <a:lnTo>
                    <a:pt x="421370" y="417163"/>
                  </a:lnTo>
                  <a:lnTo>
                    <a:pt x="762268" y="381333"/>
                  </a:lnTo>
                  <a:cubicBezTo>
                    <a:pt x="771619" y="380351"/>
                    <a:pt x="779997" y="387135"/>
                    <a:pt x="780980" y="396486"/>
                  </a:cubicBezTo>
                  <a:cubicBezTo>
                    <a:pt x="781963" y="405838"/>
                    <a:pt x="775179" y="414215"/>
                    <a:pt x="765828" y="415198"/>
                  </a:cubicBezTo>
                  <a:cubicBezTo>
                    <a:pt x="649182" y="427458"/>
                    <a:pt x="532538" y="439719"/>
                    <a:pt x="415893" y="451978"/>
                  </a:cubicBezTo>
                  <a:cubicBezTo>
                    <a:pt x="406541" y="452961"/>
                    <a:pt x="398164" y="446177"/>
                    <a:pt x="397181" y="436825"/>
                  </a:cubicBezTo>
                  <a:cubicBezTo>
                    <a:pt x="396959" y="434721"/>
                    <a:pt x="397132" y="432666"/>
                    <a:pt x="398889" y="431061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4"/>
                  </a:lnTo>
                  <a:cubicBezTo>
                    <a:pt x="363559" y="402654"/>
                    <a:pt x="355936" y="395032"/>
                    <a:pt x="355936" y="385628"/>
                  </a:cubicBezTo>
                  <a:cubicBezTo>
                    <a:pt x="355936" y="376225"/>
                    <a:pt x="363559" y="368602"/>
                    <a:pt x="372962" y="368602"/>
                  </a:cubicBezTo>
                  <a:lnTo>
                    <a:pt x="398669" y="368602"/>
                  </a:lnTo>
                  <a:lnTo>
                    <a:pt x="398670" y="345280"/>
                  </a:lnTo>
                  <a:lnTo>
                    <a:pt x="372962" y="345280"/>
                  </a:lnTo>
                  <a:cubicBezTo>
                    <a:pt x="363559" y="345279"/>
                    <a:pt x="355937" y="337657"/>
                    <a:pt x="355936" y="328254"/>
                  </a:cubicBezTo>
                  <a:cubicBezTo>
                    <a:pt x="355937" y="318851"/>
                    <a:pt x="363559" y="311228"/>
                    <a:pt x="372962" y="311229"/>
                  </a:cubicBezTo>
                  <a:lnTo>
                    <a:pt x="398669" y="311228"/>
                  </a:lnTo>
                  <a:lnTo>
                    <a:pt x="398669" y="287906"/>
                  </a:lnTo>
                  <a:lnTo>
                    <a:pt x="372962" y="287906"/>
                  </a:lnTo>
                  <a:cubicBezTo>
                    <a:pt x="363559" y="287906"/>
                    <a:pt x="355936" y="280284"/>
                    <a:pt x="355936" y="270881"/>
                  </a:cubicBezTo>
                  <a:cubicBezTo>
                    <a:pt x="355936" y="261477"/>
                    <a:pt x="363559" y="253855"/>
                    <a:pt x="372962" y="253855"/>
                  </a:cubicBezTo>
                  <a:lnTo>
                    <a:pt x="398670" y="253855"/>
                  </a:lnTo>
                  <a:lnTo>
                    <a:pt x="398670" y="226225"/>
                  </a:lnTo>
                  <a:cubicBezTo>
                    <a:pt x="398670" y="225700"/>
                    <a:pt x="398705" y="225183"/>
                    <a:pt x="399282" y="224746"/>
                  </a:cubicBezTo>
                  <a:lnTo>
                    <a:pt x="397876" y="220286"/>
                  </a:lnTo>
                  <a:cubicBezTo>
                    <a:pt x="398695" y="210918"/>
                    <a:pt x="406953" y="203989"/>
                    <a:pt x="416321" y="204808"/>
                  </a:cubicBezTo>
                  <a:lnTo>
                    <a:pt x="766843" y="235475"/>
                  </a:lnTo>
                  <a:cubicBezTo>
                    <a:pt x="776210" y="236295"/>
                    <a:pt x="783140" y="244552"/>
                    <a:pt x="782320" y="253920"/>
                  </a:cubicBezTo>
                  <a:close/>
                  <a:moveTo>
                    <a:pt x="787242" y="326088"/>
                  </a:moveTo>
                  <a:lnTo>
                    <a:pt x="785600" y="324446"/>
                  </a:lnTo>
                  <a:lnTo>
                    <a:pt x="785600" y="237208"/>
                  </a:lnTo>
                  <a:cubicBezTo>
                    <a:pt x="785600" y="202146"/>
                    <a:pt x="757177" y="173723"/>
                    <a:pt x="722116" y="173723"/>
                  </a:cubicBezTo>
                  <a:lnTo>
                    <a:pt x="634876" y="173723"/>
                  </a:lnTo>
                  <a:cubicBezTo>
                    <a:pt x="608806" y="147652"/>
                    <a:pt x="582735" y="121580"/>
                    <a:pt x="556664" y="95510"/>
                  </a:cubicBezTo>
                  <a:cubicBezTo>
                    <a:pt x="429319" y="-31836"/>
                    <a:pt x="222853" y="-31835"/>
                    <a:pt x="95508" y="95510"/>
                  </a:cubicBezTo>
                  <a:cubicBezTo>
                    <a:pt x="31836" y="159182"/>
                    <a:pt x="0" y="242635"/>
                    <a:pt x="0" y="326088"/>
                  </a:cubicBezTo>
                  <a:cubicBezTo>
                    <a:pt x="0" y="409541"/>
                    <a:pt x="31836" y="492993"/>
                    <a:pt x="95508" y="556666"/>
                  </a:cubicBezTo>
                  <a:cubicBezTo>
                    <a:pt x="222853" y="684011"/>
                    <a:pt x="429320" y="684011"/>
                    <a:pt x="556665" y="556666"/>
                  </a:cubicBezTo>
                  <a:lnTo>
                    <a:pt x="634877" y="478453"/>
                  </a:lnTo>
                  <a:lnTo>
                    <a:pt x="722116" y="478454"/>
                  </a:lnTo>
                  <a:cubicBezTo>
                    <a:pt x="757178" y="478453"/>
                    <a:pt x="785600" y="450030"/>
                    <a:pt x="785600" y="414969"/>
                  </a:cubicBezTo>
                  <a:lnTo>
                    <a:pt x="785600" y="327730"/>
                  </a:lnTo>
                  <a:close/>
                  <a:moveTo>
                    <a:pt x="893383" y="437431"/>
                  </a:moveTo>
                  <a:lnTo>
                    <a:pt x="893383" y="214744"/>
                  </a:lnTo>
                  <a:cubicBezTo>
                    <a:pt x="893383" y="198562"/>
                    <a:pt x="880265" y="185443"/>
                    <a:pt x="864082" y="185443"/>
                  </a:cubicBezTo>
                  <a:cubicBezTo>
                    <a:pt x="847900" y="185443"/>
                    <a:pt x="834781" y="198562"/>
                    <a:pt x="834781" y="214744"/>
                  </a:cubicBezTo>
                  <a:lnTo>
                    <a:pt x="834781" y="437432"/>
                  </a:lnTo>
                  <a:cubicBezTo>
                    <a:pt x="834781" y="453614"/>
                    <a:pt x="847900" y="466733"/>
                    <a:pt x="864082" y="466733"/>
                  </a:cubicBezTo>
                  <a:lnTo>
                    <a:pt x="864082" y="466732"/>
                  </a:lnTo>
                  <a:cubicBezTo>
                    <a:pt x="880265" y="466732"/>
                    <a:pt x="893383" y="453614"/>
                    <a:pt x="893383" y="437431"/>
                  </a:cubicBezTo>
                  <a:close/>
                  <a:moveTo>
                    <a:pt x="984194" y="425711"/>
                  </a:moveTo>
                  <a:lnTo>
                    <a:pt x="984193" y="226464"/>
                  </a:lnTo>
                  <a:cubicBezTo>
                    <a:pt x="984193" y="210282"/>
                    <a:pt x="971075" y="197164"/>
                    <a:pt x="954893" y="197163"/>
                  </a:cubicBezTo>
                  <a:cubicBezTo>
                    <a:pt x="938710" y="197164"/>
                    <a:pt x="925591" y="210282"/>
                    <a:pt x="925591" y="226464"/>
                  </a:cubicBezTo>
                  <a:lnTo>
                    <a:pt x="925591" y="425711"/>
                  </a:lnTo>
                  <a:cubicBezTo>
                    <a:pt x="925591" y="441894"/>
                    <a:pt x="938710" y="455012"/>
                    <a:pt x="954893" y="455012"/>
                  </a:cubicBezTo>
                  <a:lnTo>
                    <a:pt x="954893" y="455012"/>
                  </a:lnTo>
                  <a:cubicBezTo>
                    <a:pt x="971075" y="455012"/>
                    <a:pt x="984194" y="441893"/>
                    <a:pt x="984194" y="425711"/>
                  </a:cubicBezTo>
                  <a:close/>
                  <a:moveTo>
                    <a:pt x="1075004" y="402269"/>
                  </a:moveTo>
                  <a:lnTo>
                    <a:pt x="1075004" y="249905"/>
                  </a:lnTo>
                  <a:cubicBezTo>
                    <a:pt x="1075004" y="233722"/>
                    <a:pt x="1061885" y="220604"/>
                    <a:pt x="1045703" y="220604"/>
                  </a:cubicBezTo>
                  <a:cubicBezTo>
                    <a:pt x="1029520" y="220604"/>
                    <a:pt x="1016402" y="233722"/>
                    <a:pt x="1016402" y="249905"/>
                  </a:cubicBezTo>
                  <a:lnTo>
                    <a:pt x="1016402" y="402270"/>
                  </a:lnTo>
                  <a:cubicBezTo>
                    <a:pt x="1016402" y="418452"/>
                    <a:pt x="1029520" y="431571"/>
                    <a:pt x="1045703" y="431571"/>
                  </a:cubicBezTo>
                  <a:lnTo>
                    <a:pt x="1045703" y="431571"/>
                  </a:lnTo>
                  <a:cubicBezTo>
                    <a:pt x="1061885" y="431571"/>
                    <a:pt x="1075004" y="418452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C2FB9967-9854-4B67-AE17-EAB5F4D50E80}"/>
              </a:ext>
            </a:extLst>
          </p:cNvPr>
          <p:cNvGrpSpPr/>
          <p:nvPr/>
        </p:nvGrpSpPr>
        <p:grpSpPr>
          <a:xfrm>
            <a:off x="570527" y="-20084"/>
            <a:ext cx="762976" cy="2449850"/>
            <a:chOff x="1591607" y="-20084"/>
            <a:chExt cx="762976" cy="2449850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F3A6090F-3640-4E4B-B1B0-C3130EAE9E97}"/>
                </a:ext>
              </a:extLst>
            </p:cNvPr>
            <p:cNvSpPr/>
            <p:nvPr/>
          </p:nvSpPr>
          <p:spPr>
            <a:xfrm>
              <a:off x="1936171" y="-20084"/>
              <a:ext cx="72000" cy="118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52B038E1-2D01-43D9-A6E4-FAABA6040D4C}"/>
                </a:ext>
              </a:extLst>
            </p:cNvPr>
            <p:cNvSpPr/>
            <p:nvPr/>
          </p:nvSpPr>
          <p:spPr>
            <a:xfrm rot="5400000" flipH="1">
              <a:off x="1344272" y="1419455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8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8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7 w 1075004"/>
                <a:gd name="connsiteY22" fmla="*/ 381332 h 652173"/>
                <a:gd name="connsiteX23" fmla="*/ 780979 w 1075004"/>
                <a:gd name="connsiteY23" fmla="*/ 396485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69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69 w 1075004"/>
                <a:gd name="connsiteY43" fmla="*/ 253854 h 652173"/>
                <a:gd name="connsiteX44" fmla="*/ 398669 w 1075004"/>
                <a:gd name="connsiteY44" fmla="*/ 226224 h 652173"/>
                <a:gd name="connsiteX45" fmla="*/ 399282 w 1075004"/>
                <a:gd name="connsiteY45" fmla="*/ 224745 h 652173"/>
                <a:gd name="connsiteX46" fmla="*/ 397875 w 1075004"/>
                <a:gd name="connsiteY46" fmla="*/ 220285 h 652173"/>
                <a:gd name="connsiteX47" fmla="*/ 416320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5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4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3 h 652173"/>
                <a:gd name="connsiteX74" fmla="*/ 954892 w 1075004"/>
                <a:gd name="connsiteY74" fmla="*/ 197162 h 652173"/>
                <a:gd name="connsiteX75" fmla="*/ 925591 w 1075004"/>
                <a:gd name="connsiteY75" fmla="*/ 226463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3 w 1075004"/>
                <a:gd name="connsiteY81" fmla="*/ 249904 h 652173"/>
                <a:gd name="connsiteX82" fmla="*/ 1045703 w 1075004"/>
                <a:gd name="connsiteY82" fmla="*/ 220603 h 652173"/>
                <a:gd name="connsiteX83" fmla="*/ 1016401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3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8" y="287905"/>
                  </a:cubicBezTo>
                  <a:cubicBezTo>
                    <a:pt x="438509" y="287905"/>
                    <a:pt x="429939" y="287904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8" y="345278"/>
                  </a:cubicBezTo>
                  <a:cubicBezTo>
                    <a:pt x="438510" y="345278"/>
                    <a:pt x="429939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7" y="381332"/>
                  </a:lnTo>
                  <a:cubicBezTo>
                    <a:pt x="771619" y="380350"/>
                    <a:pt x="779997" y="387134"/>
                    <a:pt x="780979" y="396485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8" y="368601"/>
                    <a:pt x="372962" y="368601"/>
                  </a:cubicBezTo>
                  <a:lnTo>
                    <a:pt x="398669" y="368601"/>
                  </a:lnTo>
                  <a:lnTo>
                    <a:pt x="398669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69" y="253854"/>
                  </a:lnTo>
                  <a:lnTo>
                    <a:pt x="398669" y="226224"/>
                  </a:lnTo>
                  <a:cubicBezTo>
                    <a:pt x="398669" y="225699"/>
                    <a:pt x="398705" y="225182"/>
                    <a:pt x="399282" y="224745"/>
                  </a:cubicBezTo>
                  <a:lnTo>
                    <a:pt x="397875" y="220285"/>
                  </a:lnTo>
                  <a:cubicBezTo>
                    <a:pt x="398695" y="210917"/>
                    <a:pt x="406953" y="203988"/>
                    <a:pt x="416320" y="204807"/>
                  </a:cubicBezTo>
                  <a:lnTo>
                    <a:pt x="766843" y="235474"/>
                  </a:lnTo>
                  <a:cubicBezTo>
                    <a:pt x="776210" y="236294"/>
                    <a:pt x="783139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5" y="173722"/>
                  </a:cubicBezTo>
                  <a:lnTo>
                    <a:pt x="634876" y="173722"/>
                  </a:lnTo>
                  <a:cubicBezTo>
                    <a:pt x="608805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4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899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3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3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3" y="249904"/>
                  </a:lnTo>
                  <a:cubicBezTo>
                    <a:pt x="1075003" y="233721"/>
                    <a:pt x="1061885" y="220603"/>
                    <a:pt x="1045703" y="220603"/>
                  </a:cubicBezTo>
                  <a:cubicBezTo>
                    <a:pt x="1029520" y="220603"/>
                    <a:pt x="1016401" y="233721"/>
                    <a:pt x="1016401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Rounded Rectangle 27">
            <a:extLst>
              <a:ext uri="{FF2B5EF4-FFF2-40B4-BE49-F238E27FC236}">
                <a16:creationId xmlns="" xmlns:a16="http://schemas.microsoft.com/office/drawing/2014/main" id="{A9D910EE-2BCF-44BC-94B4-B5BD5E21A718}"/>
              </a:ext>
            </a:extLst>
          </p:cNvPr>
          <p:cNvSpPr/>
          <p:nvPr/>
        </p:nvSpPr>
        <p:spPr>
          <a:xfrm>
            <a:off x="5550572" y="3505243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2" name="Rounded Rectangle 7">
            <a:extLst>
              <a:ext uri="{FF2B5EF4-FFF2-40B4-BE49-F238E27FC236}">
                <a16:creationId xmlns="" xmlns:a16="http://schemas.microsoft.com/office/drawing/2014/main" id="{ED16F2E2-EF7C-40F6-B35E-275B57DA3900}"/>
              </a:ext>
            </a:extLst>
          </p:cNvPr>
          <p:cNvSpPr/>
          <p:nvPr/>
        </p:nvSpPr>
        <p:spPr>
          <a:xfrm>
            <a:off x="5547926" y="4654930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3" name="Round Same Side Corner Rectangle 36">
            <a:extLst>
              <a:ext uri="{FF2B5EF4-FFF2-40B4-BE49-F238E27FC236}">
                <a16:creationId xmlns="" xmlns:a16="http://schemas.microsoft.com/office/drawing/2014/main" id="{37591995-B7F4-4268-9F5D-FF0C9AC8F63A}"/>
              </a:ext>
            </a:extLst>
          </p:cNvPr>
          <p:cNvSpPr/>
          <p:nvPr/>
        </p:nvSpPr>
        <p:spPr>
          <a:xfrm>
            <a:off x="5545334" y="5783300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1857919" y="320435"/>
            <a:ext cx="1013088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Fungsi Bahasa Baku/</a:t>
            </a:r>
          </a:p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Bahasa Standar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83F24E8-45A3-4924-A003-288F30497EBE}"/>
              </a:ext>
            </a:extLst>
          </p:cNvPr>
          <p:cNvSpPr txBox="1"/>
          <p:nvPr/>
        </p:nvSpPr>
        <p:spPr>
          <a:xfrm>
            <a:off x="4883862" y="2210561"/>
            <a:ext cx="706835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Pemersatu</a:t>
            </a:r>
            <a:r>
              <a:rPr lang="en-GB" b="1" dirty="0"/>
              <a:t> </a:t>
            </a:r>
            <a:r>
              <a:rPr lang="en-GB" b="1" dirty="0" err="1"/>
              <a:t>sosial</a:t>
            </a:r>
            <a:r>
              <a:rPr lang="en-GB" b="1" dirty="0"/>
              <a:t>, </a:t>
            </a:r>
            <a:r>
              <a:rPr lang="en-GB" b="1" dirty="0" err="1"/>
              <a:t>budaya</a:t>
            </a:r>
            <a:r>
              <a:rPr lang="en-GB" b="1" dirty="0"/>
              <a:t>,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bahasa</a:t>
            </a:r>
            <a:r>
              <a:rPr lang="en-GB" b="1" dirty="0"/>
              <a:t>,</a:t>
            </a:r>
            <a:endParaRPr lang="id-ID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4883862" y="2596011"/>
            <a:ext cx="6840000" cy="2686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1BFED855-6F48-41D9-B0D2-D691F56D852E}"/>
              </a:ext>
            </a:extLst>
          </p:cNvPr>
          <p:cNvSpPr/>
          <p:nvPr/>
        </p:nvSpPr>
        <p:spPr>
          <a:xfrm>
            <a:off x="4231096" y="228970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069C16D-3D41-4840-A60D-52E7B1E94B78}"/>
              </a:ext>
            </a:extLst>
          </p:cNvPr>
          <p:cNvSpPr txBox="1"/>
          <p:nvPr/>
        </p:nvSpPr>
        <p:spPr>
          <a:xfrm>
            <a:off x="4270825" y="238802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E681D34-0E05-45D7-911D-3394E94171BE}"/>
              </a:ext>
            </a:extLst>
          </p:cNvPr>
          <p:cNvSpPr txBox="1"/>
          <p:nvPr/>
        </p:nvSpPr>
        <p:spPr>
          <a:xfrm>
            <a:off x="4883862" y="3278288"/>
            <a:ext cx="753825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Penanda</a:t>
            </a:r>
            <a:r>
              <a:rPr lang="en-GB" b="1" dirty="0"/>
              <a:t> </a:t>
            </a:r>
            <a:r>
              <a:rPr lang="en-GB" b="1" dirty="0" err="1"/>
              <a:t>kepribadian</a:t>
            </a:r>
            <a:r>
              <a:rPr lang="en-GB" b="1" dirty="0"/>
              <a:t> </a:t>
            </a:r>
            <a:r>
              <a:rPr lang="en-GB" b="1" dirty="0" err="1"/>
              <a:t>bersuara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berkomunikasi</a:t>
            </a:r>
            <a:endParaRPr lang="id-ID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8B8215D2-BAF6-4493-ABCA-4F0EBAF0E035}"/>
              </a:ext>
            </a:extLst>
          </p:cNvPr>
          <p:cNvCxnSpPr>
            <a:cxnSpLocks/>
          </p:cNvCxnSpPr>
          <p:nvPr/>
        </p:nvCxnSpPr>
        <p:spPr>
          <a:xfrm flipV="1">
            <a:off x="4883862" y="3655001"/>
            <a:ext cx="6840000" cy="2686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10E17FBE-7D1C-48B3-B0D9-6B0DA2A91441}"/>
              </a:ext>
            </a:extLst>
          </p:cNvPr>
          <p:cNvSpPr/>
          <p:nvPr/>
        </p:nvSpPr>
        <p:spPr>
          <a:xfrm>
            <a:off x="4231096" y="33486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28D30A2-DC8D-4076-AD6B-50356C9CC4BB}"/>
              </a:ext>
            </a:extLst>
          </p:cNvPr>
          <p:cNvSpPr txBox="1"/>
          <p:nvPr/>
        </p:nvSpPr>
        <p:spPr>
          <a:xfrm>
            <a:off x="4270825" y="34470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373EA6B-DC86-4383-B7AA-A8A1324174E9}"/>
              </a:ext>
            </a:extLst>
          </p:cNvPr>
          <p:cNvSpPr txBox="1"/>
          <p:nvPr/>
        </p:nvSpPr>
        <p:spPr>
          <a:xfrm>
            <a:off x="4883862" y="4358089"/>
            <a:ext cx="686515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Penambah</a:t>
            </a:r>
            <a:r>
              <a:rPr lang="en-GB" b="1" dirty="0"/>
              <a:t> </a:t>
            </a:r>
            <a:r>
              <a:rPr lang="en-GB" b="1" dirty="0" err="1"/>
              <a:t>kewibawaan</a:t>
            </a:r>
            <a:r>
              <a:rPr lang="en-GB" b="1" dirty="0"/>
              <a:t> </a:t>
            </a:r>
            <a:r>
              <a:rPr lang="en-GB" b="1" dirty="0" err="1"/>
              <a:t>sebagai</a:t>
            </a:r>
            <a:r>
              <a:rPr lang="en-GB" b="1" dirty="0"/>
              <a:t> </a:t>
            </a:r>
            <a:r>
              <a:rPr lang="en-GB" b="1" dirty="0" err="1"/>
              <a:t>pejabat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intelektual</a:t>
            </a:r>
            <a:r>
              <a:rPr lang="en-GB" b="1" dirty="0"/>
              <a:t>,</a:t>
            </a:r>
            <a:endParaRPr lang="id-ID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4AF5D44E-6C4E-4F0D-8635-04D8B9510A61}"/>
              </a:ext>
            </a:extLst>
          </p:cNvPr>
          <p:cNvCxnSpPr>
            <a:cxnSpLocks/>
          </p:cNvCxnSpPr>
          <p:nvPr/>
        </p:nvCxnSpPr>
        <p:spPr>
          <a:xfrm flipV="1">
            <a:off x="4883862" y="4713991"/>
            <a:ext cx="6840000" cy="2686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96FBECFC-D70E-40B6-BBE9-64B1EFF72164}"/>
              </a:ext>
            </a:extLst>
          </p:cNvPr>
          <p:cNvSpPr/>
          <p:nvPr/>
        </p:nvSpPr>
        <p:spPr>
          <a:xfrm>
            <a:off x="4231096" y="440768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84DA8BF-A5B1-4A36-833F-3165BB8570C7}"/>
              </a:ext>
            </a:extLst>
          </p:cNvPr>
          <p:cNvSpPr txBox="1"/>
          <p:nvPr/>
        </p:nvSpPr>
        <p:spPr>
          <a:xfrm>
            <a:off x="4270825" y="450600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6D3EDCC-FE4E-470F-B499-59956048BEAF}"/>
              </a:ext>
            </a:extLst>
          </p:cNvPr>
          <p:cNvSpPr txBox="1"/>
          <p:nvPr/>
        </p:nvSpPr>
        <p:spPr>
          <a:xfrm>
            <a:off x="4883862" y="5416350"/>
            <a:ext cx="682856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Penanda</a:t>
            </a:r>
            <a:r>
              <a:rPr lang="en-GB" b="1" dirty="0"/>
              <a:t> </a:t>
            </a:r>
            <a:r>
              <a:rPr lang="en-GB" b="1" dirty="0" err="1"/>
              <a:t>acuan</a:t>
            </a:r>
            <a:r>
              <a:rPr lang="en-GB" b="1" dirty="0"/>
              <a:t> </a:t>
            </a:r>
            <a:r>
              <a:rPr lang="en-GB" b="1" dirty="0" err="1"/>
              <a:t>ilmiah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penuisan</a:t>
            </a:r>
            <a:r>
              <a:rPr lang="en-GB" b="1" dirty="0"/>
              <a:t> </a:t>
            </a:r>
            <a:r>
              <a:rPr lang="en-GB" b="1" dirty="0" err="1"/>
              <a:t>tulisan</a:t>
            </a:r>
            <a:r>
              <a:rPr lang="en-GB" b="1" dirty="0"/>
              <a:t> </a:t>
            </a:r>
            <a:r>
              <a:rPr lang="en-GB" b="1" dirty="0" err="1"/>
              <a:t>ilmiah</a:t>
            </a:r>
            <a:r>
              <a:rPr lang="en-GB" b="1" dirty="0"/>
              <a:t>.</a:t>
            </a:r>
            <a:endParaRPr lang="id-ID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81AA5AAD-9B43-46C8-AB76-BEEE714273CC}"/>
              </a:ext>
            </a:extLst>
          </p:cNvPr>
          <p:cNvCxnSpPr>
            <a:cxnSpLocks/>
          </p:cNvCxnSpPr>
          <p:nvPr/>
        </p:nvCxnSpPr>
        <p:spPr>
          <a:xfrm flipV="1">
            <a:off x="4883862" y="5789101"/>
            <a:ext cx="6840000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FD728B6D-EA65-4A37-B4CA-FF4E86FBF028}"/>
              </a:ext>
            </a:extLst>
          </p:cNvPr>
          <p:cNvSpPr/>
          <p:nvPr/>
        </p:nvSpPr>
        <p:spPr>
          <a:xfrm>
            <a:off x="4231096" y="54827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371B31A-021B-496F-A7D6-AB46E97A51F7}"/>
              </a:ext>
            </a:extLst>
          </p:cNvPr>
          <p:cNvSpPr txBox="1"/>
          <p:nvPr/>
        </p:nvSpPr>
        <p:spPr>
          <a:xfrm>
            <a:off x="4270825" y="55811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76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4A021ED1-3608-4054-9B4C-941AC7D709E7}"/>
              </a:ext>
            </a:extLst>
          </p:cNvPr>
          <p:cNvGrpSpPr/>
          <p:nvPr/>
        </p:nvGrpSpPr>
        <p:grpSpPr>
          <a:xfrm>
            <a:off x="2072054" y="-1847"/>
            <a:ext cx="762976" cy="3863294"/>
            <a:chOff x="3942094" y="-1847"/>
            <a:chExt cx="762976" cy="3863294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82AF5FA-6C00-45EA-BB58-D259B0130D77}"/>
                </a:ext>
              </a:extLst>
            </p:cNvPr>
            <p:cNvSpPr/>
            <p:nvPr/>
          </p:nvSpPr>
          <p:spPr>
            <a:xfrm>
              <a:off x="4288244" y="-1847"/>
              <a:ext cx="72000" cy="2651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4F8D1D4B-337E-480F-9132-FBFD4028C449}"/>
                </a:ext>
              </a:extLst>
            </p:cNvPr>
            <p:cNvSpPr/>
            <p:nvPr/>
          </p:nvSpPr>
          <p:spPr>
            <a:xfrm rot="5400000" flipH="1">
              <a:off x="3694759" y="2851136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9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3 h 652173"/>
                <a:gd name="connsiteX20" fmla="*/ 421371 w 1075004"/>
                <a:gd name="connsiteY20" fmla="*/ 402653 h 652173"/>
                <a:gd name="connsiteX21" fmla="*/ 421370 w 1075004"/>
                <a:gd name="connsiteY21" fmla="*/ 417162 h 652173"/>
                <a:gd name="connsiteX22" fmla="*/ 762268 w 1075004"/>
                <a:gd name="connsiteY22" fmla="*/ 381333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1 h 652173"/>
                <a:gd name="connsiteX29" fmla="*/ 398669 w 1075004"/>
                <a:gd name="connsiteY29" fmla="*/ 402653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3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3 w 1075004"/>
                <a:gd name="connsiteY77" fmla="*/ 455012 h 652173"/>
                <a:gd name="connsiteX78" fmla="*/ 954893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9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9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6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7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4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3"/>
                  </a:cubicBezTo>
                  <a:cubicBezTo>
                    <a:pt x="438509" y="402653"/>
                    <a:pt x="429940" y="402652"/>
                    <a:pt x="421371" y="402653"/>
                  </a:cubicBezTo>
                  <a:lnTo>
                    <a:pt x="421370" y="417162"/>
                  </a:lnTo>
                  <a:lnTo>
                    <a:pt x="762268" y="381333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9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7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30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3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2"/>
                    <a:pt x="954893" y="455012"/>
                  </a:cubicBezTo>
                  <a:lnTo>
                    <a:pt x="954893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9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2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8469A942-804D-4903-8F4A-8D9429512BF3}"/>
              </a:ext>
            </a:extLst>
          </p:cNvPr>
          <p:cNvGrpSpPr/>
          <p:nvPr/>
        </p:nvGrpSpPr>
        <p:grpSpPr>
          <a:xfrm>
            <a:off x="1588879" y="-1847"/>
            <a:ext cx="762976" cy="2936601"/>
            <a:chOff x="3158599" y="-1847"/>
            <a:chExt cx="762976" cy="2936601"/>
          </a:xfrm>
          <a:solidFill>
            <a:schemeClr val="accent4"/>
          </a:solidFill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82B04CED-E9CE-4AD0-AC88-1E335388BA2D}"/>
                </a:ext>
              </a:extLst>
            </p:cNvPr>
            <p:cNvSpPr/>
            <p:nvPr/>
          </p:nvSpPr>
          <p:spPr>
            <a:xfrm>
              <a:off x="3501625" y="-1847"/>
              <a:ext cx="72000" cy="1737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C5500B9C-197E-48FC-8A95-0C5F5A2064F8}"/>
                </a:ext>
              </a:extLst>
            </p:cNvPr>
            <p:cNvSpPr/>
            <p:nvPr/>
          </p:nvSpPr>
          <p:spPr>
            <a:xfrm rot="5400000" flipH="1">
              <a:off x="2911264" y="1924443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8 w 1075004"/>
                <a:gd name="connsiteY22" fmla="*/ 381332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2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9" y="345278"/>
                  </a:cubicBezTo>
                  <a:cubicBezTo>
                    <a:pt x="438510" y="345278"/>
                    <a:pt x="429940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8" y="381332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8D1DD00C-F719-4E36-8400-D48848310B64}"/>
              </a:ext>
            </a:extLst>
          </p:cNvPr>
          <p:cNvGrpSpPr/>
          <p:nvPr/>
        </p:nvGrpSpPr>
        <p:grpSpPr>
          <a:xfrm>
            <a:off x="735264" y="-1847"/>
            <a:ext cx="1437328" cy="5489412"/>
            <a:chOff x="2015424" y="-1847"/>
            <a:chExt cx="1437328" cy="5489412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C03BF2F0-D709-4C92-878E-6F1024DCB8F1}"/>
                </a:ext>
              </a:extLst>
            </p:cNvPr>
            <p:cNvSpPr/>
            <p:nvPr/>
          </p:nvSpPr>
          <p:spPr>
            <a:xfrm>
              <a:off x="2701620" y="-1847"/>
              <a:ext cx="72000" cy="4023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51">
              <a:extLst>
                <a:ext uri="{FF2B5EF4-FFF2-40B4-BE49-F238E27FC236}">
                  <a16:creationId xmlns="" xmlns:a16="http://schemas.microsoft.com/office/drawing/2014/main" id="{0A65E5E0-B696-4840-BE42-1CBEA55E6D07}"/>
                </a:ext>
              </a:extLst>
            </p:cNvPr>
            <p:cNvSpPr/>
            <p:nvPr/>
          </p:nvSpPr>
          <p:spPr>
            <a:xfrm rot="5400000" flipH="1">
              <a:off x="1970982" y="4005795"/>
              <a:ext cx="1526212" cy="1437328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92D9A825-26F7-4AC0-AA66-A642F08B3FCC}"/>
              </a:ext>
            </a:extLst>
          </p:cNvPr>
          <p:cNvGrpSpPr/>
          <p:nvPr/>
        </p:nvGrpSpPr>
        <p:grpSpPr>
          <a:xfrm>
            <a:off x="46111" y="-1847"/>
            <a:ext cx="762978" cy="3628896"/>
            <a:chOff x="808111" y="-1847"/>
            <a:chExt cx="762978" cy="3628896"/>
          </a:xfrm>
          <a:solidFill>
            <a:schemeClr val="accent2"/>
          </a:solidFill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67987A3D-8DA5-4431-823F-480685C7A5DC}"/>
                </a:ext>
              </a:extLst>
            </p:cNvPr>
            <p:cNvSpPr/>
            <p:nvPr/>
          </p:nvSpPr>
          <p:spPr>
            <a:xfrm>
              <a:off x="1152817" y="-1847"/>
              <a:ext cx="72000" cy="2377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63E94029-08EA-46F5-9EA4-70C4B6B01CF4}"/>
                </a:ext>
              </a:extLst>
            </p:cNvPr>
            <p:cNvSpPr/>
            <p:nvPr/>
          </p:nvSpPr>
          <p:spPr>
            <a:xfrm rot="5400000" flipH="1">
              <a:off x="560777" y="2616737"/>
              <a:ext cx="1257646" cy="762978"/>
            </a:xfrm>
            <a:custGeom>
              <a:avLst/>
              <a:gdLst>
                <a:gd name="connsiteX0" fmla="*/ 782320 w 1075004"/>
                <a:gd name="connsiteY0" fmla="*/ 253920 h 652174"/>
                <a:gd name="connsiteX1" fmla="*/ 763875 w 1075004"/>
                <a:gd name="connsiteY1" fmla="*/ 269397 h 652174"/>
                <a:gd name="connsiteX2" fmla="*/ 421371 w 1075004"/>
                <a:gd name="connsiteY2" fmla="*/ 239432 h 652174"/>
                <a:gd name="connsiteX3" fmla="*/ 421370 w 1075004"/>
                <a:gd name="connsiteY3" fmla="*/ 253855 h 652174"/>
                <a:gd name="connsiteX4" fmla="*/ 447078 w 1075004"/>
                <a:gd name="connsiteY4" fmla="*/ 253855 h 652174"/>
                <a:gd name="connsiteX5" fmla="*/ 464104 w 1075004"/>
                <a:gd name="connsiteY5" fmla="*/ 270881 h 652174"/>
                <a:gd name="connsiteX6" fmla="*/ 464104 w 1075004"/>
                <a:gd name="connsiteY6" fmla="*/ 270880 h 652174"/>
                <a:gd name="connsiteX7" fmla="*/ 447079 w 1075004"/>
                <a:gd name="connsiteY7" fmla="*/ 287906 h 652174"/>
                <a:gd name="connsiteX8" fmla="*/ 421371 w 1075004"/>
                <a:gd name="connsiteY8" fmla="*/ 287906 h 652174"/>
                <a:gd name="connsiteX9" fmla="*/ 421371 w 1075004"/>
                <a:gd name="connsiteY9" fmla="*/ 311228 h 652174"/>
                <a:gd name="connsiteX10" fmla="*/ 447078 w 1075004"/>
                <a:gd name="connsiteY10" fmla="*/ 311228 h 652174"/>
                <a:gd name="connsiteX11" fmla="*/ 464104 w 1075004"/>
                <a:gd name="connsiteY11" fmla="*/ 328254 h 652174"/>
                <a:gd name="connsiteX12" fmla="*/ 464104 w 1075004"/>
                <a:gd name="connsiteY12" fmla="*/ 328254 h 652174"/>
                <a:gd name="connsiteX13" fmla="*/ 447079 w 1075004"/>
                <a:gd name="connsiteY13" fmla="*/ 345279 h 652174"/>
                <a:gd name="connsiteX14" fmla="*/ 421371 w 1075004"/>
                <a:gd name="connsiteY14" fmla="*/ 345280 h 652174"/>
                <a:gd name="connsiteX15" fmla="*/ 421371 w 1075004"/>
                <a:gd name="connsiteY15" fmla="*/ 368602 h 652174"/>
                <a:gd name="connsiteX16" fmla="*/ 447078 w 1075004"/>
                <a:gd name="connsiteY16" fmla="*/ 368602 h 652174"/>
                <a:gd name="connsiteX17" fmla="*/ 464104 w 1075004"/>
                <a:gd name="connsiteY17" fmla="*/ 385628 h 652174"/>
                <a:gd name="connsiteX18" fmla="*/ 464104 w 1075004"/>
                <a:gd name="connsiteY18" fmla="*/ 385628 h 652174"/>
                <a:gd name="connsiteX19" fmla="*/ 447079 w 1075004"/>
                <a:gd name="connsiteY19" fmla="*/ 402653 h 652174"/>
                <a:gd name="connsiteX20" fmla="*/ 421371 w 1075004"/>
                <a:gd name="connsiteY20" fmla="*/ 402653 h 652174"/>
                <a:gd name="connsiteX21" fmla="*/ 421370 w 1075004"/>
                <a:gd name="connsiteY21" fmla="*/ 417163 h 652174"/>
                <a:gd name="connsiteX22" fmla="*/ 762268 w 1075004"/>
                <a:gd name="connsiteY22" fmla="*/ 381333 h 652174"/>
                <a:gd name="connsiteX23" fmla="*/ 780980 w 1075004"/>
                <a:gd name="connsiteY23" fmla="*/ 396486 h 652174"/>
                <a:gd name="connsiteX24" fmla="*/ 765828 w 1075004"/>
                <a:gd name="connsiteY24" fmla="*/ 415198 h 652174"/>
                <a:gd name="connsiteX25" fmla="*/ 415893 w 1075004"/>
                <a:gd name="connsiteY25" fmla="*/ 451978 h 652174"/>
                <a:gd name="connsiteX26" fmla="*/ 397181 w 1075004"/>
                <a:gd name="connsiteY26" fmla="*/ 436825 h 652174"/>
                <a:gd name="connsiteX27" fmla="*/ 398889 w 1075004"/>
                <a:gd name="connsiteY27" fmla="*/ 431061 h 652174"/>
                <a:gd name="connsiteX28" fmla="*/ 398669 w 1075004"/>
                <a:gd name="connsiteY28" fmla="*/ 430531 h 652174"/>
                <a:gd name="connsiteX29" fmla="*/ 398669 w 1075004"/>
                <a:gd name="connsiteY29" fmla="*/ 402653 h 652174"/>
                <a:gd name="connsiteX30" fmla="*/ 372962 w 1075004"/>
                <a:gd name="connsiteY30" fmla="*/ 402654 h 652174"/>
                <a:gd name="connsiteX31" fmla="*/ 355936 w 1075004"/>
                <a:gd name="connsiteY31" fmla="*/ 385628 h 652174"/>
                <a:gd name="connsiteX32" fmla="*/ 372962 w 1075004"/>
                <a:gd name="connsiteY32" fmla="*/ 368602 h 652174"/>
                <a:gd name="connsiteX33" fmla="*/ 398669 w 1075004"/>
                <a:gd name="connsiteY33" fmla="*/ 368602 h 652174"/>
                <a:gd name="connsiteX34" fmla="*/ 398670 w 1075004"/>
                <a:gd name="connsiteY34" fmla="*/ 345280 h 652174"/>
                <a:gd name="connsiteX35" fmla="*/ 372962 w 1075004"/>
                <a:gd name="connsiteY35" fmla="*/ 345280 h 652174"/>
                <a:gd name="connsiteX36" fmla="*/ 355936 w 1075004"/>
                <a:gd name="connsiteY36" fmla="*/ 328254 h 652174"/>
                <a:gd name="connsiteX37" fmla="*/ 372962 w 1075004"/>
                <a:gd name="connsiteY37" fmla="*/ 311229 h 652174"/>
                <a:gd name="connsiteX38" fmla="*/ 398669 w 1075004"/>
                <a:gd name="connsiteY38" fmla="*/ 311228 h 652174"/>
                <a:gd name="connsiteX39" fmla="*/ 398669 w 1075004"/>
                <a:gd name="connsiteY39" fmla="*/ 287906 h 652174"/>
                <a:gd name="connsiteX40" fmla="*/ 372962 w 1075004"/>
                <a:gd name="connsiteY40" fmla="*/ 287906 h 652174"/>
                <a:gd name="connsiteX41" fmla="*/ 355936 w 1075004"/>
                <a:gd name="connsiteY41" fmla="*/ 270881 h 652174"/>
                <a:gd name="connsiteX42" fmla="*/ 372962 w 1075004"/>
                <a:gd name="connsiteY42" fmla="*/ 253855 h 652174"/>
                <a:gd name="connsiteX43" fmla="*/ 398670 w 1075004"/>
                <a:gd name="connsiteY43" fmla="*/ 253855 h 652174"/>
                <a:gd name="connsiteX44" fmla="*/ 398670 w 1075004"/>
                <a:gd name="connsiteY44" fmla="*/ 226225 h 652174"/>
                <a:gd name="connsiteX45" fmla="*/ 399282 w 1075004"/>
                <a:gd name="connsiteY45" fmla="*/ 224746 h 652174"/>
                <a:gd name="connsiteX46" fmla="*/ 397876 w 1075004"/>
                <a:gd name="connsiteY46" fmla="*/ 220286 h 652174"/>
                <a:gd name="connsiteX47" fmla="*/ 416321 w 1075004"/>
                <a:gd name="connsiteY47" fmla="*/ 204808 h 652174"/>
                <a:gd name="connsiteX48" fmla="*/ 766843 w 1075004"/>
                <a:gd name="connsiteY48" fmla="*/ 235475 h 652174"/>
                <a:gd name="connsiteX49" fmla="*/ 782320 w 1075004"/>
                <a:gd name="connsiteY49" fmla="*/ 253920 h 652174"/>
                <a:gd name="connsiteX50" fmla="*/ 787242 w 1075004"/>
                <a:gd name="connsiteY50" fmla="*/ 326088 h 652174"/>
                <a:gd name="connsiteX51" fmla="*/ 785600 w 1075004"/>
                <a:gd name="connsiteY51" fmla="*/ 324446 h 652174"/>
                <a:gd name="connsiteX52" fmla="*/ 785600 w 1075004"/>
                <a:gd name="connsiteY52" fmla="*/ 237208 h 652174"/>
                <a:gd name="connsiteX53" fmla="*/ 722116 w 1075004"/>
                <a:gd name="connsiteY53" fmla="*/ 173723 h 652174"/>
                <a:gd name="connsiteX54" fmla="*/ 634876 w 1075004"/>
                <a:gd name="connsiteY54" fmla="*/ 173723 h 652174"/>
                <a:gd name="connsiteX55" fmla="*/ 556664 w 1075004"/>
                <a:gd name="connsiteY55" fmla="*/ 95510 h 652174"/>
                <a:gd name="connsiteX56" fmla="*/ 95508 w 1075004"/>
                <a:gd name="connsiteY56" fmla="*/ 95510 h 652174"/>
                <a:gd name="connsiteX57" fmla="*/ 0 w 1075004"/>
                <a:gd name="connsiteY57" fmla="*/ 326088 h 652174"/>
                <a:gd name="connsiteX58" fmla="*/ 95508 w 1075004"/>
                <a:gd name="connsiteY58" fmla="*/ 556666 h 652174"/>
                <a:gd name="connsiteX59" fmla="*/ 556665 w 1075004"/>
                <a:gd name="connsiteY59" fmla="*/ 556666 h 652174"/>
                <a:gd name="connsiteX60" fmla="*/ 634877 w 1075004"/>
                <a:gd name="connsiteY60" fmla="*/ 478453 h 652174"/>
                <a:gd name="connsiteX61" fmla="*/ 722116 w 1075004"/>
                <a:gd name="connsiteY61" fmla="*/ 478454 h 652174"/>
                <a:gd name="connsiteX62" fmla="*/ 785600 w 1075004"/>
                <a:gd name="connsiteY62" fmla="*/ 414969 h 652174"/>
                <a:gd name="connsiteX63" fmla="*/ 785600 w 1075004"/>
                <a:gd name="connsiteY63" fmla="*/ 327730 h 652174"/>
                <a:gd name="connsiteX64" fmla="*/ 893383 w 1075004"/>
                <a:gd name="connsiteY64" fmla="*/ 437431 h 652174"/>
                <a:gd name="connsiteX65" fmla="*/ 893383 w 1075004"/>
                <a:gd name="connsiteY65" fmla="*/ 214744 h 652174"/>
                <a:gd name="connsiteX66" fmla="*/ 864082 w 1075004"/>
                <a:gd name="connsiteY66" fmla="*/ 185443 h 652174"/>
                <a:gd name="connsiteX67" fmla="*/ 834781 w 1075004"/>
                <a:gd name="connsiteY67" fmla="*/ 214744 h 652174"/>
                <a:gd name="connsiteX68" fmla="*/ 834781 w 1075004"/>
                <a:gd name="connsiteY68" fmla="*/ 437432 h 652174"/>
                <a:gd name="connsiteX69" fmla="*/ 864082 w 1075004"/>
                <a:gd name="connsiteY69" fmla="*/ 466733 h 652174"/>
                <a:gd name="connsiteX70" fmla="*/ 864082 w 1075004"/>
                <a:gd name="connsiteY70" fmla="*/ 466732 h 652174"/>
                <a:gd name="connsiteX71" fmla="*/ 893383 w 1075004"/>
                <a:gd name="connsiteY71" fmla="*/ 437431 h 652174"/>
                <a:gd name="connsiteX72" fmla="*/ 984194 w 1075004"/>
                <a:gd name="connsiteY72" fmla="*/ 425711 h 652174"/>
                <a:gd name="connsiteX73" fmla="*/ 984193 w 1075004"/>
                <a:gd name="connsiteY73" fmla="*/ 226464 h 652174"/>
                <a:gd name="connsiteX74" fmla="*/ 954893 w 1075004"/>
                <a:gd name="connsiteY74" fmla="*/ 197163 h 652174"/>
                <a:gd name="connsiteX75" fmla="*/ 925591 w 1075004"/>
                <a:gd name="connsiteY75" fmla="*/ 226464 h 652174"/>
                <a:gd name="connsiteX76" fmla="*/ 925591 w 1075004"/>
                <a:gd name="connsiteY76" fmla="*/ 425711 h 652174"/>
                <a:gd name="connsiteX77" fmla="*/ 954893 w 1075004"/>
                <a:gd name="connsiteY77" fmla="*/ 455012 h 652174"/>
                <a:gd name="connsiteX78" fmla="*/ 954893 w 1075004"/>
                <a:gd name="connsiteY78" fmla="*/ 455012 h 652174"/>
                <a:gd name="connsiteX79" fmla="*/ 984194 w 1075004"/>
                <a:gd name="connsiteY79" fmla="*/ 425711 h 652174"/>
                <a:gd name="connsiteX80" fmla="*/ 1075004 w 1075004"/>
                <a:gd name="connsiteY80" fmla="*/ 402269 h 652174"/>
                <a:gd name="connsiteX81" fmla="*/ 1075004 w 1075004"/>
                <a:gd name="connsiteY81" fmla="*/ 249905 h 652174"/>
                <a:gd name="connsiteX82" fmla="*/ 1045703 w 1075004"/>
                <a:gd name="connsiteY82" fmla="*/ 220604 h 652174"/>
                <a:gd name="connsiteX83" fmla="*/ 1016402 w 1075004"/>
                <a:gd name="connsiteY83" fmla="*/ 249905 h 652174"/>
                <a:gd name="connsiteX84" fmla="*/ 1016402 w 1075004"/>
                <a:gd name="connsiteY84" fmla="*/ 402270 h 652174"/>
                <a:gd name="connsiteX85" fmla="*/ 1045703 w 1075004"/>
                <a:gd name="connsiteY85" fmla="*/ 431571 h 652174"/>
                <a:gd name="connsiteX86" fmla="*/ 1045703 w 1075004"/>
                <a:gd name="connsiteY86" fmla="*/ 431571 h 652174"/>
                <a:gd name="connsiteX87" fmla="*/ 1075004 w 1075004"/>
                <a:gd name="connsiteY87" fmla="*/ 402269 h 65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4">
                  <a:moveTo>
                    <a:pt x="782320" y="253920"/>
                  </a:moveTo>
                  <a:cubicBezTo>
                    <a:pt x="781500" y="263287"/>
                    <a:pt x="773242" y="270216"/>
                    <a:pt x="763875" y="269397"/>
                  </a:cubicBezTo>
                  <a:cubicBezTo>
                    <a:pt x="649707" y="259409"/>
                    <a:pt x="535539" y="249421"/>
                    <a:pt x="421371" y="239432"/>
                  </a:cubicBezTo>
                  <a:lnTo>
                    <a:pt x="421370" y="253855"/>
                  </a:lnTo>
                  <a:lnTo>
                    <a:pt x="447078" y="253855"/>
                  </a:lnTo>
                  <a:cubicBezTo>
                    <a:pt x="456482" y="253854"/>
                    <a:pt x="464104" y="261477"/>
                    <a:pt x="464104" y="270881"/>
                  </a:cubicBezTo>
                  <a:lnTo>
                    <a:pt x="464104" y="270880"/>
                  </a:lnTo>
                  <a:cubicBezTo>
                    <a:pt x="464104" y="280283"/>
                    <a:pt x="456482" y="287906"/>
                    <a:pt x="447079" y="287906"/>
                  </a:cubicBezTo>
                  <a:cubicBezTo>
                    <a:pt x="438509" y="287906"/>
                    <a:pt x="429940" y="287905"/>
                    <a:pt x="421371" y="287906"/>
                  </a:cubicBezTo>
                  <a:lnTo>
                    <a:pt x="421371" y="311228"/>
                  </a:lnTo>
                  <a:lnTo>
                    <a:pt x="447078" y="311228"/>
                  </a:lnTo>
                  <a:cubicBezTo>
                    <a:pt x="456482" y="311228"/>
                    <a:pt x="464104" y="318851"/>
                    <a:pt x="464104" y="328254"/>
                  </a:cubicBezTo>
                  <a:lnTo>
                    <a:pt x="464104" y="328254"/>
                  </a:lnTo>
                  <a:cubicBezTo>
                    <a:pt x="464104" y="337656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80"/>
                  </a:cubicBezTo>
                  <a:lnTo>
                    <a:pt x="421371" y="368602"/>
                  </a:lnTo>
                  <a:lnTo>
                    <a:pt x="447078" y="368602"/>
                  </a:lnTo>
                  <a:cubicBezTo>
                    <a:pt x="456482" y="368602"/>
                    <a:pt x="464104" y="376224"/>
                    <a:pt x="464104" y="385628"/>
                  </a:cubicBezTo>
                  <a:lnTo>
                    <a:pt x="464104" y="385628"/>
                  </a:lnTo>
                  <a:cubicBezTo>
                    <a:pt x="464104" y="395031"/>
                    <a:pt x="456481" y="402653"/>
                    <a:pt x="447079" y="402653"/>
                  </a:cubicBezTo>
                  <a:cubicBezTo>
                    <a:pt x="438509" y="402653"/>
                    <a:pt x="429940" y="402653"/>
                    <a:pt x="421371" y="402653"/>
                  </a:cubicBezTo>
                  <a:lnTo>
                    <a:pt x="421370" y="417163"/>
                  </a:lnTo>
                  <a:lnTo>
                    <a:pt x="762268" y="381333"/>
                  </a:lnTo>
                  <a:cubicBezTo>
                    <a:pt x="771619" y="380351"/>
                    <a:pt x="779997" y="387135"/>
                    <a:pt x="780980" y="396486"/>
                  </a:cubicBezTo>
                  <a:cubicBezTo>
                    <a:pt x="781963" y="405838"/>
                    <a:pt x="775179" y="414215"/>
                    <a:pt x="765828" y="415198"/>
                  </a:cubicBezTo>
                  <a:cubicBezTo>
                    <a:pt x="649182" y="427458"/>
                    <a:pt x="532538" y="439719"/>
                    <a:pt x="415893" y="451978"/>
                  </a:cubicBezTo>
                  <a:cubicBezTo>
                    <a:pt x="406541" y="452961"/>
                    <a:pt x="398164" y="446177"/>
                    <a:pt x="397181" y="436825"/>
                  </a:cubicBezTo>
                  <a:cubicBezTo>
                    <a:pt x="396959" y="434721"/>
                    <a:pt x="397132" y="432666"/>
                    <a:pt x="398889" y="431061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4"/>
                  </a:lnTo>
                  <a:cubicBezTo>
                    <a:pt x="363559" y="402654"/>
                    <a:pt x="355936" y="395032"/>
                    <a:pt x="355936" y="385628"/>
                  </a:cubicBezTo>
                  <a:cubicBezTo>
                    <a:pt x="355936" y="376225"/>
                    <a:pt x="363559" y="368602"/>
                    <a:pt x="372962" y="368602"/>
                  </a:cubicBezTo>
                  <a:lnTo>
                    <a:pt x="398669" y="368602"/>
                  </a:lnTo>
                  <a:lnTo>
                    <a:pt x="398670" y="345280"/>
                  </a:lnTo>
                  <a:lnTo>
                    <a:pt x="372962" y="345280"/>
                  </a:lnTo>
                  <a:cubicBezTo>
                    <a:pt x="363559" y="345279"/>
                    <a:pt x="355937" y="337657"/>
                    <a:pt x="355936" y="328254"/>
                  </a:cubicBezTo>
                  <a:cubicBezTo>
                    <a:pt x="355937" y="318851"/>
                    <a:pt x="363559" y="311228"/>
                    <a:pt x="372962" y="311229"/>
                  </a:cubicBezTo>
                  <a:lnTo>
                    <a:pt x="398669" y="311228"/>
                  </a:lnTo>
                  <a:lnTo>
                    <a:pt x="398669" y="287906"/>
                  </a:lnTo>
                  <a:lnTo>
                    <a:pt x="372962" y="287906"/>
                  </a:lnTo>
                  <a:cubicBezTo>
                    <a:pt x="363559" y="287906"/>
                    <a:pt x="355936" y="280284"/>
                    <a:pt x="355936" y="270881"/>
                  </a:cubicBezTo>
                  <a:cubicBezTo>
                    <a:pt x="355936" y="261477"/>
                    <a:pt x="363559" y="253855"/>
                    <a:pt x="372962" y="253855"/>
                  </a:cubicBezTo>
                  <a:lnTo>
                    <a:pt x="398670" y="253855"/>
                  </a:lnTo>
                  <a:lnTo>
                    <a:pt x="398670" y="226225"/>
                  </a:lnTo>
                  <a:cubicBezTo>
                    <a:pt x="398670" y="225700"/>
                    <a:pt x="398705" y="225183"/>
                    <a:pt x="399282" y="224746"/>
                  </a:cubicBezTo>
                  <a:lnTo>
                    <a:pt x="397876" y="220286"/>
                  </a:lnTo>
                  <a:cubicBezTo>
                    <a:pt x="398695" y="210918"/>
                    <a:pt x="406953" y="203989"/>
                    <a:pt x="416321" y="204808"/>
                  </a:cubicBezTo>
                  <a:lnTo>
                    <a:pt x="766843" y="235475"/>
                  </a:lnTo>
                  <a:cubicBezTo>
                    <a:pt x="776210" y="236295"/>
                    <a:pt x="783140" y="244552"/>
                    <a:pt x="782320" y="253920"/>
                  </a:cubicBezTo>
                  <a:close/>
                  <a:moveTo>
                    <a:pt x="787242" y="326088"/>
                  </a:moveTo>
                  <a:lnTo>
                    <a:pt x="785600" y="324446"/>
                  </a:lnTo>
                  <a:lnTo>
                    <a:pt x="785600" y="237208"/>
                  </a:lnTo>
                  <a:cubicBezTo>
                    <a:pt x="785600" y="202146"/>
                    <a:pt x="757177" y="173723"/>
                    <a:pt x="722116" y="173723"/>
                  </a:cubicBezTo>
                  <a:lnTo>
                    <a:pt x="634876" y="173723"/>
                  </a:lnTo>
                  <a:cubicBezTo>
                    <a:pt x="608806" y="147652"/>
                    <a:pt x="582735" y="121580"/>
                    <a:pt x="556664" y="95510"/>
                  </a:cubicBezTo>
                  <a:cubicBezTo>
                    <a:pt x="429319" y="-31836"/>
                    <a:pt x="222853" y="-31835"/>
                    <a:pt x="95508" y="95510"/>
                  </a:cubicBezTo>
                  <a:cubicBezTo>
                    <a:pt x="31836" y="159182"/>
                    <a:pt x="0" y="242635"/>
                    <a:pt x="0" y="326088"/>
                  </a:cubicBezTo>
                  <a:cubicBezTo>
                    <a:pt x="0" y="409541"/>
                    <a:pt x="31836" y="492993"/>
                    <a:pt x="95508" y="556666"/>
                  </a:cubicBezTo>
                  <a:cubicBezTo>
                    <a:pt x="222853" y="684011"/>
                    <a:pt x="429320" y="684011"/>
                    <a:pt x="556665" y="556666"/>
                  </a:cubicBezTo>
                  <a:lnTo>
                    <a:pt x="634877" y="478453"/>
                  </a:lnTo>
                  <a:lnTo>
                    <a:pt x="722116" y="478454"/>
                  </a:lnTo>
                  <a:cubicBezTo>
                    <a:pt x="757178" y="478453"/>
                    <a:pt x="785600" y="450030"/>
                    <a:pt x="785600" y="414969"/>
                  </a:cubicBezTo>
                  <a:lnTo>
                    <a:pt x="785600" y="327730"/>
                  </a:lnTo>
                  <a:close/>
                  <a:moveTo>
                    <a:pt x="893383" y="437431"/>
                  </a:moveTo>
                  <a:lnTo>
                    <a:pt x="893383" y="214744"/>
                  </a:lnTo>
                  <a:cubicBezTo>
                    <a:pt x="893383" y="198562"/>
                    <a:pt x="880265" y="185443"/>
                    <a:pt x="864082" y="185443"/>
                  </a:cubicBezTo>
                  <a:cubicBezTo>
                    <a:pt x="847900" y="185443"/>
                    <a:pt x="834781" y="198562"/>
                    <a:pt x="834781" y="214744"/>
                  </a:cubicBezTo>
                  <a:lnTo>
                    <a:pt x="834781" y="437432"/>
                  </a:lnTo>
                  <a:cubicBezTo>
                    <a:pt x="834781" y="453614"/>
                    <a:pt x="847900" y="466733"/>
                    <a:pt x="864082" y="466733"/>
                  </a:cubicBezTo>
                  <a:lnTo>
                    <a:pt x="864082" y="466732"/>
                  </a:lnTo>
                  <a:cubicBezTo>
                    <a:pt x="880265" y="466732"/>
                    <a:pt x="893383" y="453614"/>
                    <a:pt x="893383" y="437431"/>
                  </a:cubicBezTo>
                  <a:close/>
                  <a:moveTo>
                    <a:pt x="984194" y="425711"/>
                  </a:moveTo>
                  <a:lnTo>
                    <a:pt x="984193" y="226464"/>
                  </a:lnTo>
                  <a:cubicBezTo>
                    <a:pt x="984193" y="210282"/>
                    <a:pt x="971075" y="197164"/>
                    <a:pt x="954893" y="197163"/>
                  </a:cubicBezTo>
                  <a:cubicBezTo>
                    <a:pt x="938710" y="197164"/>
                    <a:pt x="925591" y="210282"/>
                    <a:pt x="925591" y="226464"/>
                  </a:cubicBezTo>
                  <a:lnTo>
                    <a:pt x="925591" y="425711"/>
                  </a:lnTo>
                  <a:cubicBezTo>
                    <a:pt x="925591" y="441894"/>
                    <a:pt x="938710" y="455012"/>
                    <a:pt x="954893" y="455012"/>
                  </a:cubicBezTo>
                  <a:lnTo>
                    <a:pt x="954893" y="455012"/>
                  </a:lnTo>
                  <a:cubicBezTo>
                    <a:pt x="971075" y="455012"/>
                    <a:pt x="984194" y="441893"/>
                    <a:pt x="984194" y="425711"/>
                  </a:cubicBezTo>
                  <a:close/>
                  <a:moveTo>
                    <a:pt x="1075004" y="402269"/>
                  </a:moveTo>
                  <a:lnTo>
                    <a:pt x="1075004" y="249905"/>
                  </a:lnTo>
                  <a:cubicBezTo>
                    <a:pt x="1075004" y="233722"/>
                    <a:pt x="1061885" y="220604"/>
                    <a:pt x="1045703" y="220604"/>
                  </a:cubicBezTo>
                  <a:cubicBezTo>
                    <a:pt x="1029520" y="220604"/>
                    <a:pt x="1016402" y="233722"/>
                    <a:pt x="1016402" y="249905"/>
                  </a:cubicBezTo>
                  <a:lnTo>
                    <a:pt x="1016402" y="402270"/>
                  </a:lnTo>
                  <a:cubicBezTo>
                    <a:pt x="1016402" y="418452"/>
                    <a:pt x="1029520" y="431571"/>
                    <a:pt x="1045703" y="431571"/>
                  </a:cubicBezTo>
                  <a:lnTo>
                    <a:pt x="1045703" y="431571"/>
                  </a:lnTo>
                  <a:cubicBezTo>
                    <a:pt x="1061885" y="431571"/>
                    <a:pt x="1075004" y="418452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C2FB9967-9854-4B67-AE17-EAB5F4D50E80}"/>
              </a:ext>
            </a:extLst>
          </p:cNvPr>
          <p:cNvGrpSpPr/>
          <p:nvPr/>
        </p:nvGrpSpPr>
        <p:grpSpPr>
          <a:xfrm>
            <a:off x="570527" y="-20084"/>
            <a:ext cx="762976" cy="2449850"/>
            <a:chOff x="1591607" y="-20084"/>
            <a:chExt cx="762976" cy="2449850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F3A6090F-3640-4E4B-B1B0-C3130EAE9E97}"/>
                </a:ext>
              </a:extLst>
            </p:cNvPr>
            <p:cNvSpPr/>
            <p:nvPr/>
          </p:nvSpPr>
          <p:spPr>
            <a:xfrm>
              <a:off x="1936171" y="-20084"/>
              <a:ext cx="72000" cy="118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52B038E1-2D01-43D9-A6E4-FAABA6040D4C}"/>
                </a:ext>
              </a:extLst>
            </p:cNvPr>
            <p:cNvSpPr/>
            <p:nvPr/>
          </p:nvSpPr>
          <p:spPr>
            <a:xfrm rot="5400000" flipH="1">
              <a:off x="1344272" y="1419455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8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8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7 w 1075004"/>
                <a:gd name="connsiteY22" fmla="*/ 381332 h 652173"/>
                <a:gd name="connsiteX23" fmla="*/ 780979 w 1075004"/>
                <a:gd name="connsiteY23" fmla="*/ 396485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69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69 w 1075004"/>
                <a:gd name="connsiteY43" fmla="*/ 253854 h 652173"/>
                <a:gd name="connsiteX44" fmla="*/ 398669 w 1075004"/>
                <a:gd name="connsiteY44" fmla="*/ 226224 h 652173"/>
                <a:gd name="connsiteX45" fmla="*/ 399282 w 1075004"/>
                <a:gd name="connsiteY45" fmla="*/ 224745 h 652173"/>
                <a:gd name="connsiteX46" fmla="*/ 397875 w 1075004"/>
                <a:gd name="connsiteY46" fmla="*/ 220285 h 652173"/>
                <a:gd name="connsiteX47" fmla="*/ 416320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5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4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3 h 652173"/>
                <a:gd name="connsiteX74" fmla="*/ 954892 w 1075004"/>
                <a:gd name="connsiteY74" fmla="*/ 197162 h 652173"/>
                <a:gd name="connsiteX75" fmla="*/ 925591 w 1075004"/>
                <a:gd name="connsiteY75" fmla="*/ 226463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3 w 1075004"/>
                <a:gd name="connsiteY81" fmla="*/ 249904 h 652173"/>
                <a:gd name="connsiteX82" fmla="*/ 1045703 w 1075004"/>
                <a:gd name="connsiteY82" fmla="*/ 220603 h 652173"/>
                <a:gd name="connsiteX83" fmla="*/ 1016401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3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8" y="287905"/>
                  </a:cubicBezTo>
                  <a:cubicBezTo>
                    <a:pt x="438509" y="287905"/>
                    <a:pt x="429939" y="287904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8" y="345278"/>
                  </a:cubicBezTo>
                  <a:cubicBezTo>
                    <a:pt x="438510" y="345278"/>
                    <a:pt x="429939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7" y="381332"/>
                  </a:lnTo>
                  <a:cubicBezTo>
                    <a:pt x="771619" y="380350"/>
                    <a:pt x="779997" y="387134"/>
                    <a:pt x="780979" y="396485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8" y="368601"/>
                    <a:pt x="372962" y="368601"/>
                  </a:cubicBezTo>
                  <a:lnTo>
                    <a:pt x="398669" y="368601"/>
                  </a:lnTo>
                  <a:lnTo>
                    <a:pt x="398669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69" y="253854"/>
                  </a:lnTo>
                  <a:lnTo>
                    <a:pt x="398669" y="226224"/>
                  </a:lnTo>
                  <a:cubicBezTo>
                    <a:pt x="398669" y="225699"/>
                    <a:pt x="398705" y="225182"/>
                    <a:pt x="399282" y="224745"/>
                  </a:cubicBezTo>
                  <a:lnTo>
                    <a:pt x="397875" y="220285"/>
                  </a:lnTo>
                  <a:cubicBezTo>
                    <a:pt x="398695" y="210917"/>
                    <a:pt x="406953" y="203988"/>
                    <a:pt x="416320" y="204807"/>
                  </a:cubicBezTo>
                  <a:lnTo>
                    <a:pt x="766843" y="235474"/>
                  </a:lnTo>
                  <a:cubicBezTo>
                    <a:pt x="776210" y="236294"/>
                    <a:pt x="783139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5" y="173722"/>
                  </a:cubicBezTo>
                  <a:lnTo>
                    <a:pt x="634876" y="173722"/>
                  </a:lnTo>
                  <a:cubicBezTo>
                    <a:pt x="608805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4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899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3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3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3" y="249904"/>
                  </a:lnTo>
                  <a:cubicBezTo>
                    <a:pt x="1075003" y="233721"/>
                    <a:pt x="1061885" y="220603"/>
                    <a:pt x="1045703" y="220603"/>
                  </a:cubicBezTo>
                  <a:cubicBezTo>
                    <a:pt x="1029520" y="220603"/>
                    <a:pt x="1016401" y="233721"/>
                    <a:pt x="1016401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3606800" y="320435"/>
            <a:ext cx="83820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Fungsi Bahasa Menurut Widjono (2015)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2009833"/>
            <a:ext cx="6096000" cy="47447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tabLst>
                <a:tab pos="270510" algn="l"/>
              </a:tabLst>
            </a:pPr>
            <a:r>
              <a:rPr lang="id-ID" sz="2400" b="1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Mencakupi: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Sarana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komunikasi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Sarana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integrasi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adaptasi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Sarana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kontrol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sosial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Sarana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memahami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diri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Sarana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ekspresi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diri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Sarana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memahami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orang lain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Sarana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mengamati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lingkungan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sekitar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Sarana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berpikir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logis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Membangun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kecerdasan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Mengembangkan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kecerdasan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ganda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Membangun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karakter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Mengembangkan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profesi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Menciptakan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kreativitas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baru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7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4A021ED1-3608-4054-9B4C-941AC7D709E7}"/>
              </a:ext>
            </a:extLst>
          </p:cNvPr>
          <p:cNvGrpSpPr/>
          <p:nvPr/>
        </p:nvGrpSpPr>
        <p:grpSpPr>
          <a:xfrm>
            <a:off x="2072054" y="-1847"/>
            <a:ext cx="762976" cy="3863294"/>
            <a:chOff x="3942094" y="-1847"/>
            <a:chExt cx="762976" cy="3863294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82AF5FA-6C00-45EA-BB58-D259B0130D77}"/>
                </a:ext>
              </a:extLst>
            </p:cNvPr>
            <p:cNvSpPr/>
            <p:nvPr/>
          </p:nvSpPr>
          <p:spPr>
            <a:xfrm>
              <a:off x="4288244" y="-1847"/>
              <a:ext cx="72000" cy="2651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4F8D1D4B-337E-480F-9132-FBFD4028C449}"/>
                </a:ext>
              </a:extLst>
            </p:cNvPr>
            <p:cNvSpPr/>
            <p:nvPr/>
          </p:nvSpPr>
          <p:spPr>
            <a:xfrm rot="5400000" flipH="1">
              <a:off x="3694759" y="2851136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9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3 h 652173"/>
                <a:gd name="connsiteX20" fmla="*/ 421371 w 1075004"/>
                <a:gd name="connsiteY20" fmla="*/ 402653 h 652173"/>
                <a:gd name="connsiteX21" fmla="*/ 421370 w 1075004"/>
                <a:gd name="connsiteY21" fmla="*/ 417162 h 652173"/>
                <a:gd name="connsiteX22" fmla="*/ 762268 w 1075004"/>
                <a:gd name="connsiteY22" fmla="*/ 381333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1 h 652173"/>
                <a:gd name="connsiteX29" fmla="*/ 398669 w 1075004"/>
                <a:gd name="connsiteY29" fmla="*/ 402653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3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3 w 1075004"/>
                <a:gd name="connsiteY77" fmla="*/ 455012 h 652173"/>
                <a:gd name="connsiteX78" fmla="*/ 954893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9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9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6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7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4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3"/>
                  </a:cubicBezTo>
                  <a:cubicBezTo>
                    <a:pt x="438509" y="402653"/>
                    <a:pt x="429940" y="402652"/>
                    <a:pt x="421371" y="402653"/>
                  </a:cubicBezTo>
                  <a:lnTo>
                    <a:pt x="421370" y="417162"/>
                  </a:lnTo>
                  <a:lnTo>
                    <a:pt x="762268" y="381333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9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7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30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3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2"/>
                    <a:pt x="954893" y="455012"/>
                  </a:cubicBezTo>
                  <a:lnTo>
                    <a:pt x="954893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9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2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8469A942-804D-4903-8F4A-8D9429512BF3}"/>
              </a:ext>
            </a:extLst>
          </p:cNvPr>
          <p:cNvGrpSpPr/>
          <p:nvPr/>
        </p:nvGrpSpPr>
        <p:grpSpPr>
          <a:xfrm>
            <a:off x="1588879" y="-1847"/>
            <a:ext cx="762976" cy="2936601"/>
            <a:chOff x="3158599" y="-1847"/>
            <a:chExt cx="762976" cy="2936601"/>
          </a:xfrm>
          <a:solidFill>
            <a:schemeClr val="accent4"/>
          </a:solidFill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82B04CED-E9CE-4AD0-AC88-1E335388BA2D}"/>
                </a:ext>
              </a:extLst>
            </p:cNvPr>
            <p:cNvSpPr/>
            <p:nvPr/>
          </p:nvSpPr>
          <p:spPr>
            <a:xfrm>
              <a:off x="3501625" y="-1847"/>
              <a:ext cx="72000" cy="1737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C5500B9C-197E-48FC-8A95-0C5F5A2064F8}"/>
                </a:ext>
              </a:extLst>
            </p:cNvPr>
            <p:cNvSpPr/>
            <p:nvPr/>
          </p:nvSpPr>
          <p:spPr>
            <a:xfrm rot="5400000" flipH="1">
              <a:off x="2911264" y="1924443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8 w 1075004"/>
                <a:gd name="connsiteY22" fmla="*/ 381332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2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9" y="345278"/>
                  </a:cubicBezTo>
                  <a:cubicBezTo>
                    <a:pt x="438510" y="345278"/>
                    <a:pt x="429940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8" y="381332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8D1DD00C-F719-4E36-8400-D48848310B64}"/>
              </a:ext>
            </a:extLst>
          </p:cNvPr>
          <p:cNvGrpSpPr/>
          <p:nvPr/>
        </p:nvGrpSpPr>
        <p:grpSpPr>
          <a:xfrm>
            <a:off x="735264" y="-1847"/>
            <a:ext cx="1437328" cy="5489412"/>
            <a:chOff x="2015424" y="-1847"/>
            <a:chExt cx="1437328" cy="5489412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C03BF2F0-D709-4C92-878E-6F1024DCB8F1}"/>
                </a:ext>
              </a:extLst>
            </p:cNvPr>
            <p:cNvSpPr/>
            <p:nvPr/>
          </p:nvSpPr>
          <p:spPr>
            <a:xfrm>
              <a:off x="2701620" y="-1847"/>
              <a:ext cx="72000" cy="4023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51">
              <a:extLst>
                <a:ext uri="{FF2B5EF4-FFF2-40B4-BE49-F238E27FC236}">
                  <a16:creationId xmlns="" xmlns:a16="http://schemas.microsoft.com/office/drawing/2014/main" id="{0A65E5E0-B696-4840-BE42-1CBEA55E6D07}"/>
                </a:ext>
              </a:extLst>
            </p:cNvPr>
            <p:cNvSpPr/>
            <p:nvPr/>
          </p:nvSpPr>
          <p:spPr>
            <a:xfrm rot="5400000" flipH="1">
              <a:off x="1970982" y="4005795"/>
              <a:ext cx="1526212" cy="1437328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92D9A825-26F7-4AC0-AA66-A642F08B3FCC}"/>
              </a:ext>
            </a:extLst>
          </p:cNvPr>
          <p:cNvGrpSpPr/>
          <p:nvPr/>
        </p:nvGrpSpPr>
        <p:grpSpPr>
          <a:xfrm>
            <a:off x="46111" y="-1847"/>
            <a:ext cx="762978" cy="3628896"/>
            <a:chOff x="808111" y="-1847"/>
            <a:chExt cx="762978" cy="3628896"/>
          </a:xfrm>
          <a:solidFill>
            <a:schemeClr val="accent2"/>
          </a:solidFill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67987A3D-8DA5-4431-823F-480685C7A5DC}"/>
                </a:ext>
              </a:extLst>
            </p:cNvPr>
            <p:cNvSpPr/>
            <p:nvPr/>
          </p:nvSpPr>
          <p:spPr>
            <a:xfrm>
              <a:off x="1152817" y="-1847"/>
              <a:ext cx="72000" cy="2377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63E94029-08EA-46F5-9EA4-70C4B6B01CF4}"/>
                </a:ext>
              </a:extLst>
            </p:cNvPr>
            <p:cNvSpPr/>
            <p:nvPr/>
          </p:nvSpPr>
          <p:spPr>
            <a:xfrm rot="5400000" flipH="1">
              <a:off x="560777" y="2616737"/>
              <a:ext cx="1257646" cy="762978"/>
            </a:xfrm>
            <a:custGeom>
              <a:avLst/>
              <a:gdLst>
                <a:gd name="connsiteX0" fmla="*/ 782320 w 1075004"/>
                <a:gd name="connsiteY0" fmla="*/ 253920 h 652174"/>
                <a:gd name="connsiteX1" fmla="*/ 763875 w 1075004"/>
                <a:gd name="connsiteY1" fmla="*/ 269397 h 652174"/>
                <a:gd name="connsiteX2" fmla="*/ 421371 w 1075004"/>
                <a:gd name="connsiteY2" fmla="*/ 239432 h 652174"/>
                <a:gd name="connsiteX3" fmla="*/ 421370 w 1075004"/>
                <a:gd name="connsiteY3" fmla="*/ 253855 h 652174"/>
                <a:gd name="connsiteX4" fmla="*/ 447078 w 1075004"/>
                <a:gd name="connsiteY4" fmla="*/ 253855 h 652174"/>
                <a:gd name="connsiteX5" fmla="*/ 464104 w 1075004"/>
                <a:gd name="connsiteY5" fmla="*/ 270881 h 652174"/>
                <a:gd name="connsiteX6" fmla="*/ 464104 w 1075004"/>
                <a:gd name="connsiteY6" fmla="*/ 270880 h 652174"/>
                <a:gd name="connsiteX7" fmla="*/ 447079 w 1075004"/>
                <a:gd name="connsiteY7" fmla="*/ 287906 h 652174"/>
                <a:gd name="connsiteX8" fmla="*/ 421371 w 1075004"/>
                <a:gd name="connsiteY8" fmla="*/ 287906 h 652174"/>
                <a:gd name="connsiteX9" fmla="*/ 421371 w 1075004"/>
                <a:gd name="connsiteY9" fmla="*/ 311228 h 652174"/>
                <a:gd name="connsiteX10" fmla="*/ 447078 w 1075004"/>
                <a:gd name="connsiteY10" fmla="*/ 311228 h 652174"/>
                <a:gd name="connsiteX11" fmla="*/ 464104 w 1075004"/>
                <a:gd name="connsiteY11" fmla="*/ 328254 h 652174"/>
                <a:gd name="connsiteX12" fmla="*/ 464104 w 1075004"/>
                <a:gd name="connsiteY12" fmla="*/ 328254 h 652174"/>
                <a:gd name="connsiteX13" fmla="*/ 447079 w 1075004"/>
                <a:gd name="connsiteY13" fmla="*/ 345279 h 652174"/>
                <a:gd name="connsiteX14" fmla="*/ 421371 w 1075004"/>
                <a:gd name="connsiteY14" fmla="*/ 345280 h 652174"/>
                <a:gd name="connsiteX15" fmla="*/ 421371 w 1075004"/>
                <a:gd name="connsiteY15" fmla="*/ 368602 h 652174"/>
                <a:gd name="connsiteX16" fmla="*/ 447078 w 1075004"/>
                <a:gd name="connsiteY16" fmla="*/ 368602 h 652174"/>
                <a:gd name="connsiteX17" fmla="*/ 464104 w 1075004"/>
                <a:gd name="connsiteY17" fmla="*/ 385628 h 652174"/>
                <a:gd name="connsiteX18" fmla="*/ 464104 w 1075004"/>
                <a:gd name="connsiteY18" fmla="*/ 385628 h 652174"/>
                <a:gd name="connsiteX19" fmla="*/ 447079 w 1075004"/>
                <a:gd name="connsiteY19" fmla="*/ 402653 h 652174"/>
                <a:gd name="connsiteX20" fmla="*/ 421371 w 1075004"/>
                <a:gd name="connsiteY20" fmla="*/ 402653 h 652174"/>
                <a:gd name="connsiteX21" fmla="*/ 421370 w 1075004"/>
                <a:gd name="connsiteY21" fmla="*/ 417163 h 652174"/>
                <a:gd name="connsiteX22" fmla="*/ 762268 w 1075004"/>
                <a:gd name="connsiteY22" fmla="*/ 381333 h 652174"/>
                <a:gd name="connsiteX23" fmla="*/ 780980 w 1075004"/>
                <a:gd name="connsiteY23" fmla="*/ 396486 h 652174"/>
                <a:gd name="connsiteX24" fmla="*/ 765828 w 1075004"/>
                <a:gd name="connsiteY24" fmla="*/ 415198 h 652174"/>
                <a:gd name="connsiteX25" fmla="*/ 415893 w 1075004"/>
                <a:gd name="connsiteY25" fmla="*/ 451978 h 652174"/>
                <a:gd name="connsiteX26" fmla="*/ 397181 w 1075004"/>
                <a:gd name="connsiteY26" fmla="*/ 436825 h 652174"/>
                <a:gd name="connsiteX27" fmla="*/ 398889 w 1075004"/>
                <a:gd name="connsiteY27" fmla="*/ 431061 h 652174"/>
                <a:gd name="connsiteX28" fmla="*/ 398669 w 1075004"/>
                <a:gd name="connsiteY28" fmla="*/ 430531 h 652174"/>
                <a:gd name="connsiteX29" fmla="*/ 398669 w 1075004"/>
                <a:gd name="connsiteY29" fmla="*/ 402653 h 652174"/>
                <a:gd name="connsiteX30" fmla="*/ 372962 w 1075004"/>
                <a:gd name="connsiteY30" fmla="*/ 402654 h 652174"/>
                <a:gd name="connsiteX31" fmla="*/ 355936 w 1075004"/>
                <a:gd name="connsiteY31" fmla="*/ 385628 h 652174"/>
                <a:gd name="connsiteX32" fmla="*/ 372962 w 1075004"/>
                <a:gd name="connsiteY32" fmla="*/ 368602 h 652174"/>
                <a:gd name="connsiteX33" fmla="*/ 398669 w 1075004"/>
                <a:gd name="connsiteY33" fmla="*/ 368602 h 652174"/>
                <a:gd name="connsiteX34" fmla="*/ 398670 w 1075004"/>
                <a:gd name="connsiteY34" fmla="*/ 345280 h 652174"/>
                <a:gd name="connsiteX35" fmla="*/ 372962 w 1075004"/>
                <a:gd name="connsiteY35" fmla="*/ 345280 h 652174"/>
                <a:gd name="connsiteX36" fmla="*/ 355936 w 1075004"/>
                <a:gd name="connsiteY36" fmla="*/ 328254 h 652174"/>
                <a:gd name="connsiteX37" fmla="*/ 372962 w 1075004"/>
                <a:gd name="connsiteY37" fmla="*/ 311229 h 652174"/>
                <a:gd name="connsiteX38" fmla="*/ 398669 w 1075004"/>
                <a:gd name="connsiteY38" fmla="*/ 311228 h 652174"/>
                <a:gd name="connsiteX39" fmla="*/ 398669 w 1075004"/>
                <a:gd name="connsiteY39" fmla="*/ 287906 h 652174"/>
                <a:gd name="connsiteX40" fmla="*/ 372962 w 1075004"/>
                <a:gd name="connsiteY40" fmla="*/ 287906 h 652174"/>
                <a:gd name="connsiteX41" fmla="*/ 355936 w 1075004"/>
                <a:gd name="connsiteY41" fmla="*/ 270881 h 652174"/>
                <a:gd name="connsiteX42" fmla="*/ 372962 w 1075004"/>
                <a:gd name="connsiteY42" fmla="*/ 253855 h 652174"/>
                <a:gd name="connsiteX43" fmla="*/ 398670 w 1075004"/>
                <a:gd name="connsiteY43" fmla="*/ 253855 h 652174"/>
                <a:gd name="connsiteX44" fmla="*/ 398670 w 1075004"/>
                <a:gd name="connsiteY44" fmla="*/ 226225 h 652174"/>
                <a:gd name="connsiteX45" fmla="*/ 399282 w 1075004"/>
                <a:gd name="connsiteY45" fmla="*/ 224746 h 652174"/>
                <a:gd name="connsiteX46" fmla="*/ 397876 w 1075004"/>
                <a:gd name="connsiteY46" fmla="*/ 220286 h 652174"/>
                <a:gd name="connsiteX47" fmla="*/ 416321 w 1075004"/>
                <a:gd name="connsiteY47" fmla="*/ 204808 h 652174"/>
                <a:gd name="connsiteX48" fmla="*/ 766843 w 1075004"/>
                <a:gd name="connsiteY48" fmla="*/ 235475 h 652174"/>
                <a:gd name="connsiteX49" fmla="*/ 782320 w 1075004"/>
                <a:gd name="connsiteY49" fmla="*/ 253920 h 652174"/>
                <a:gd name="connsiteX50" fmla="*/ 787242 w 1075004"/>
                <a:gd name="connsiteY50" fmla="*/ 326088 h 652174"/>
                <a:gd name="connsiteX51" fmla="*/ 785600 w 1075004"/>
                <a:gd name="connsiteY51" fmla="*/ 324446 h 652174"/>
                <a:gd name="connsiteX52" fmla="*/ 785600 w 1075004"/>
                <a:gd name="connsiteY52" fmla="*/ 237208 h 652174"/>
                <a:gd name="connsiteX53" fmla="*/ 722116 w 1075004"/>
                <a:gd name="connsiteY53" fmla="*/ 173723 h 652174"/>
                <a:gd name="connsiteX54" fmla="*/ 634876 w 1075004"/>
                <a:gd name="connsiteY54" fmla="*/ 173723 h 652174"/>
                <a:gd name="connsiteX55" fmla="*/ 556664 w 1075004"/>
                <a:gd name="connsiteY55" fmla="*/ 95510 h 652174"/>
                <a:gd name="connsiteX56" fmla="*/ 95508 w 1075004"/>
                <a:gd name="connsiteY56" fmla="*/ 95510 h 652174"/>
                <a:gd name="connsiteX57" fmla="*/ 0 w 1075004"/>
                <a:gd name="connsiteY57" fmla="*/ 326088 h 652174"/>
                <a:gd name="connsiteX58" fmla="*/ 95508 w 1075004"/>
                <a:gd name="connsiteY58" fmla="*/ 556666 h 652174"/>
                <a:gd name="connsiteX59" fmla="*/ 556665 w 1075004"/>
                <a:gd name="connsiteY59" fmla="*/ 556666 h 652174"/>
                <a:gd name="connsiteX60" fmla="*/ 634877 w 1075004"/>
                <a:gd name="connsiteY60" fmla="*/ 478453 h 652174"/>
                <a:gd name="connsiteX61" fmla="*/ 722116 w 1075004"/>
                <a:gd name="connsiteY61" fmla="*/ 478454 h 652174"/>
                <a:gd name="connsiteX62" fmla="*/ 785600 w 1075004"/>
                <a:gd name="connsiteY62" fmla="*/ 414969 h 652174"/>
                <a:gd name="connsiteX63" fmla="*/ 785600 w 1075004"/>
                <a:gd name="connsiteY63" fmla="*/ 327730 h 652174"/>
                <a:gd name="connsiteX64" fmla="*/ 893383 w 1075004"/>
                <a:gd name="connsiteY64" fmla="*/ 437431 h 652174"/>
                <a:gd name="connsiteX65" fmla="*/ 893383 w 1075004"/>
                <a:gd name="connsiteY65" fmla="*/ 214744 h 652174"/>
                <a:gd name="connsiteX66" fmla="*/ 864082 w 1075004"/>
                <a:gd name="connsiteY66" fmla="*/ 185443 h 652174"/>
                <a:gd name="connsiteX67" fmla="*/ 834781 w 1075004"/>
                <a:gd name="connsiteY67" fmla="*/ 214744 h 652174"/>
                <a:gd name="connsiteX68" fmla="*/ 834781 w 1075004"/>
                <a:gd name="connsiteY68" fmla="*/ 437432 h 652174"/>
                <a:gd name="connsiteX69" fmla="*/ 864082 w 1075004"/>
                <a:gd name="connsiteY69" fmla="*/ 466733 h 652174"/>
                <a:gd name="connsiteX70" fmla="*/ 864082 w 1075004"/>
                <a:gd name="connsiteY70" fmla="*/ 466732 h 652174"/>
                <a:gd name="connsiteX71" fmla="*/ 893383 w 1075004"/>
                <a:gd name="connsiteY71" fmla="*/ 437431 h 652174"/>
                <a:gd name="connsiteX72" fmla="*/ 984194 w 1075004"/>
                <a:gd name="connsiteY72" fmla="*/ 425711 h 652174"/>
                <a:gd name="connsiteX73" fmla="*/ 984193 w 1075004"/>
                <a:gd name="connsiteY73" fmla="*/ 226464 h 652174"/>
                <a:gd name="connsiteX74" fmla="*/ 954893 w 1075004"/>
                <a:gd name="connsiteY74" fmla="*/ 197163 h 652174"/>
                <a:gd name="connsiteX75" fmla="*/ 925591 w 1075004"/>
                <a:gd name="connsiteY75" fmla="*/ 226464 h 652174"/>
                <a:gd name="connsiteX76" fmla="*/ 925591 w 1075004"/>
                <a:gd name="connsiteY76" fmla="*/ 425711 h 652174"/>
                <a:gd name="connsiteX77" fmla="*/ 954893 w 1075004"/>
                <a:gd name="connsiteY77" fmla="*/ 455012 h 652174"/>
                <a:gd name="connsiteX78" fmla="*/ 954893 w 1075004"/>
                <a:gd name="connsiteY78" fmla="*/ 455012 h 652174"/>
                <a:gd name="connsiteX79" fmla="*/ 984194 w 1075004"/>
                <a:gd name="connsiteY79" fmla="*/ 425711 h 652174"/>
                <a:gd name="connsiteX80" fmla="*/ 1075004 w 1075004"/>
                <a:gd name="connsiteY80" fmla="*/ 402269 h 652174"/>
                <a:gd name="connsiteX81" fmla="*/ 1075004 w 1075004"/>
                <a:gd name="connsiteY81" fmla="*/ 249905 h 652174"/>
                <a:gd name="connsiteX82" fmla="*/ 1045703 w 1075004"/>
                <a:gd name="connsiteY82" fmla="*/ 220604 h 652174"/>
                <a:gd name="connsiteX83" fmla="*/ 1016402 w 1075004"/>
                <a:gd name="connsiteY83" fmla="*/ 249905 h 652174"/>
                <a:gd name="connsiteX84" fmla="*/ 1016402 w 1075004"/>
                <a:gd name="connsiteY84" fmla="*/ 402270 h 652174"/>
                <a:gd name="connsiteX85" fmla="*/ 1045703 w 1075004"/>
                <a:gd name="connsiteY85" fmla="*/ 431571 h 652174"/>
                <a:gd name="connsiteX86" fmla="*/ 1045703 w 1075004"/>
                <a:gd name="connsiteY86" fmla="*/ 431571 h 652174"/>
                <a:gd name="connsiteX87" fmla="*/ 1075004 w 1075004"/>
                <a:gd name="connsiteY87" fmla="*/ 402269 h 65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4">
                  <a:moveTo>
                    <a:pt x="782320" y="253920"/>
                  </a:moveTo>
                  <a:cubicBezTo>
                    <a:pt x="781500" y="263287"/>
                    <a:pt x="773242" y="270216"/>
                    <a:pt x="763875" y="269397"/>
                  </a:cubicBezTo>
                  <a:cubicBezTo>
                    <a:pt x="649707" y="259409"/>
                    <a:pt x="535539" y="249421"/>
                    <a:pt x="421371" y="239432"/>
                  </a:cubicBezTo>
                  <a:lnTo>
                    <a:pt x="421370" y="253855"/>
                  </a:lnTo>
                  <a:lnTo>
                    <a:pt x="447078" y="253855"/>
                  </a:lnTo>
                  <a:cubicBezTo>
                    <a:pt x="456482" y="253854"/>
                    <a:pt x="464104" y="261477"/>
                    <a:pt x="464104" y="270881"/>
                  </a:cubicBezTo>
                  <a:lnTo>
                    <a:pt x="464104" y="270880"/>
                  </a:lnTo>
                  <a:cubicBezTo>
                    <a:pt x="464104" y="280283"/>
                    <a:pt x="456482" y="287906"/>
                    <a:pt x="447079" y="287906"/>
                  </a:cubicBezTo>
                  <a:cubicBezTo>
                    <a:pt x="438509" y="287906"/>
                    <a:pt x="429940" y="287905"/>
                    <a:pt x="421371" y="287906"/>
                  </a:cubicBezTo>
                  <a:lnTo>
                    <a:pt x="421371" y="311228"/>
                  </a:lnTo>
                  <a:lnTo>
                    <a:pt x="447078" y="311228"/>
                  </a:lnTo>
                  <a:cubicBezTo>
                    <a:pt x="456482" y="311228"/>
                    <a:pt x="464104" y="318851"/>
                    <a:pt x="464104" y="328254"/>
                  </a:cubicBezTo>
                  <a:lnTo>
                    <a:pt x="464104" y="328254"/>
                  </a:lnTo>
                  <a:cubicBezTo>
                    <a:pt x="464104" y="337656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80"/>
                  </a:cubicBezTo>
                  <a:lnTo>
                    <a:pt x="421371" y="368602"/>
                  </a:lnTo>
                  <a:lnTo>
                    <a:pt x="447078" y="368602"/>
                  </a:lnTo>
                  <a:cubicBezTo>
                    <a:pt x="456482" y="368602"/>
                    <a:pt x="464104" y="376224"/>
                    <a:pt x="464104" y="385628"/>
                  </a:cubicBezTo>
                  <a:lnTo>
                    <a:pt x="464104" y="385628"/>
                  </a:lnTo>
                  <a:cubicBezTo>
                    <a:pt x="464104" y="395031"/>
                    <a:pt x="456481" y="402653"/>
                    <a:pt x="447079" y="402653"/>
                  </a:cubicBezTo>
                  <a:cubicBezTo>
                    <a:pt x="438509" y="402653"/>
                    <a:pt x="429940" y="402653"/>
                    <a:pt x="421371" y="402653"/>
                  </a:cubicBezTo>
                  <a:lnTo>
                    <a:pt x="421370" y="417163"/>
                  </a:lnTo>
                  <a:lnTo>
                    <a:pt x="762268" y="381333"/>
                  </a:lnTo>
                  <a:cubicBezTo>
                    <a:pt x="771619" y="380351"/>
                    <a:pt x="779997" y="387135"/>
                    <a:pt x="780980" y="396486"/>
                  </a:cubicBezTo>
                  <a:cubicBezTo>
                    <a:pt x="781963" y="405838"/>
                    <a:pt x="775179" y="414215"/>
                    <a:pt x="765828" y="415198"/>
                  </a:cubicBezTo>
                  <a:cubicBezTo>
                    <a:pt x="649182" y="427458"/>
                    <a:pt x="532538" y="439719"/>
                    <a:pt x="415893" y="451978"/>
                  </a:cubicBezTo>
                  <a:cubicBezTo>
                    <a:pt x="406541" y="452961"/>
                    <a:pt x="398164" y="446177"/>
                    <a:pt x="397181" y="436825"/>
                  </a:cubicBezTo>
                  <a:cubicBezTo>
                    <a:pt x="396959" y="434721"/>
                    <a:pt x="397132" y="432666"/>
                    <a:pt x="398889" y="431061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4"/>
                  </a:lnTo>
                  <a:cubicBezTo>
                    <a:pt x="363559" y="402654"/>
                    <a:pt x="355936" y="395032"/>
                    <a:pt x="355936" y="385628"/>
                  </a:cubicBezTo>
                  <a:cubicBezTo>
                    <a:pt x="355936" y="376225"/>
                    <a:pt x="363559" y="368602"/>
                    <a:pt x="372962" y="368602"/>
                  </a:cubicBezTo>
                  <a:lnTo>
                    <a:pt x="398669" y="368602"/>
                  </a:lnTo>
                  <a:lnTo>
                    <a:pt x="398670" y="345280"/>
                  </a:lnTo>
                  <a:lnTo>
                    <a:pt x="372962" y="345280"/>
                  </a:lnTo>
                  <a:cubicBezTo>
                    <a:pt x="363559" y="345279"/>
                    <a:pt x="355937" y="337657"/>
                    <a:pt x="355936" y="328254"/>
                  </a:cubicBezTo>
                  <a:cubicBezTo>
                    <a:pt x="355937" y="318851"/>
                    <a:pt x="363559" y="311228"/>
                    <a:pt x="372962" y="311229"/>
                  </a:cubicBezTo>
                  <a:lnTo>
                    <a:pt x="398669" y="311228"/>
                  </a:lnTo>
                  <a:lnTo>
                    <a:pt x="398669" y="287906"/>
                  </a:lnTo>
                  <a:lnTo>
                    <a:pt x="372962" y="287906"/>
                  </a:lnTo>
                  <a:cubicBezTo>
                    <a:pt x="363559" y="287906"/>
                    <a:pt x="355936" y="280284"/>
                    <a:pt x="355936" y="270881"/>
                  </a:cubicBezTo>
                  <a:cubicBezTo>
                    <a:pt x="355936" y="261477"/>
                    <a:pt x="363559" y="253855"/>
                    <a:pt x="372962" y="253855"/>
                  </a:cubicBezTo>
                  <a:lnTo>
                    <a:pt x="398670" y="253855"/>
                  </a:lnTo>
                  <a:lnTo>
                    <a:pt x="398670" y="226225"/>
                  </a:lnTo>
                  <a:cubicBezTo>
                    <a:pt x="398670" y="225700"/>
                    <a:pt x="398705" y="225183"/>
                    <a:pt x="399282" y="224746"/>
                  </a:cubicBezTo>
                  <a:lnTo>
                    <a:pt x="397876" y="220286"/>
                  </a:lnTo>
                  <a:cubicBezTo>
                    <a:pt x="398695" y="210918"/>
                    <a:pt x="406953" y="203989"/>
                    <a:pt x="416321" y="204808"/>
                  </a:cubicBezTo>
                  <a:lnTo>
                    <a:pt x="766843" y="235475"/>
                  </a:lnTo>
                  <a:cubicBezTo>
                    <a:pt x="776210" y="236295"/>
                    <a:pt x="783140" y="244552"/>
                    <a:pt x="782320" y="253920"/>
                  </a:cubicBezTo>
                  <a:close/>
                  <a:moveTo>
                    <a:pt x="787242" y="326088"/>
                  </a:moveTo>
                  <a:lnTo>
                    <a:pt x="785600" y="324446"/>
                  </a:lnTo>
                  <a:lnTo>
                    <a:pt x="785600" y="237208"/>
                  </a:lnTo>
                  <a:cubicBezTo>
                    <a:pt x="785600" y="202146"/>
                    <a:pt x="757177" y="173723"/>
                    <a:pt x="722116" y="173723"/>
                  </a:cubicBezTo>
                  <a:lnTo>
                    <a:pt x="634876" y="173723"/>
                  </a:lnTo>
                  <a:cubicBezTo>
                    <a:pt x="608806" y="147652"/>
                    <a:pt x="582735" y="121580"/>
                    <a:pt x="556664" y="95510"/>
                  </a:cubicBezTo>
                  <a:cubicBezTo>
                    <a:pt x="429319" y="-31836"/>
                    <a:pt x="222853" y="-31835"/>
                    <a:pt x="95508" y="95510"/>
                  </a:cubicBezTo>
                  <a:cubicBezTo>
                    <a:pt x="31836" y="159182"/>
                    <a:pt x="0" y="242635"/>
                    <a:pt x="0" y="326088"/>
                  </a:cubicBezTo>
                  <a:cubicBezTo>
                    <a:pt x="0" y="409541"/>
                    <a:pt x="31836" y="492993"/>
                    <a:pt x="95508" y="556666"/>
                  </a:cubicBezTo>
                  <a:cubicBezTo>
                    <a:pt x="222853" y="684011"/>
                    <a:pt x="429320" y="684011"/>
                    <a:pt x="556665" y="556666"/>
                  </a:cubicBezTo>
                  <a:lnTo>
                    <a:pt x="634877" y="478453"/>
                  </a:lnTo>
                  <a:lnTo>
                    <a:pt x="722116" y="478454"/>
                  </a:lnTo>
                  <a:cubicBezTo>
                    <a:pt x="757178" y="478453"/>
                    <a:pt x="785600" y="450030"/>
                    <a:pt x="785600" y="414969"/>
                  </a:cubicBezTo>
                  <a:lnTo>
                    <a:pt x="785600" y="327730"/>
                  </a:lnTo>
                  <a:close/>
                  <a:moveTo>
                    <a:pt x="893383" y="437431"/>
                  </a:moveTo>
                  <a:lnTo>
                    <a:pt x="893383" y="214744"/>
                  </a:lnTo>
                  <a:cubicBezTo>
                    <a:pt x="893383" y="198562"/>
                    <a:pt x="880265" y="185443"/>
                    <a:pt x="864082" y="185443"/>
                  </a:cubicBezTo>
                  <a:cubicBezTo>
                    <a:pt x="847900" y="185443"/>
                    <a:pt x="834781" y="198562"/>
                    <a:pt x="834781" y="214744"/>
                  </a:cubicBezTo>
                  <a:lnTo>
                    <a:pt x="834781" y="437432"/>
                  </a:lnTo>
                  <a:cubicBezTo>
                    <a:pt x="834781" y="453614"/>
                    <a:pt x="847900" y="466733"/>
                    <a:pt x="864082" y="466733"/>
                  </a:cubicBezTo>
                  <a:lnTo>
                    <a:pt x="864082" y="466732"/>
                  </a:lnTo>
                  <a:cubicBezTo>
                    <a:pt x="880265" y="466732"/>
                    <a:pt x="893383" y="453614"/>
                    <a:pt x="893383" y="437431"/>
                  </a:cubicBezTo>
                  <a:close/>
                  <a:moveTo>
                    <a:pt x="984194" y="425711"/>
                  </a:moveTo>
                  <a:lnTo>
                    <a:pt x="984193" y="226464"/>
                  </a:lnTo>
                  <a:cubicBezTo>
                    <a:pt x="984193" y="210282"/>
                    <a:pt x="971075" y="197164"/>
                    <a:pt x="954893" y="197163"/>
                  </a:cubicBezTo>
                  <a:cubicBezTo>
                    <a:pt x="938710" y="197164"/>
                    <a:pt x="925591" y="210282"/>
                    <a:pt x="925591" y="226464"/>
                  </a:cubicBezTo>
                  <a:lnTo>
                    <a:pt x="925591" y="425711"/>
                  </a:lnTo>
                  <a:cubicBezTo>
                    <a:pt x="925591" y="441894"/>
                    <a:pt x="938710" y="455012"/>
                    <a:pt x="954893" y="455012"/>
                  </a:cubicBezTo>
                  <a:lnTo>
                    <a:pt x="954893" y="455012"/>
                  </a:lnTo>
                  <a:cubicBezTo>
                    <a:pt x="971075" y="455012"/>
                    <a:pt x="984194" y="441893"/>
                    <a:pt x="984194" y="425711"/>
                  </a:cubicBezTo>
                  <a:close/>
                  <a:moveTo>
                    <a:pt x="1075004" y="402269"/>
                  </a:moveTo>
                  <a:lnTo>
                    <a:pt x="1075004" y="249905"/>
                  </a:lnTo>
                  <a:cubicBezTo>
                    <a:pt x="1075004" y="233722"/>
                    <a:pt x="1061885" y="220604"/>
                    <a:pt x="1045703" y="220604"/>
                  </a:cubicBezTo>
                  <a:cubicBezTo>
                    <a:pt x="1029520" y="220604"/>
                    <a:pt x="1016402" y="233722"/>
                    <a:pt x="1016402" y="249905"/>
                  </a:cubicBezTo>
                  <a:lnTo>
                    <a:pt x="1016402" y="402270"/>
                  </a:lnTo>
                  <a:cubicBezTo>
                    <a:pt x="1016402" y="418452"/>
                    <a:pt x="1029520" y="431571"/>
                    <a:pt x="1045703" y="431571"/>
                  </a:cubicBezTo>
                  <a:lnTo>
                    <a:pt x="1045703" y="431571"/>
                  </a:lnTo>
                  <a:cubicBezTo>
                    <a:pt x="1061885" y="431571"/>
                    <a:pt x="1075004" y="418452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C2FB9967-9854-4B67-AE17-EAB5F4D50E80}"/>
              </a:ext>
            </a:extLst>
          </p:cNvPr>
          <p:cNvGrpSpPr/>
          <p:nvPr/>
        </p:nvGrpSpPr>
        <p:grpSpPr>
          <a:xfrm>
            <a:off x="570527" y="-20084"/>
            <a:ext cx="762976" cy="2449850"/>
            <a:chOff x="1591607" y="-20084"/>
            <a:chExt cx="762976" cy="2449850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F3A6090F-3640-4E4B-B1B0-C3130EAE9E97}"/>
                </a:ext>
              </a:extLst>
            </p:cNvPr>
            <p:cNvSpPr/>
            <p:nvPr/>
          </p:nvSpPr>
          <p:spPr>
            <a:xfrm>
              <a:off x="1936171" y="-20084"/>
              <a:ext cx="72000" cy="118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52B038E1-2D01-43D9-A6E4-FAABA6040D4C}"/>
                </a:ext>
              </a:extLst>
            </p:cNvPr>
            <p:cNvSpPr/>
            <p:nvPr/>
          </p:nvSpPr>
          <p:spPr>
            <a:xfrm rot="5400000" flipH="1">
              <a:off x="1344272" y="1419455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8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8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7 w 1075004"/>
                <a:gd name="connsiteY22" fmla="*/ 381332 h 652173"/>
                <a:gd name="connsiteX23" fmla="*/ 780979 w 1075004"/>
                <a:gd name="connsiteY23" fmla="*/ 396485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69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69 w 1075004"/>
                <a:gd name="connsiteY43" fmla="*/ 253854 h 652173"/>
                <a:gd name="connsiteX44" fmla="*/ 398669 w 1075004"/>
                <a:gd name="connsiteY44" fmla="*/ 226224 h 652173"/>
                <a:gd name="connsiteX45" fmla="*/ 399282 w 1075004"/>
                <a:gd name="connsiteY45" fmla="*/ 224745 h 652173"/>
                <a:gd name="connsiteX46" fmla="*/ 397875 w 1075004"/>
                <a:gd name="connsiteY46" fmla="*/ 220285 h 652173"/>
                <a:gd name="connsiteX47" fmla="*/ 416320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5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4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3 h 652173"/>
                <a:gd name="connsiteX74" fmla="*/ 954892 w 1075004"/>
                <a:gd name="connsiteY74" fmla="*/ 197162 h 652173"/>
                <a:gd name="connsiteX75" fmla="*/ 925591 w 1075004"/>
                <a:gd name="connsiteY75" fmla="*/ 226463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3 w 1075004"/>
                <a:gd name="connsiteY81" fmla="*/ 249904 h 652173"/>
                <a:gd name="connsiteX82" fmla="*/ 1045703 w 1075004"/>
                <a:gd name="connsiteY82" fmla="*/ 220603 h 652173"/>
                <a:gd name="connsiteX83" fmla="*/ 1016401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3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8" y="287905"/>
                  </a:cubicBezTo>
                  <a:cubicBezTo>
                    <a:pt x="438509" y="287905"/>
                    <a:pt x="429939" y="287904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8" y="345278"/>
                  </a:cubicBezTo>
                  <a:cubicBezTo>
                    <a:pt x="438510" y="345278"/>
                    <a:pt x="429939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7" y="381332"/>
                  </a:lnTo>
                  <a:cubicBezTo>
                    <a:pt x="771619" y="380350"/>
                    <a:pt x="779997" y="387134"/>
                    <a:pt x="780979" y="396485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8" y="368601"/>
                    <a:pt x="372962" y="368601"/>
                  </a:cubicBezTo>
                  <a:lnTo>
                    <a:pt x="398669" y="368601"/>
                  </a:lnTo>
                  <a:lnTo>
                    <a:pt x="398669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69" y="253854"/>
                  </a:lnTo>
                  <a:lnTo>
                    <a:pt x="398669" y="226224"/>
                  </a:lnTo>
                  <a:cubicBezTo>
                    <a:pt x="398669" y="225699"/>
                    <a:pt x="398705" y="225182"/>
                    <a:pt x="399282" y="224745"/>
                  </a:cubicBezTo>
                  <a:lnTo>
                    <a:pt x="397875" y="220285"/>
                  </a:lnTo>
                  <a:cubicBezTo>
                    <a:pt x="398695" y="210917"/>
                    <a:pt x="406953" y="203988"/>
                    <a:pt x="416320" y="204807"/>
                  </a:cubicBezTo>
                  <a:lnTo>
                    <a:pt x="766843" y="235474"/>
                  </a:lnTo>
                  <a:cubicBezTo>
                    <a:pt x="776210" y="236294"/>
                    <a:pt x="783139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5" y="173722"/>
                  </a:cubicBezTo>
                  <a:lnTo>
                    <a:pt x="634876" y="173722"/>
                  </a:lnTo>
                  <a:cubicBezTo>
                    <a:pt x="608805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4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899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3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3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3" y="249904"/>
                  </a:lnTo>
                  <a:cubicBezTo>
                    <a:pt x="1075003" y="233721"/>
                    <a:pt x="1061885" y="220603"/>
                    <a:pt x="1045703" y="220603"/>
                  </a:cubicBezTo>
                  <a:cubicBezTo>
                    <a:pt x="1029520" y="220603"/>
                    <a:pt x="1016401" y="233721"/>
                    <a:pt x="1016401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3606800" y="320435"/>
            <a:ext cx="83820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Fungsi Bahasa Menurut </a:t>
            </a:r>
            <a:r>
              <a:rPr lang="en-US" altLang="ko-KR" sz="4400" dirty="0" err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Yustinah</a:t>
            </a:r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 (20</a:t>
            </a:r>
            <a:r>
              <a:rPr lang="en-US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20</a:t>
            </a:r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)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2009833"/>
            <a:ext cx="6096000" cy="10802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ekspresi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sosial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ekspresi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pengetahuan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keterampilan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Sabagai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ekspresi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 smtClean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id-ID" sz="2000" dirty="0" smtClean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sz="2000" dirty="0" err="1" smtClean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kologis</a:t>
            </a:r>
            <a:r>
              <a:rPr lang="en-GB" sz="2000" dirty="0" smtClean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GB" sz="2000" dirty="0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3A3A3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akademik</a:t>
            </a:r>
            <a:endParaRPr lang="id-ID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4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179442" y="357809"/>
            <a:ext cx="9117497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id-ID" sz="2000" b="1" dirty="0" smtClean="0"/>
          </a:p>
          <a:p>
            <a:endParaRPr lang="id-ID" sz="2000" b="1" dirty="0" smtClean="0"/>
          </a:p>
          <a:p>
            <a:r>
              <a:rPr lang="id-ID" sz="2000" b="1" dirty="0" smtClean="0"/>
              <a:t>Kegiatan Praktik</a:t>
            </a:r>
            <a:endParaRPr lang="id-ID" sz="2000" dirty="0" smtClean="0"/>
          </a:p>
          <a:p>
            <a:pPr lvl="0"/>
            <a:r>
              <a:rPr lang="en-US" sz="2000" dirty="0" err="1" smtClean="0"/>
              <a:t>Mahasiswa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alur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 Indonesia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ekspresi</a:t>
            </a:r>
            <a:r>
              <a:rPr lang="en-US" sz="2000" dirty="0" smtClean="0"/>
              <a:t> </a:t>
            </a:r>
            <a:r>
              <a:rPr lang="en-US" sz="2000" dirty="0" err="1" smtClean="0"/>
              <a:t>sosial</a:t>
            </a:r>
            <a:r>
              <a:rPr lang="en-US" sz="2000" dirty="0" smtClean="0"/>
              <a:t> </a:t>
            </a:r>
            <a:r>
              <a:rPr lang="en-US" sz="2000" dirty="0" err="1" smtClean="0"/>
              <a:t>berkaitan</a:t>
            </a:r>
            <a:r>
              <a:rPr lang="en-US" sz="2000" dirty="0" smtClean="0"/>
              <a:t> </a:t>
            </a:r>
            <a:r>
              <a:rPr lang="en-US" sz="2000" dirty="0" err="1" smtClean="0"/>
              <a:t>kuliah</a:t>
            </a:r>
            <a:r>
              <a:rPr lang="en-US" sz="2000" dirty="0" smtClean="0"/>
              <a:t> online.</a:t>
            </a:r>
            <a:endParaRPr lang="id-ID" sz="2000" dirty="0" smtClean="0"/>
          </a:p>
          <a:p>
            <a:pPr lvl="0"/>
            <a:r>
              <a:rPr lang="en-US" sz="2000" dirty="0" err="1" smtClean="0"/>
              <a:t>Mahasiswa</a:t>
            </a:r>
            <a:r>
              <a:rPr lang="en-US" sz="2000" dirty="0" smtClean="0"/>
              <a:t> </a:t>
            </a:r>
            <a:r>
              <a:rPr lang="en-US" sz="2000" dirty="0" err="1" smtClean="0"/>
              <a:t>menjelaskan</a:t>
            </a:r>
            <a:r>
              <a:rPr lang="en-US" sz="2000" dirty="0" smtClean="0"/>
              <a:t>  </a:t>
            </a:r>
            <a:r>
              <a:rPr lang="en-US" sz="2000" dirty="0" err="1" smtClean="0"/>
              <a:t>kedudukan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Indonesia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ranah</a:t>
            </a:r>
            <a:r>
              <a:rPr lang="en-US" sz="2000" dirty="0" smtClean="0"/>
              <a:t> </a:t>
            </a:r>
            <a:r>
              <a:rPr lang="en-US" sz="2000" dirty="0" err="1" smtClean="0"/>
              <a:t>ilmu</a:t>
            </a:r>
            <a:r>
              <a:rPr lang="en-US" sz="2000" dirty="0" smtClean="0"/>
              <a:t> </a:t>
            </a:r>
            <a:r>
              <a:rPr lang="en-US" sz="2000" dirty="0" err="1" smtClean="0"/>
              <a:t>pengetahuan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sosial</a:t>
            </a:r>
            <a:r>
              <a:rPr lang="en-US" sz="2000" dirty="0" smtClean="0"/>
              <a:t> </a:t>
            </a:r>
            <a:r>
              <a:rPr lang="en-US" sz="2000" dirty="0" err="1" smtClean="0"/>
              <a:t>budaya</a:t>
            </a:r>
            <a:r>
              <a:rPr lang="en-US" sz="2000" dirty="0" smtClean="0"/>
              <a:t> . </a:t>
            </a:r>
            <a:r>
              <a:rPr lang="en-US" sz="2000" dirty="0" err="1" smtClean="0"/>
              <a:t>Tunjukkan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Indonesia </a:t>
            </a:r>
            <a:r>
              <a:rPr lang="en-US" sz="2000" dirty="0" err="1" smtClean="0"/>
              <a:t>berkaitan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studi</a:t>
            </a:r>
            <a:r>
              <a:rPr lang="en-US" sz="2000" dirty="0" smtClean="0"/>
              <a:t>!</a:t>
            </a:r>
            <a:endParaRPr lang="id-ID" sz="2000" dirty="0" smtClean="0"/>
          </a:p>
          <a:p>
            <a:pPr lvl="0"/>
            <a:r>
              <a:rPr lang="en-US" sz="2000" dirty="0" err="1" smtClean="0"/>
              <a:t>Mahasiswa</a:t>
            </a:r>
            <a:r>
              <a:rPr lang="en-US" sz="2000" dirty="0" smtClean="0"/>
              <a:t> </a:t>
            </a:r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Indonesia </a:t>
            </a:r>
            <a:r>
              <a:rPr lang="en-US" sz="2000" dirty="0" err="1" smtClean="0"/>
              <a:t>berkaitan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magang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prodi</a:t>
            </a:r>
            <a:r>
              <a:rPr lang="en-US" sz="2000" dirty="0" smtClean="0"/>
              <a:t> </a:t>
            </a:r>
            <a:endParaRPr lang="id-ID" sz="2000" dirty="0" smtClean="0"/>
          </a:p>
          <a:p>
            <a:pPr lvl="0"/>
            <a:endParaRPr lang="id-ID" sz="2000" dirty="0" smtClean="0"/>
          </a:p>
          <a:p>
            <a:r>
              <a:rPr lang="id-ID" sz="2000" b="1" dirty="0" smtClean="0"/>
              <a:t>Latihan</a:t>
            </a:r>
            <a:endParaRPr lang="id-ID" sz="2000" dirty="0" smtClean="0"/>
          </a:p>
          <a:p>
            <a:pPr lvl="0"/>
            <a:r>
              <a:rPr lang="en-US" sz="2000" dirty="0" err="1" smtClean="0"/>
              <a:t>Beri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Indonesia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umum—sebagai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pemersatu</a:t>
            </a:r>
            <a:r>
              <a:rPr lang="en-US" sz="2000" dirty="0" smtClean="0"/>
              <a:t>!</a:t>
            </a:r>
            <a:endParaRPr lang="id-ID" sz="2000" dirty="0" smtClean="0"/>
          </a:p>
          <a:p>
            <a:pPr lvl="0"/>
            <a:r>
              <a:rPr lang="en-US" sz="2000" dirty="0" err="1" smtClean="0"/>
              <a:t>Tunjukkan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bukti-bukti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Indonesia </a:t>
            </a:r>
            <a:r>
              <a:rPr lang="en-US" sz="2000" dirty="0" err="1" smtClean="0"/>
              <a:t>berfungsi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optimal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studi</a:t>
            </a:r>
            <a:r>
              <a:rPr lang="en-US" sz="2000" dirty="0" smtClean="0"/>
              <a:t> </a:t>
            </a:r>
            <a:r>
              <a:rPr lang="en-US" sz="2000" dirty="0" err="1" smtClean="0"/>
              <a:t>termasuk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studi</a:t>
            </a:r>
            <a:r>
              <a:rPr lang="en-US" sz="2000" dirty="0" smtClean="0"/>
              <a:t> </a:t>
            </a:r>
            <a:r>
              <a:rPr lang="en-US" sz="2000" dirty="0" err="1" smtClean="0"/>
              <a:t>Saudara</a:t>
            </a:r>
            <a:r>
              <a:rPr lang="en-US" sz="2000" dirty="0" smtClean="0"/>
              <a:t>!</a:t>
            </a:r>
            <a:endParaRPr lang="id-ID" sz="2000" dirty="0" smtClean="0"/>
          </a:p>
          <a:p>
            <a:pPr lvl="0"/>
            <a:r>
              <a:rPr lang="en-US" sz="2000" dirty="0" err="1" smtClean="0"/>
              <a:t>Adakah</a:t>
            </a:r>
            <a:r>
              <a:rPr lang="en-US" sz="2000" dirty="0" smtClean="0"/>
              <a:t> </a:t>
            </a:r>
            <a:r>
              <a:rPr lang="en-US" sz="2000" dirty="0" err="1" smtClean="0"/>
              <a:t>larangan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Indonesia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perkotaan</a:t>
            </a:r>
            <a:r>
              <a:rPr lang="en-US" sz="2000" dirty="0" smtClean="0"/>
              <a:t>? </a:t>
            </a:r>
            <a:endParaRPr lang="id-ID" sz="2000" dirty="0" smtClean="0"/>
          </a:p>
          <a:p>
            <a:r>
              <a:rPr lang="id-ID" sz="20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2769507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6000" dirty="0">
                <a:cs typeface="Arial" pitchFamily="34" charset="0"/>
              </a:rPr>
              <a:t>TERIMAKASIH</a:t>
            </a:r>
            <a:endParaRPr lang="ko-KR" altLang="en-US" sz="6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4E4ECC7-0291-4DF9-8868-35366092CAE5}"/>
              </a:ext>
            </a:extLst>
          </p:cNvPr>
          <p:cNvSpPr txBox="1"/>
          <p:nvPr/>
        </p:nvSpPr>
        <p:spPr>
          <a:xfrm>
            <a:off x="3962457" y="351460"/>
            <a:ext cx="52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dirty="0">
                <a:solidFill>
                  <a:schemeClr val="tx2"/>
                </a:solidFill>
                <a:cs typeface="Arial" pitchFamily="34" charset="0"/>
              </a:rPr>
              <a:t>C</a:t>
            </a:r>
            <a:r>
              <a:rPr lang="id-ID" altLang="ko-KR" sz="2400" dirty="0">
                <a:solidFill>
                  <a:schemeClr val="tx2"/>
                </a:solidFill>
                <a:cs typeface="Arial" pitchFamily="34" charset="0"/>
              </a:rPr>
              <a:t>APAIAN MATAKULIAH</a:t>
            </a:r>
            <a:endParaRPr lang="ko-KR" alt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C983D671-83BB-43A3-8760-CB32BEDBB269}"/>
              </a:ext>
            </a:extLst>
          </p:cNvPr>
          <p:cNvCxnSpPr>
            <a:cxnSpLocks/>
          </p:cNvCxnSpPr>
          <p:nvPr/>
        </p:nvCxnSpPr>
        <p:spPr>
          <a:xfrm flipV="1">
            <a:off x="3868754" y="963006"/>
            <a:ext cx="7632000" cy="5782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1F7905-739B-4A37-8C61-9C0A88497186}"/>
              </a:ext>
            </a:extLst>
          </p:cNvPr>
          <p:cNvSpPr/>
          <p:nvPr/>
        </p:nvSpPr>
        <p:spPr>
          <a:xfrm>
            <a:off x="3210870" y="651026"/>
            <a:ext cx="652766" cy="652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9781F3F-D016-470F-8871-60047DF6AC9B}"/>
              </a:ext>
            </a:extLst>
          </p:cNvPr>
          <p:cNvSpPr txBox="1"/>
          <p:nvPr/>
        </p:nvSpPr>
        <p:spPr>
          <a:xfrm>
            <a:off x="3962455" y="1125105"/>
            <a:ext cx="728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Memiliki</a:t>
            </a:r>
            <a:r>
              <a:rPr lang="en-GB" dirty="0"/>
              <a:t> rasa </a:t>
            </a:r>
            <a:r>
              <a:rPr lang="en-GB" dirty="0" err="1"/>
              <a:t>syukur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bangga</a:t>
            </a:r>
            <a:r>
              <a:rPr lang="en-GB" dirty="0"/>
              <a:t> </a:t>
            </a:r>
            <a:r>
              <a:rPr lang="en-GB" dirty="0" err="1"/>
              <a:t>terhadap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Indonesia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perwujudan</a:t>
            </a:r>
            <a:r>
              <a:rPr lang="en-GB" dirty="0"/>
              <a:t> </a:t>
            </a:r>
            <a:r>
              <a:rPr lang="en-GB" dirty="0" err="1"/>
              <a:t>jiwa</a:t>
            </a:r>
            <a:r>
              <a:rPr lang="en-GB" dirty="0"/>
              <a:t> </a:t>
            </a:r>
            <a:r>
              <a:rPr lang="en-GB" dirty="0" err="1"/>
              <a:t>nasionalisme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menjaga</a:t>
            </a:r>
            <a:r>
              <a:rPr lang="en-GB" dirty="0"/>
              <a:t> </a:t>
            </a:r>
            <a:r>
              <a:rPr lang="en-GB" dirty="0" err="1"/>
              <a:t>keutuhan</a:t>
            </a:r>
            <a:r>
              <a:rPr lang="en-GB" dirty="0"/>
              <a:t> NKRI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4C72B9C-EC55-40D0-A23F-6CEBDC482720}"/>
              </a:ext>
            </a:extLst>
          </p:cNvPr>
          <p:cNvSpPr txBox="1"/>
          <p:nvPr/>
        </p:nvSpPr>
        <p:spPr>
          <a:xfrm>
            <a:off x="4566423" y="2112294"/>
            <a:ext cx="52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2400" dirty="0">
                <a:solidFill>
                  <a:schemeClr val="tx2"/>
                </a:solidFill>
                <a:cs typeface="Arial" pitchFamily="34" charset="0"/>
              </a:rPr>
              <a:t>INDIKATOR</a:t>
            </a:r>
            <a:endParaRPr lang="ko-KR" alt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71D77BC0-C161-467E-9D5E-71ED268F485A}"/>
              </a:ext>
            </a:extLst>
          </p:cNvPr>
          <p:cNvCxnSpPr>
            <a:cxnSpLocks/>
          </p:cNvCxnSpPr>
          <p:nvPr/>
        </p:nvCxnSpPr>
        <p:spPr>
          <a:xfrm flipV="1">
            <a:off x="4472720" y="2723840"/>
            <a:ext cx="6984000" cy="5782"/>
          </a:xfrm>
          <a:prstGeom prst="line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95134BD4-DDCD-4789-9117-C87F2F7B3E89}"/>
              </a:ext>
            </a:extLst>
          </p:cNvPr>
          <p:cNvSpPr/>
          <p:nvPr/>
        </p:nvSpPr>
        <p:spPr>
          <a:xfrm>
            <a:off x="3814836" y="2411860"/>
            <a:ext cx="652766" cy="652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5517A0A3-BF9B-4C15-94DD-2223EACCE8CE}"/>
              </a:ext>
            </a:extLst>
          </p:cNvPr>
          <p:cNvSpPr txBox="1"/>
          <p:nvPr/>
        </p:nvSpPr>
        <p:spPr>
          <a:xfrm>
            <a:off x="4472720" y="2885939"/>
            <a:ext cx="69734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menjelaskan</a:t>
            </a:r>
            <a:r>
              <a:rPr lang="en-GB" dirty="0"/>
              <a:t> </a:t>
            </a:r>
            <a:r>
              <a:rPr lang="en-GB" dirty="0" err="1"/>
              <a:t>dasar</a:t>
            </a:r>
            <a:r>
              <a:rPr lang="en-GB" dirty="0"/>
              <a:t> </a:t>
            </a:r>
            <a:r>
              <a:rPr lang="en-GB" dirty="0" err="1"/>
              <a:t>yuridis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Indonesia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menumbuhkan</a:t>
            </a:r>
            <a:r>
              <a:rPr lang="en-GB" dirty="0"/>
              <a:t> </a:t>
            </a:r>
            <a:r>
              <a:rPr lang="en-GB" dirty="0" err="1"/>
              <a:t>sikap</a:t>
            </a:r>
            <a:r>
              <a:rPr lang="en-GB" dirty="0"/>
              <a:t> </a:t>
            </a:r>
            <a:r>
              <a:rPr lang="en-GB" dirty="0" err="1"/>
              <a:t>adil</a:t>
            </a:r>
            <a:r>
              <a:rPr lang="en-GB" dirty="0"/>
              <a:t> </a:t>
            </a:r>
            <a:r>
              <a:rPr lang="en-GB" dirty="0" err="1"/>
              <a:t>berbahasa</a:t>
            </a:r>
            <a:endParaRPr lang="id-ID" dirty="0"/>
          </a:p>
          <a:p>
            <a:pPr marL="228600" lvl="0" indent="-228600">
              <a:buFont typeface="+mj-lt"/>
              <a:buAutoNum type="arabicPeriod"/>
            </a:pP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menjeaskan</a:t>
            </a:r>
            <a:r>
              <a:rPr lang="en-GB" dirty="0"/>
              <a:t> </a:t>
            </a:r>
            <a:r>
              <a:rPr lang="en-GB" dirty="0" err="1"/>
              <a:t>kedudukan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Indonesia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menumbuhkan</a:t>
            </a:r>
            <a:r>
              <a:rPr lang="en-GB" dirty="0"/>
              <a:t> </a:t>
            </a:r>
            <a:r>
              <a:rPr lang="en-GB" dirty="0" err="1"/>
              <a:t>sikap</a:t>
            </a:r>
            <a:r>
              <a:rPr lang="en-GB" dirty="0"/>
              <a:t> </a:t>
            </a:r>
            <a:r>
              <a:rPr lang="en-GB" dirty="0" err="1"/>
              <a:t>peduli</a:t>
            </a:r>
            <a:r>
              <a:rPr lang="en-GB" dirty="0"/>
              <a:t> </a:t>
            </a:r>
            <a:r>
              <a:rPr lang="en-GB" dirty="0" err="1"/>
              <a:t>terhadap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</a:t>
            </a:r>
            <a:r>
              <a:rPr lang="en-GB" dirty="0" err="1"/>
              <a:t>nasional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</a:t>
            </a:r>
            <a:r>
              <a:rPr lang="en-GB" dirty="0" err="1"/>
              <a:t>negara</a:t>
            </a:r>
            <a:endParaRPr lang="id-ID" dirty="0"/>
          </a:p>
          <a:p>
            <a:pPr marL="228600" lvl="0" indent="-228600">
              <a:buFont typeface="+mj-lt"/>
              <a:buAutoNum type="arabicPeriod"/>
            </a:pP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menjelaskan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Indonesia</a:t>
            </a:r>
            <a:endParaRPr lang="id-ID" dirty="0"/>
          </a:p>
        </p:txBody>
      </p:sp>
      <p:sp>
        <p:nvSpPr>
          <p:cNvPr id="15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3437467" y="813125"/>
            <a:ext cx="284348" cy="28642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Rectangle 7"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4092126" y="2555733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4E4ECC7-0291-4DF9-8868-35366092CAE5}"/>
              </a:ext>
            </a:extLst>
          </p:cNvPr>
          <p:cNvSpPr txBox="1"/>
          <p:nvPr/>
        </p:nvSpPr>
        <p:spPr>
          <a:xfrm>
            <a:off x="5160444" y="4981123"/>
            <a:ext cx="52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dirty="0">
                <a:solidFill>
                  <a:schemeClr val="tx2"/>
                </a:solidFill>
                <a:cs typeface="Arial" pitchFamily="34" charset="0"/>
              </a:rPr>
              <a:t>M</a:t>
            </a:r>
            <a:r>
              <a:rPr lang="id-ID" altLang="ko-KR" sz="2400" dirty="0">
                <a:solidFill>
                  <a:schemeClr val="tx2"/>
                </a:solidFill>
                <a:cs typeface="Arial" pitchFamily="34" charset="0"/>
              </a:rPr>
              <a:t>ATERI POKOK</a:t>
            </a:r>
            <a:endParaRPr lang="ko-KR" alt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C983D671-83BB-43A3-8760-CB32BEDBB269}"/>
              </a:ext>
            </a:extLst>
          </p:cNvPr>
          <p:cNvCxnSpPr>
            <a:cxnSpLocks/>
          </p:cNvCxnSpPr>
          <p:nvPr/>
        </p:nvCxnSpPr>
        <p:spPr>
          <a:xfrm flipV="1">
            <a:off x="5066741" y="5592669"/>
            <a:ext cx="6444000" cy="5782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D1F7905-739B-4A37-8C61-9C0A88497186}"/>
              </a:ext>
            </a:extLst>
          </p:cNvPr>
          <p:cNvSpPr/>
          <p:nvPr/>
        </p:nvSpPr>
        <p:spPr>
          <a:xfrm>
            <a:off x="4408857" y="5280689"/>
            <a:ext cx="652766" cy="652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781F3F-D016-470F-8871-60047DF6AC9B}"/>
              </a:ext>
            </a:extLst>
          </p:cNvPr>
          <p:cNvSpPr txBox="1"/>
          <p:nvPr/>
        </p:nvSpPr>
        <p:spPr>
          <a:xfrm>
            <a:off x="5160442" y="5754768"/>
            <a:ext cx="728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Kedudukan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Indonesia</a:t>
            </a:r>
            <a:endParaRPr lang="id-ID" dirty="0"/>
          </a:p>
        </p:txBody>
      </p:sp>
      <p:sp>
        <p:nvSpPr>
          <p:cNvPr id="24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4589427" y="5371056"/>
            <a:ext cx="291625" cy="44322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32048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41">
            <a:extLst>
              <a:ext uri="{FF2B5EF4-FFF2-40B4-BE49-F238E27FC236}">
                <a16:creationId xmlns="" xmlns:a16="http://schemas.microsoft.com/office/drawing/2014/main" id="{5A5436A6-F749-4DDC-AA8D-85827AAA93AF}"/>
              </a:ext>
            </a:extLst>
          </p:cNvPr>
          <p:cNvSpPr/>
          <p:nvPr/>
        </p:nvSpPr>
        <p:spPr>
          <a:xfrm>
            <a:off x="5358023" y="2888983"/>
            <a:ext cx="5952955" cy="874800"/>
          </a:xfrm>
          <a:custGeom>
            <a:avLst/>
            <a:gdLst>
              <a:gd name="connsiteX0" fmla="*/ 4728955 w 5952955"/>
              <a:gd name="connsiteY0" fmla="*/ 0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4728955 w 5952955"/>
              <a:gd name="connsiteY4" fmla="*/ 874800 h 874800"/>
              <a:gd name="connsiteX5" fmla="*/ 285146 w 5952955"/>
              <a:gd name="connsiteY5" fmla="*/ 874800 h 874800"/>
              <a:gd name="connsiteX6" fmla="*/ 232487 w 5952955"/>
              <a:gd name="connsiteY6" fmla="*/ 820467 h 874800"/>
              <a:gd name="connsiteX7" fmla="*/ 181711 w 5952955"/>
              <a:gd name="connsiteY7" fmla="*/ 759805 h 874800"/>
              <a:gd name="connsiteX8" fmla="*/ 133607 w 5952955"/>
              <a:gd name="connsiteY8" fmla="*/ 700521 h 874800"/>
              <a:gd name="connsiteX9" fmla="*/ 89512 w 5952955"/>
              <a:gd name="connsiteY9" fmla="*/ 632965 h 874800"/>
              <a:gd name="connsiteX10" fmla="*/ 53434 w 5952955"/>
              <a:gd name="connsiteY10" fmla="*/ 559895 h 874800"/>
              <a:gd name="connsiteX11" fmla="*/ 33391 w 5952955"/>
              <a:gd name="connsiteY11" fmla="*/ 499232 h 874800"/>
              <a:gd name="connsiteX12" fmla="*/ 26710 w 5952955"/>
              <a:gd name="connsiteY12" fmla="*/ 439949 h 874800"/>
              <a:gd name="connsiteX13" fmla="*/ 26710 w 5952955"/>
              <a:gd name="connsiteY13" fmla="*/ 376529 h 874800"/>
              <a:gd name="connsiteX14" fmla="*/ 28046 w 5952955"/>
              <a:gd name="connsiteY14" fmla="*/ 308973 h 874800"/>
              <a:gd name="connsiteX15" fmla="*/ 30718 w 5952955"/>
              <a:gd name="connsiteY15" fmla="*/ 241417 h 874800"/>
              <a:gd name="connsiteX16" fmla="*/ 28046 w 5952955"/>
              <a:gd name="connsiteY16" fmla="*/ 168346 h 874800"/>
              <a:gd name="connsiteX17" fmla="*/ 21365 w 5952955"/>
              <a:gd name="connsiteY17" fmla="*/ 91140 h 874800"/>
              <a:gd name="connsiteX18" fmla="*/ 0 w 5952955"/>
              <a:gd name="connsiteY18" fmla="*/ 207 h 874800"/>
              <a:gd name="connsiteX19" fmla="*/ 4728955 w 5952955"/>
              <a:gd name="connsiteY19" fmla="*/ 207 h 874800"/>
              <a:gd name="connsiteX0" fmla="*/ 4728955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4728955 w 5952955"/>
              <a:gd name="connsiteY4" fmla="*/ 874800 h 874800"/>
              <a:gd name="connsiteX5" fmla="*/ 285146 w 5952955"/>
              <a:gd name="connsiteY5" fmla="*/ 874800 h 874800"/>
              <a:gd name="connsiteX6" fmla="*/ 232487 w 5952955"/>
              <a:gd name="connsiteY6" fmla="*/ 820467 h 874800"/>
              <a:gd name="connsiteX7" fmla="*/ 181711 w 5952955"/>
              <a:gd name="connsiteY7" fmla="*/ 759805 h 874800"/>
              <a:gd name="connsiteX8" fmla="*/ 133607 w 5952955"/>
              <a:gd name="connsiteY8" fmla="*/ 700521 h 874800"/>
              <a:gd name="connsiteX9" fmla="*/ 89512 w 5952955"/>
              <a:gd name="connsiteY9" fmla="*/ 632965 h 874800"/>
              <a:gd name="connsiteX10" fmla="*/ 53434 w 5952955"/>
              <a:gd name="connsiteY10" fmla="*/ 559895 h 874800"/>
              <a:gd name="connsiteX11" fmla="*/ 33391 w 5952955"/>
              <a:gd name="connsiteY11" fmla="*/ 499232 h 874800"/>
              <a:gd name="connsiteX12" fmla="*/ 26710 w 5952955"/>
              <a:gd name="connsiteY12" fmla="*/ 439949 h 874800"/>
              <a:gd name="connsiteX13" fmla="*/ 26710 w 5952955"/>
              <a:gd name="connsiteY13" fmla="*/ 376529 h 874800"/>
              <a:gd name="connsiteX14" fmla="*/ 28046 w 5952955"/>
              <a:gd name="connsiteY14" fmla="*/ 308973 h 874800"/>
              <a:gd name="connsiteX15" fmla="*/ 30718 w 5952955"/>
              <a:gd name="connsiteY15" fmla="*/ 241417 h 874800"/>
              <a:gd name="connsiteX16" fmla="*/ 28046 w 5952955"/>
              <a:gd name="connsiteY16" fmla="*/ 168346 h 874800"/>
              <a:gd name="connsiteX17" fmla="*/ 21365 w 5952955"/>
              <a:gd name="connsiteY17" fmla="*/ 91140 h 874800"/>
              <a:gd name="connsiteX18" fmla="*/ 0 w 5952955"/>
              <a:gd name="connsiteY18" fmla="*/ 207 h 874800"/>
              <a:gd name="connsiteX19" fmla="*/ 4728955 w 5952955"/>
              <a:gd name="connsiteY19" fmla="*/ 207 h 874800"/>
              <a:gd name="connsiteX0" fmla="*/ 0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4728955 w 5952955"/>
              <a:gd name="connsiteY4" fmla="*/ 874800 h 874800"/>
              <a:gd name="connsiteX5" fmla="*/ 285146 w 5952955"/>
              <a:gd name="connsiteY5" fmla="*/ 874800 h 874800"/>
              <a:gd name="connsiteX6" fmla="*/ 232487 w 5952955"/>
              <a:gd name="connsiteY6" fmla="*/ 820467 h 874800"/>
              <a:gd name="connsiteX7" fmla="*/ 181711 w 5952955"/>
              <a:gd name="connsiteY7" fmla="*/ 759805 h 874800"/>
              <a:gd name="connsiteX8" fmla="*/ 133607 w 5952955"/>
              <a:gd name="connsiteY8" fmla="*/ 700521 h 874800"/>
              <a:gd name="connsiteX9" fmla="*/ 89512 w 5952955"/>
              <a:gd name="connsiteY9" fmla="*/ 632965 h 874800"/>
              <a:gd name="connsiteX10" fmla="*/ 53434 w 5952955"/>
              <a:gd name="connsiteY10" fmla="*/ 559895 h 874800"/>
              <a:gd name="connsiteX11" fmla="*/ 33391 w 5952955"/>
              <a:gd name="connsiteY11" fmla="*/ 499232 h 874800"/>
              <a:gd name="connsiteX12" fmla="*/ 26710 w 5952955"/>
              <a:gd name="connsiteY12" fmla="*/ 439949 h 874800"/>
              <a:gd name="connsiteX13" fmla="*/ 26710 w 5952955"/>
              <a:gd name="connsiteY13" fmla="*/ 376529 h 874800"/>
              <a:gd name="connsiteX14" fmla="*/ 28046 w 5952955"/>
              <a:gd name="connsiteY14" fmla="*/ 308973 h 874800"/>
              <a:gd name="connsiteX15" fmla="*/ 30718 w 5952955"/>
              <a:gd name="connsiteY15" fmla="*/ 241417 h 874800"/>
              <a:gd name="connsiteX16" fmla="*/ 28046 w 5952955"/>
              <a:gd name="connsiteY16" fmla="*/ 168346 h 874800"/>
              <a:gd name="connsiteX17" fmla="*/ 21365 w 5952955"/>
              <a:gd name="connsiteY17" fmla="*/ 91140 h 874800"/>
              <a:gd name="connsiteX18" fmla="*/ 0 w 5952955"/>
              <a:gd name="connsiteY18" fmla="*/ 207 h 874800"/>
              <a:gd name="connsiteX0" fmla="*/ 0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285146 w 5952955"/>
              <a:gd name="connsiteY4" fmla="*/ 874800 h 874800"/>
              <a:gd name="connsiteX5" fmla="*/ 232487 w 5952955"/>
              <a:gd name="connsiteY5" fmla="*/ 820467 h 874800"/>
              <a:gd name="connsiteX6" fmla="*/ 181711 w 5952955"/>
              <a:gd name="connsiteY6" fmla="*/ 759805 h 874800"/>
              <a:gd name="connsiteX7" fmla="*/ 133607 w 5952955"/>
              <a:gd name="connsiteY7" fmla="*/ 700521 h 874800"/>
              <a:gd name="connsiteX8" fmla="*/ 89512 w 5952955"/>
              <a:gd name="connsiteY8" fmla="*/ 632965 h 874800"/>
              <a:gd name="connsiteX9" fmla="*/ 53434 w 5952955"/>
              <a:gd name="connsiteY9" fmla="*/ 559895 h 874800"/>
              <a:gd name="connsiteX10" fmla="*/ 33391 w 5952955"/>
              <a:gd name="connsiteY10" fmla="*/ 499232 h 874800"/>
              <a:gd name="connsiteX11" fmla="*/ 26710 w 5952955"/>
              <a:gd name="connsiteY11" fmla="*/ 439949 h 874800"/>
              <a:gd name="connsiteX12" fmla="*/ 26710 w 5952955"/>
              <a:gd name="connsiteY12" fmla="*/ 376529 h 874800"/>
              <a:gd name="connsiteX13" fmla="*/ 28046 w 5952955"/>
              <a:gd name="connsiteY13" fmla="*/ 308973 h 874800"/>
              <a:gd name="connsiteX14" fmla="*/ 30718 w 5952955"/>
              <a:gd name="connsiteY14" fmla="*/ 241417 h 874800"/>
              <a:gd name="connsiteX15" fmla="*/ 28046 w 5952955"/>
              <a:gd name="connsiteY15" fmla="*/ 168346 h 874800"/>
              <a:gd name="connsiteX16" fmla="*/ 21365 w 5952955"/>
              <a:gd name="connsiteY16" fmla="*/ 91140 h 874800"/>
              <a:gd name="connsiteX17" fmla="*/ 0 w 5952955"/>
              <a:gd name="connsiteY17" fmla="*/ 207 h 874800"/>
              <a:gd name="connsiteX0" fmla="*/ 0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285146 w 5952955"/>
              <a:gd name="connsiteY3" fmla="*/ 874800 h 874800"/>
              <a:gd name="connsiteX4" fmla="*/ 232487 w 5952955"/>
              <a:gd name="connsiteY4" fmla="*/ 820467 h 874800"/>
              <a:gd name="connsiteX5" fmla="*/ 181711 w 5952955"/>
              <a:gd name="connsiteY5" fmla="*/ 759805 h 874800"/>
              <a:gd name="connsiteX6" fmla="*/ 133607 w 5952955"/>
              <a:gd name="connsiteY6" fmla="*/ 700521 h 874800"/>
              <a:gd name="connsiteX7" fmla="*/ 89512 w 5952955"/>
              <a:gd name="connsiteY7" fmla="*/ 632965 h 874800"/>
              <a:gd name="connsiteX8" fmla="*/ 53434 w 5952955"/>
              <a:gd name="connsiteY8" fmla="*/ 559895 h 874800"/>
              <a:gd name="connsiteX9" fmla="*/ 33391 w 5952955"/>
              <a:gd name="connsiteY9" fmla="*/ 499232 h 874800"/>
              <a:gd name="connsiteX10" fmla="*/ 26710 w 5952955"/>
              <a:gd name="connsiteY10" fmla="*/ 439949 h 874800"/>
              <a:gd name="connsiteX11" fmla="*/ 26710 w 5952955"/>
              <a:gd name="connsiteY11" fmla="*/ 376529 h 874800"/>
              <a:gd name="connsiteX12" fmla="*/ 28046 w 5952955"/>
              <a:gd name="connsiteY12" fmla="*/ 308973 h 874800"/>
              <a:gd name="connsiteX13" fmla="*/ 30718 w 5952955"/>
              <a:gd name="connsiteY13" fmla="*/ 241417 h 874800"/>
              <a:gd name="connsiteX14" fmla="*/ 28046 w 5952955"/>
              <a:gd name="connsiteY14" fmla="*/ 168346 h 874800"/>
              <a:gd name="connsiteX15" fmla="*/ 21365 w 5952955"/>
              <a:gd name="connsiteY15" fmla="*/ 91140 h 874800"/>
              <a:gd name="connsiteX16" fmla="*/ 0 w 5952955"/>
              <a:gd name="connsiteY16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52955" h="874800">
                <a:moveTo>
                  <a:pt x="0" y="207"/>
                </a:moveTo>
                <a:lnTo>
                  <a:pt x="5952955" y="0"/>
                </a:lnTo>
                <a:lnTo>
                  <a:pt x="5952955" y="874800"/>
                </a:lnTo>
                <a:lnTo>
                  <a:pt x="285146" y="874800"/>
                </a:lnTo>
                <a:lnTo>
                  <a:pt x="232487" y="820467"/>
                </a:lnTo>
                <a:lnTo>
                  <a:pt x="181711" y="759805"/>
                </a:lnTo>
                <a:lnTo>
                  <a:pt x="133607" y="700521"/>
                </a:lnTo>
                <a:lnTo>
                  <a:pt x="89512" y="632965"/>
                </a:lnTo>
                <a:lnTo>
                  <a:pt x="53434" y="559895"/>
                </a:lnTo>
                <a:lnTo>
                  <a:pt x="33391" y="499232"/>
                </a:lnTo>
                <a:lnTo>
                  <a:pt x="26710" y="439949"/>
                </a:lnTo>
                <a:lnTo>
                  <a:pt x="26710" y="376529"/>
                </a:lnTo>
                <a:cubicBezTo>
                  <a:pt x="27155" y="354010"/>
                  <a:pt x="27601" y="331492"/>
                  <a:pt x="28046" y="308973"/>
                </a:cubicBezTo>
                <a:lnTo>
                  <a:pt x="30718" y="241417"/>
                </a:lnTo>
                <a:cubicBezTo>
                  <a:pt x="29827" y="217060"/>
                  <a:pt x="28937" y="192703"/>
                  <a:pt x="28046" y="168346"/>
                </a:cubicBezTo>
                <a:lnTo>
                  <a:pt x="21365" y="91140"/>
                </a:lnTo>
                <a:lnTo>
                  <a:pt x="0" y="2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" name="자유형: 도형 42">
            <a:extLst>
              <a:ext uri="{FF2B5EF4-FFF2-40B4-BE49-F238E27FC236}">
                <a16:creationId xmlns="" xmlns:a16="http://schemas.microsoft.com/office/drawing/2014/main" id="{91D982B5-84DD-42FF-BC72-008F56F3EF9E}"/>
              </a:ext>
            </a:extLst>
          </p:cNvPr>
          <p:cNvSpPr/>
          <p:nvPr/>
        </p:nvSpPr>
        <p:spPr>
          <a:xfrm>
            <a:off x="5474135" y="3892198"/>
            <a:ext cx="5836840" cy="874800"/>
          </a:xfrm>
          <a:custGeom>
            <a:avLst/>
            <a:gdLst>
              <a:gd name="connsiteX0" fmla="*/ 4612840 w 5836840"/>
              <a:gd name="connsiteY0" fmla="*/ 0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4612840 w 5836840"/>
              <a:gd name="connsiteY4" fmla="*/ 874800 h 874800"/>
              <a:gd name="connsiteX5" fmla="*/ 0 w 5836840"/>
              <a:gd name="connsiteY5" fmla="*/ 874800 h 874800"/>
              <a:gd name="connsiteX6" fmla="*/ 123 w 5836840"/>
              <a:gd name="connsiteY6" fmla="*/ 874708 h 874800"/>
              <a:gd name="connsiteX7" fmla="*/ 18830 w 5836840"/>
              <a:gd name="connsiteY7" fmla="*/ 855406 h 874800"/>
              <a:gd name="connsiteX8" fmla="*/ 33529 w 5836840"/>
              <a:gd name="connsiteY8" fmla="*/ 830590 h 874800"/>
              <a:gd name="connsiteX9" fmla="*/ 38873 w 5836840"/>
              <a:gd name="connsiteY9" fmla="*/ 803016 h 874800"/>
              <a:gd name="connsiteX10" fmla="*/ 36201 w 5836840"/>
              <a:gd name="connsiteY10" fmla="*/ 775442 h 874800"/>
              <a:gd name="connsiteX11" fmla="*/ 26847 w 5836840"/>
              <a:gd name="connsiteY11" fmla="*/ 749247 h 874800"/>
              <a:gd name="connsiteX12" fmla="*/ 14822 w 5836840"/>
              <a:gd name="connsiteY12" fmla="*/ 727188 h 874800"/>
              <a:gd name="connsiteX13" fmla="*/ 6804 w 5836840"/>
              <a:gd name="connsiteY13" fmla="*/ 705129 h 874800"/>
              <a:gd name="connsiteX14" fmla="*/ 45554 w 5836840"/>
              <a:gd name="connsiteY14" fmla="*/ 677555 h 874800"/>
              <a:gd name="connsiteX15" fmla="*/ 72279 w 5836840"/>
              <a:gd name="connsiteY15" fmla="*/ 649981 h 874800"/>
              <a:gd name="connsiteX16" fmla="*/ 86977 w 5836840"/>
              <a:gd name="connsiteY16" fmla="*/ 622408 h 874800"/>
              <a:gd name="connsiteX17" fmla="*/ 89650 w 5836840"/>
              <a:gd name="connsiteY17" fmla="*/ 592076 h 874800"/>
              <a:gd name="connsiteX18" fmla="*/ 85641 w 5836840"/>
              <a:gd name="connsiteY18" fmla="*/ 564503 h 874800"/>
              <a:gd name="connsiteX19" fmla="*/ 74951 w 5836840"/>
              <a:gd name="connsiteY19" fmla="*/ 534171 h 874800"/>
              <a:gd name="connsiteX20" fmla="*/ 60253 w 5836840"/>
              <a:gd name="connsiteY20" fmla="*/ 503840 h 874800"/>
              <a:gd name="connsiteX21" fmla="*/ 44218 w 5836840"/>
              <a:gd name="connsiteY21" fmla="*/ 473509 h 874800"/>
              <a:gd name="connsiteX22" fmla="*/ 29520 w 5836840"/>
              <a:gd name="connsiteY22" fmla="*/ 441799 h 874800"/>
              <a:gd name="connsiteX23" fmla="*/ 14822 w 5836840"/>
              <a:gd name="connsiteY23" fmla="*/ 411468 h 874800"/>
              <a:gd name="connsiteX24" fmla="*/ 6804 w 5836840"/>
              <a:gd name="connsiteY24" fmla="*/ 378379 h 874800"/>
              <a:gd name="connsiteX25" fmla="*/ 33529 w 5836840"/>
              <a:gd name="connsiteY25" fmla="*/ 353563 h 874800"/>
              <a:gd name="connsiteX26" fmla="*/ 70943 w 5836840"/>
              <a:gd name="connsiteY26" fmla="*/ 334261 h 874800"/>
              <a:gd name="connsiteX27" fmla="*/ 112365 w 5836840"/>
              <a:gd name="connsiteY27" fmla="*/ 316338 h 874800"/>
              <a:gd name="connsiteX28" fmla="*/ 155124 w 5836840"/>
              <a:gd name="connsiteY28" fmla="*/ 301173 h 874800"/>
              <a:gd name="connsiteX29" fmla="*/ 199219 w 5836840"/>
              <a:gd name="connsiteY29" fmla="*/ 286007 h 874800"/>
              <a:gd name="connsiteX30" fmla="*/ 243314 w 5836840"/>
              <a:gd name="connsiteY30" fmla="*/ 270841 h 874800"/>
              <a:gd name="connsiteX31" fmla="*/ 284737 w 5836840"/>
              <a:gd name="connsiteY31" fmla="*/ 252918 h 874800"/>
              <a:gd name="connsiteX32" fmla="*/ 318143 w 5836840"/>
              <a:gd name="connsiteY32" fmla="*/ 233617 h 874800"/>
              <a:gd name="connsiteX33" fmla="*/ 347539 w 5836840"/>
              <a:gd name="connsiteY33" fmla="*/ 206043 h 874800"/>
              <a:gd name="connsiteX34" fmla="*/ 364910 w 5836840"/>
              <a:gd name="connsiteY34" fmla="*/ 172954 h 874800"/>
              <a:gd name="connsiteX35" fmla="*/ 371591 w 5836840"/>
              <a:gd name="connsiteY35" fmla="*/ 138487 h 874800"/>
              <a:gd name="connsiteX36" fmla="*/ 366246 w 5836840"/>
              <a:gd name="connsiteY36" fmla="*/ 105399 h 874800"/>
              <a:gd name="connsiteX37" fmla="*/ 354220 w 5836840"/>
              <a:gd name="connsiteY37" fmla="*/ 75067 h 874800"/>
              <a:gd name="connsiteX38" fmla="*/ 335513 w 5836840"/>
              <a:gd name="connsiteY38" fmla="*/ 50251 h 874800"/>
              <a:gd name="connsiteX39" fmla="*/ 312798 w 5836840"/>
              <a:gd name="connsiteY39" fmla="*/ 25434 h 874800"/>
              <a:gd name="connsiteX40" fmla="*/ 291418 w 5836840"/>
              <a:gd name="connsiteY40" fmla="*/ 4754 h 874800"/>
              <a:gd name="connsiteX41" fmla="*/ 286644 w 5836840"/>
              <a:gd name="connsiteY41" fmla="*/ 207 h 874800"/>
              <a:gd name="connsiteX42" fmla="*/ 4612840 w 5836840"/>
              <a:gd name="connsiteY42" fmla="*/ 207 h 874800"/>
              <a:gd name="connsiteX0" fmla="*/ 4612840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4612840 w 5836840"/>
              <a:gd name="connsiteY4" fmla="*/ 874800 h 874800"/>
              <a:gd name="connsiteX5" fmla="*/ 0 w 5836840"/>
              <a:gd name="connsiteY5" fmla="*/ 874800 h 874800"/>
              <a:gd name="connsiteX6" fmla="*/ 123 w 5836840"/>
              <a:gd name="connsiteY6" fmla="*/ 874708 h 874800"/>
              <a:gd name="connsiteX7" fmla="*/ 18830 w 5836840"/>
              <a:gd name="connsiteY7" fmla="*/ 855406 h 874800"/>
              <a:gd name="connsiteX8" fmla="*/ 33529 w 5836840"/>
              <a:gd name="connsiteY8" fmla="*/ 830590 h 874800"/>
              <a:gd name="connsiteX9" fmla="*/ 38873 w 5836840"/>
              <a:gd name="connsiteY9" fmla="*/ 803016 h 874800"/>
              <a:gd name="connsiteX10" fmla="*/ 36201 w 5836840"/>
              <a:gd name="connsiteY10" fmla="*/ 775442 h 874800"/>
              <a:gd name="connsiteX11" fmla="*/ 26847 w 5836840"/>
              <a:gd name="connsiteY11" fmla="*/ 749247 h 874800"/>
              <a:gd name="connsiteX12" fmla="*/ 14822 w 5836840"/>
              <a:gd name="connsiteY12" fmla="*/ 727188 h 874800"/>
              <a:gd name="connsiteX13" fmla="*/ 6804 w 5836840"/>
              <a:gd name="connsiteY13" fmla="*/ 705129 h 874800"/>
              <a:gd name="connsiteX14" fmla="*/ 45554 w 5836840"/>
              <a:gd name="connsiteY14" fmla="*/ 677555 h 874800"/>
              <a:gd name="connsiteX15" fmla="*/ 72279 w 5836840"/>
              <a:gd name="connsiteY15" fmla="*/ 649981 h 874800"/>
              <a:gd name="connsiteX16" fmla="*/ 86977 w 5836840"/>
              <a:gd name="connsiteY16" fmla="*/ 622408 h 874800"/>
              <a:gd name="connsiteX17" fmla="*/ 89650 w 5836840"/>
              <a:gd name="connsiteY17" fmla="*/ 592076 h 874800"/>
              <a:gd name="connsiteX18" fmla="*/ 85641 w 5836840"/>
              <a:gd name="connsiteY18" fmla="*/ 564503 h 874800"/>
              <a:gd name="connsiteX19" fmla="*/ 74951 w 5836840"/>
              <a:gd name="connsiteY19" fmla="*/ 534171 h 874800"/>
              <a:gd name="connsiteX20" fmla="*/ 60253 w 5836840"/>
              <a:gd name="connsiteY20" fmla="*/ 503840 h 874800"/>
              <a:gd name="connsiteX21" fmla="*/ 44218 w 5836840"/>
              <a:gd name="connsiteY21" fmla="*/ 473509 h 874800"/>
              <a:gd name="connsiteX22" fmla="*/ 29520 w 5836840"/>
              <a:gd name="connsiteY22" fmla="*/ 441799 h 874800"/>
              <a:gd name="connsiteX23" fmla="*/ 14822 w 5836840"/>
              <a:gd name="connsiteY23" fmla="*/ 411468 h 874800"/>
              <a:gd name="connsiteX24" fmla="*/ 6804 w 5836840"/>
              <a:gd name="connsiteY24" fmla="*/ 378379 h 874800"/>
              <a:gd name="connsiteX25" fmla="*/ 33529 w 5836840"/>
              <a:gd name="connsiteY25" fmla="*/ 353563 h 874800"/>
              <a:gd name="connsiteX26" fmla="*/ 70943 w 5836840"/>
              <a:gd name="connsiteY26" fmla="*/ 334261 h 874800"/>
              <a:gd name="connsiteX27" fmla="*/ 112365 w 5836840"/>
              <a:gd name="connsiteY27" fmla="*/ 316338 h 874800"/>
              <a:gd name="connsiteX28" fmla="*/ 155124 w 5836840"/>
              <a:gd name="connsiteY28" fmla="*/ 301173 h 874800"/>
              <a:gd name="connsiteX29" fmla="*/ 199219 w 5836840"/>
              <a:gd name="connsiteY29" fmla="*/ 286007 h 874800"/>
              <a:gd name="connsiteX30" fmla="*/ 243314 w 5836840"/>
              <a:gd name="connsiteY30" fmla="*/ 270841 h 874800"/>
              <a:gd name="connsiteX31" fmla="*/ 284737 w 5836840"/>
              <a:gd name="connsiteY31" fmla="*/ 252918 h 874800"/>
              <a:gd name="connsiteX32" fmla="*/ 318143 w 5836840"/>
              <a:gd name="connsiteY32" fmla="*/ 233617 h 874800"/>
              <a:gd name="connsiteX33" fmla="*/ 347539 w 5836840"/>
              <a:gd name="connsiteY33" fmla="*/ 206043 h 874800"/>
              <a:gd name="connsiteX34" fmla="*/ 364910 w 5836840"/>
              <a:gd name="connsiteY34" fmla="*/ 172954 h 874800"/>
              <a:gd name="connsiteX35" fmla="*/ 371591 w 5836840"/>
              <a:gd name="connsiteY35" fmla="*/ 138487 h 874800"/>
              <a:gd name="connsiteX36" fmla="*/ 366246 w 5836840"/>
              <a:gd name="connsiteY36" fmla="*/ 105399 h 874800"/>
              <a:gd name="connsiteX37" fmla="*/ 354220 w 5836840"/>
              <a:gd name="connsiteY37" fmla="*/ 75067 h 874800"/>
              <a:gd name="connsiteX38" fmla="*/ 335513 w 5836840"/>
              <a:gd name="connsiteY38" fmla="*/ 50251 h 874800"/>
              <a:gd name="connsiteX39" fmla="*/ 312798 w 5836840"/>
              <a:gd name="connsiteY39" fmla="*/ 25434 h 874800"/>
              <a:gd name="connsiteX40" fmla="*/ 291418 w 5836840"/>
              <a:gd name="connsiteY40" fmla="*/ 4754 h 874800"/>
              <a:gd name="connsiteX41" fmla="*/ 286644 w 5836840"/>
              <a:gd name="connsiteY41" fmla="*/ 207 h 874800"/>
              <a:gd name="connsiteX42" fmla="*/ 4612840 w 5836840"/>
              <a:gd name="connsiteY42" fmla="*/ 207 h 874800"/>
              <a:gd name="connsiteX0" fmla="*/ 286644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4612840 w 5836840"/>
              <a:gd name="connsiteY4" fmla="*/ 874800 h 874800"/>
              <a:gd name="connsiteX5" fmla="*/ 0 w 5836840"/>
              <a:gd name="connsiteY5" fmla="*/ 874800 h 874800"/>
              <a:gd name="connsiteX6" fmla="*/ 123 w 5836840"/>
              <a:gd name="connsiteY6" fmla="*/ 874708 h 874800"/>
              <a:gd name="connsiteX7" fmla="*/ 18830 w 5836840"/>
              <a:gd name="connsiteY7" fmla="*/ 855406 h 874800"/>
              <a:gd name="connsiteX8" fmla="*/ 33529 w 5836840"/>
              <a:gd name="connsiteY8" fmla="*/ 830590 h 874800"/>
              <a:gd name="connsiteX9" fmla="*/ 38873 w 5836840"/>
              <a:gd name="connsiteY9" fmla="*/ 803016 h 874800"/>
              <a:gd name="connsiteX10" fmla="*/ 36201 w 5836840"/>
              <a:gd name="connsiteY10" fmla="*/ 775442 h 874800"/>
              <a:gd name="connsiteX11" fmla="*/ 26847 w 5836840"/>
              <a:gd name="connsiteY11" fmla="*/ 749247 h 874800"/>
              <a:gd name="connsiteX12" fmla="*/ 14822 w 5836840"/>
              <a:gd name="connsiteY12" fmla="*/ 727188 h 874800"/>
              <a:gd name="connsiteX13" fmla="*/ 6804 w 5836840"/>
              <a:gd name="connsiteY13" fmla="*/ 705129 h 874800"/>
              <a:gd name="connsiteX14" fmla="*/ 45554 w 5836840"/>
              <a:gd name="connsiteY14" fmla="*/ 677555 h 874800"/>
              <a:gd name="connsiteX15" fmla="*/ 72279 w 5836840"/>
              <a:gd name="connsiteY15" fmla="*/ 649981 h 874800"/>
              <a:gd name="connsiteX16" fmla="*/ 86977 w 5836840"/>
              <a:gd name="connsiteY16" fmla="*/ 622408 h 874800"/>
              <a:gd name="connsiteX17" fmla="*/ 89650 w 5836840"/>
              <a:gd name="connsiteY17" fmla="*/ 592076 h 874800"/>
              <a:gd name="connsiteX18" fmla="*/ 85641 w 5836840"/>
              <a:gd name="connsiteY18" fmla="*/ 564503 h 874800"/>
              <a:gd name="connsiteX19" fmla="*/ 74951 w 5836840"/>
              <a:gd name="connsiteY19" fmla="*/ 534171 h 874800"/>
              <a:gd name="connsiteX20" fmla="*/ 60253 w 5836840"/>
              <a:gd name="connsiteY20" fmla="*/ 503840 h 874800"/>
              <a:gd name="connsiteX21" fmla="*/ 44218 w 5836840"/>
              <a:gd name="connsiteY21" fmla="*/ 473509 h 874800"/>
              <a:gd name="connsiteX22" fmla="*/ 29520 w 5836840"/>
              <a:gd name="connsiteY22" fmla="*/ 441799 h 874800"/>
              <a:gd name="connsiteX23" fmla="*/ 14822 w 5836840"/>
              <a:gd name="connsiteY23" fmla="*/ 411468 h 874800"/>
              <a:gd name="connsiteX24" fmla="*/ 6804 w 5836840"/>
              <a:gd name="connsiteY24" fmla="*/ 378379 h 874800"/>
              <a:gd name="connsiteX25" fmla="*/ 33529 w 5836840"/>
              <a:gd name="connsiteY25" fmla="*/ 353563 h 874800"/>
              <a:gd name="connsiteX26" fmla="*/ 70943 w 5836840"/>
              <a:gd name="connsiteY26" fmla="*/ 334261 h 874800"/>
              <a:gd name="connsiteX27" fmla="*/ 112365 w 5836840"/>
              <a:gd name="connsiteY27" fmla="*/ 316338 h 874800"/>
              <a:gd name="connsiteX28" fmla="*/ 155124 w 5836840"/>
              <a:gd name="connsiteY28" fmla="*/ 301173 h 874800"/>
              <a:gd name="connsiteX29" fmla="*/ 199219 w 5836840"/>
              <a:gd name="connsiteY29" fmla="*/ 286007 h 874800"/>
              <a:gd name="connsiteX30" fmla="*/ 243314 w 5836840"/>
              <a:gd name="connsiteY30" fmla="*/ 270841 h 874800"/>
              <a:gd name="connsiteX31" fmla="*/ 284737 w 5836840"/>
              <a:gd name="connsiteY31" fmla="*/ 252918 h 874800"/>
              <a:gd name="connsiteX32" fmla="*/ 318143 w 5836840"/>
              <a:gd name="connsiteY32" fmla="*/ 233617 h 874800"/>
              <a:gd name="connsiteX33" fmla="*/ 347539 w 5836840"/>
              <a:gd name="connsiteY33" fmla="*/ 206043 h 874800"/>
              <a:gd name="connsiteX34" fmla="*/ 364910 w 5836840"/>
              <a:gd name="connsiteY34" fmla="*/ 172954 h 874800"/>
              <a:gd name="connsiteX35" fmla="*/ 371591 w 5836840"/>
              <a:gd name="connsiteY35" fmla="*/ 138487 h 874800"/>
              <a:gd name="connsiteX36" fmla="*/ 366246 w 5836840"/>
              <a:gd name="connsiteY36" fmla="*/ 105399 h 874800"/>
              <a:gd name="connsiteX37" fmla="*/ 354220 w 5836840"/>
              <a:gd name="connsiteY37" fmla="*/ 75067 h 874800"/>
              <a:gd name="connsiteX38" fmla="*/ 335513 w 5836840"/>
              <a:gd name="connsiteY38" fmla="*/ 50251 h 874800"/>
              <a:gd name="connsiteX39" fmla="*/ 312798 w 5836840"/>
              <a:gd name="connsiteY39" fmla="*/ 25434 h 874800"/>
              <a:gd name="connsiteX40" fmla="*/ 291418 w 5836840"/>
              <a:gd name="connsiteY40" fmla="*/ 4754 h 874800"/>
              <a:gd name="connsiteX41" fmla="*/ 286644 w 5836840"/>
              <a:gd name="connsiteY41" fmla="*/ 207 h 874800"/>
              <a:gd name="connsiteX0" fmla="*/ 286644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0 w 5836840"/>
              <a:gd name="connsiteY4" fmla="*/ 874800 h 874800"/>
              <a:gd name="connsiteX5" fmla="*/ 123 w 5836840"/>
              <a:gd name="connsiteY5" fmla="*/ 874708 h 874800"/>
              <a:gd name="connsiteX6" fmla="*/ 18830 w 5836840"/>
              <a:gd name="connsiteY6" fmla="*/ 855406 h 874800"/>
              <a:gd name="connsiteX7" fmla="*/ 33529 w 5836840"/>
              <a:gd name="connsiteY7" fmla="*/ 830590 h 874800"/>
              <a:gd name="connsiteX8" fmla="*/ 38873 w 5836840"/>
              <a:gd name="connsiteY8" fmla="*/ 803016 h 874800"/>
              <a:gd name="connsiteX9" fmla="*/ 36201 w 5836840"/>
              <a:gd name="connsiteY9" fmla="*/ 775442 h 874800"/>
              <a:gd name="connsiteX10" fmla="*/ 26847 w 5836840"/>
              <a:gd name="connsiteY10" fmla="*/ 749247 h 874800"/>
              <a:gd name="connsiteX11" fmla="*/ 14822 w 5836840"/>
              <a:gd name="connsiteY11" fmla="*/ 727188 h 874800"/>
              <a:gd name="connsiteX12" fmla="*/ 6804 w 5836840"/>
              <a:gd name="connsiteY12" fmla="*/ 705129 h 874800"/>
              <a:gd name="connsiteX13" fmla="*/ 45554 w 5836840"/>
              <a:gd name="connsiteY13" fmla="*/ 677555 h 874800"/>
              <a:gd name="connsiteX14" fmla="*/ 72279 w 5836840"/>
              <a:gd name="connsiteY14" fmla="*/ 649981 h 874800"/>
              <a:gd name="connsiteX15" fmla="*/ 86977 w 5836840"/>
              <a:gd name="connsiteY15" fmla="*/ 622408 h 874800"/>
              <a:gd name="connsiteX16" fmla="*/ 89650 w 5836840"/>
              <a:gd name="connsiteY16" fmla="*/ 592076 h 874800"/>
              <a:gd name="connsiteX17" fmla="*/ 85641 w 5836840"/>
              <a:gd name="connsiteY17" fmla="*/ 564503 h 874800"/>
              <a:gd name="connsiteX18" fmla="*/ 74951 w 5836840"/>
              <a:gd name="connsiteY18" fmla="*/ 534171 h 874800"/>
              <a:gd name="connsiteX19" fmla="*/ 60253 w 5836840"/>
              <a:gd name="connsiteY19" fmla="*/ 503840 h 874800"/>
              <a:gd name="connsiteX20" fmla="*/ 44218 w 5836840"/>
              <a:gd name="connsiteY20" fmla="*/ 473509 h 874800"/>
              <a:gd name="connsiteX21" fmla="*/ 29520 w 5836840"/>
              <a:gd name="connsiteY21" fmla="*/ 441799 h 874800"/>
              <a:gd name="connsiteX22" fmla="*/ 14822 w 5836840"/>
              <a:gd name="connsiteY22" fmla="*/ 411468 h 874800"/>
              <a:gd name="connsiteX23" fmla="*/ 6804 w 5836840"/>
              <a:gd name="connsiteY23" fmla="*/ 378379 h 874800"/>
              <a:gd name="connsiteX24" fmla="*/ 33529 w 5836840"/>
              <a:gd name="connsiteY24" fmla="*/ 353563 h 874800"/>
              <a:gd name="connsiteX25" fmla="*/ 70943 w 5836840"/>
              <a:gd name="connsiteY25" fmla="*/ 334261 h 874800"/>
              <a:gd name="connsiteX26" fmla="*/ 112365 w 5836840"/>
              <a:gd name="connsiteY26" fmla="*/ 316338 h 874800"/>
              <a:gd name="connsiteX27" fmla="*/ 155124 w 5836840"/>
              <a:gd name="connsiteY27" fmla="*/ 301173 h 874800"/>
              <a:gd name="connsiteX28" fmla="*/ 199219 w 5836840"/>
              <a:gd name="connsiteY28" fmla="*/ 286007 h 874800"/>
              <a:gd name="connsiteX29" fmla="*/ 243314 w 5836840"/>
              <a:gd name="connsiteY29" fmla="*/ 270841 h 874800"/>
              <a:gd name="connsiteX30" fmla="*/ 284737 w 5836840"/>
              <a:gd name="connsiteY30" fmla="*/ 252918 h 874800"/>
              <a:gd name="connsiteX31" fmla="*/ 318143 w 5836840"/>
              <a:gd name="connsiteY31" fmla="*/ 233617 h 874800"/>
              <a:gd name="connsiteX32" fmla="*/ 347539 w 5836840"/>
              <a:gd name="connsiteY32" fmla="*/ 206043 h 874800"/>
              <a:gd name="connsiteX33" fmla="*/ 364910 w 5836840"/>
              <a:gd name="connsiteY33" fmla="*/ 172954 h 874800"/>
              <a:gd name="connsiteX34" fmla="*/ 371591 w 5836840"/>
              <a:gd name="connsiteY34" fmla="*/ 138487 h 874800"/>
              <a:gd name="connsiteX35" fmla="*/ 366246 w 5836840"/>
              <a:gd name="connsiteY35" fmla="*/ 105399 h 874800"/>
              <a:gd name="connsiteX36" fmla="*/ 354220 w 5836840"/>
              <a:gd name="connsiteY36" fmla="*/ 75067 h 874800"/>
              <a:gd name="connsiteX37" fmla="*/ 335513 w 5836840"/>
              <a:gd name="connsiteY37" fmla="*/ 50251 h 874800"/>
              <a:gd name="connsiteX38" fmla="*/ 312798 w 5836840"/>
              <a:gd name="connsiteY38" fmla="*/ 25434 h 874800"/>
              <a:gd name="connsiteX39" fmla="*/ 291418 w 5836840"/>
              <a:gd name="connsiteY39" fmla="*/ 4754 h 874800"/>
              <a:gd name="connsiteX40" fmla="*/ 286644 w 5836840"/>
              <a:gd name="connsiteY40" fmla="*/ 207 h 874800"/>
              <a:gd name="connsiteX0" fmla="*/ 286644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0 w 5836840"/>
              <a:gd name="connsiteY3" fmla="*/ 874800 h 874800"/>
              <a:gd name="connsiteX4" fmla="*/ 123 w 5836840"/>
              <a:gd name="connsiteY4" fmla="*/ 874708 h 874800"/>
              <a:gd name="connsiteX5" fmla="*/ 18830 w 5836840"/>
              <a:gd name="connsiteY5" fmla="*/ 855406 h 874800"/>
              <a:gd name="connsiteX6" fmla="*/ 33529 w 5836840"/>
              <a:gd name="connsiteY6" fmla="*/ 830590 h 874800"/>
              <a:gd name="connsiteX7" fmla="*/ 38873 w 5836840"/>
              <a:gd name="connsiteY7" fmla="*/ 803016 h 874800"/>
              <a:gd name="connsiteX8" fmla="*/ 36201 w 5836840"/>
              <a:gd name="connsiteY8" fmla="*/ 775442 h 874800"/>
              <a:gd name="connsiteX9" fmla="*/ 26847 w 5836840"/>
              <a:gd name="connsiteY9" fmla="*/ 749247 h 874800"/>
              <a:gd name="connsiteX10" fmla="*/ 14822 w 5836840"/>
              <a:gd name="connsiteY10" fmla="*/ 727188 h 874800"/>
              <a:gd name="connsiteX11" fmla="*/ 6804 w 5836840"/>
              <a:gd name="connsiteY11" fmla="*/ 705129 h 874800"/>
              <a:gd name="connsiteX12" fmla="*/ 45554 w 5836840"/>
              <a:gd name="connsiteY12" fmla="*/ 677555 h 874800"/>
              <a:gd name="connsiteX13" fmla="*/ 72279 w 5836840"/>
              <a:gd name="connsiteY13" fmla="*/ 649981 h 874800"/>
              <a:gd name="connsiteX14" fmla="*/ 86977 w 5836840"/>
              <a:gd name="connsiteY14" fmla="*/ 622408 h 874800"/>
              <a:gd name="connsiteX15" fmla="*/ 89650 w 5836840"/>
              <a:gd name="connsiteY15" fmla="*/ 592076 h 874800"/>
              <a:gd name="connsiteX16" fmla="*/ 85641 w 5836840"/>
              <a:gd name="connsiteY16" fmla="*/ 564503 h 874800"/>
              <a:gd name="connsiteX17" fmla="*/ 74951 w 5836840"/>
              <a:gd name="connsiteY17" fmla="*/ 534171 h 874800"/>
              <a:gd name="connsiteX18" fmla="*/ 60253 w 5836840"/>
              <a:gd name="connsiteY18" fmla="*/ 503840 h 874800"/>
              <a:gd name="connsiteX19" fmla="*/ 44218 w 5836840"/>
              <a:gd name="connsiteY19" fmla="*/ 473509 h 874800"/>
              <a:gd name="connsiteX20" fmla="*/ 29520 w 5836840"/>
              <a:gd name="connsiteY20" fmla="*/ 441799 h 874800"/>
              <a:gd name="connsiteX21" fmla="*/ 14822 w 5836840"/>
              <a:gd name="connsiteY21" fmla="*/ 411468 h 874800"/>
              <a:gd name="connsiteX22" fmla="*/ 6804 w 5836840"/>
              <a:gd name="connsiteY22" fmla="*/ 378379 h 874800"/>
              <a:gd name="connsiteX23" fmla="*/ 33529 w 5836840"/>
              <a:gd name="connsiteY23" fmla="*/ 353563 h 874800"/>
              <a:gd name="connsiteX24" fmla="*/ 70943 w 5836840"/>
              <a:gd name="connsiteY24" fmla="*/ 334261 h 874800"/>
              <a:gd name="connsiteX25" fmla="*/ 112365 w 5836840"/>
              <a:gd name="connsiteY25" fmla="*/ 316338 h 874800"/>
              <a:gd name="connsiteX26" fmla="*/ 155124 w 5836840"/>
              <a:gd name="connsiteY26" fmla="*/ 301173 h 874800"/>
              <a:gd name="connsiteX27" fmla="*/ 199219 w 5836840"/>
              <a:gd name="connsiteY27" fmla="*/ 286007 h 874800"/>
              <a:gd name="connsiteX28" fmla="*/ 243314 w 5836840"/>
              <a:gd name="connsiteY28" fmla="*/ 270841 h 874800"/>
              <a:gd name="connsiteX29" fmla="*/ 284737 w 5836840"/>
              <a:gd name="connsiteY29" fmla="*/ 252918 h 874800"/>
              <a:gd name="connsiteX30" fmla="*/ 318143 w 5836840"/>
              <a:gd name="connsiteY30" fmla="*/ 233617 h 874800"/>
              <a:gd name="connsiteX31" fmla="*/ 347539 w 5836840"/>
              <a:gd name="connsiteY31" fmla="*/ 206043 h 874800"/>
              <a:gd name="connsiteX32" fmla="*/ 364910 w 5836840"/>
              <a:gd name="connsiteY32" fmla="*/ 172954 h 874800"/>
              <a:gd name="connsiteX33" fmla="*/ 371591 w 5836840"/>
              <a:gd name="connsiteY33" fmla="*/ 138487 h 874800"/>
              <a:gd name="connsiteX34" fmla="*/ 366246 w 5836840"/>
              <a:gd name="connsiteY34" fmla="*/ 105399 h 874800"/>
              <a:gd name="connsiteX35" fmla="*/ 354220 w 5836840"/>
              <a:gd name="connsiteY35" fmla="*/ 75067 h 874800"/>
              <a:gd name="connsiteX36" fmla="*/ 335513 w 5836840"/>
              <a:gd name="connsiteY36" fmla="*/ 50251 h 874800"/>
              <a:gd name="connsiteX37" fmla="*/ 312798 w 5836840"/>
              <a:gd name="connsiteY37" fmla="*/ 25434 h 874800"/>
              <a:gd name="connsiteX38" fmla="*/ 291418 w 5836840"/>
              <a:gd name="connsiteY38" fmla="*/ 4754 h 874800"/>
              <a:gd name="connsiteX39" fmla="*/ 286644 w 5836840"/>
              <a:gd name="connsiteY39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36840" h="874800">
                <a:moveTo>
                  <a:pt x="286644" y="207"/>
                </a:moveTo>
                <a:lnTo>
                  <a:pt x="5836840" y="0"/>
                </a:lnTo>
                <a:lnTo>
                  <a:pt x="5836840" y="874800"/>
                </a:lnTo>
                <a:lnTo>
                  <a:pt x="0" y="874800"/>
                </a:lnTo>
                <a:lnTo>
                  <a:pt x="123" y="874708"/>
                </a:lnTo>
                <a:lnTo>
                  <a:pt x="18830" y="855406"/>
                </a:lnTo>
                <a:lnTo>
                  <a:pt x="33529" y="830590"/>
                </a:lnTo>
                <a:lnTo>
                  <a:pt x="38873" y="803016"/>
                </a:lnTo>
                <a:lnTo>
                  <a:pt x="36201" y="775442"/>
                </a:lnTo>
                <a:lnTo>
                  <a:pt x="26847" y="749247"/>
                </a:lnTo>
                <a:lnTo>
                  <a:pt x="14822" y="727188"/>
                </a:lnTo>
                <a:lnTo>
                  <a:pt x="6804" y="705129"/>
                </a:lnTo>
                <a:lnTo>
                  <a:pt x="45554" y="677555"/>
                </a:lnTo>
                <a:lnTo>
                  <a:pt x="72279" y="649981"/>
                </a:lnTo>
                <a:lnTo>
                  <a:pt x="86977" y="622408"/>
                </a:lnTo>
                <a:lnTo>
                  <a:pt x="89650" y="592076"/>
                </a:lnTo>
                <a:lnTo>
                  <a:pt x="85641" y="564503"/>
                </a:lnTo>
                <a:lnTo>
                  <a:pt x="74951" y="534171"/>
                </a:lnTo>
                <a:lnTo>
                  <a:pt x="60253" y="503840"/>
                </a:lnTo>
                <a:lnTo>
                  <a:pt x="44218" y="473509"/>
                </a:lnTo>
                <a:lnTo>
                  <a:pt x="29520" y="441799"/>
                </a:lnTo>
                <a:lnTo>
                  <a:pt x="14822" y="411468"/>
                </a:lnTo>
                <a:lnTo>
                  <a:pt x="6804" y="378379"/>
                </a:lnTo>
                <a:lnTo>
                  <a:pt x="33529" y="353563"/>
                </a:lnTo>
                <a:lnTo>
                  <a:pt x="70943" y="334261"/>
                </a:lnTo>
                <a:lnTo>
                  <a:pt x="112365" y="316338"/>
                </a:lnTo>
                <a:lnTo>
                  <a:pt x="155124" y="301173"/>
                </a:lnTo>
                <a:lnTo>
                  <a:pt x="199219" y="286007"/>
                </a:lnTo>
                <a:lnTo>
                  <a:pt x="243314" y="270841"/>
                </a:lnTo>
                <a:lnTo>
                  <a:pt x="284737" y="252918"/>
                </a:lnTo>
                <a:lnTo>
                  <a:pt x="318143" y="233617"/>
                </a:lnTo>
                <a:lnTo>
                  <a:pt x="347539" y="206043"/>
                </a:lnTo>
                <a:lnTo>
                  <a:pt x="364910" y="172954"/>
                </a:lnTo>
                <a:lnTo>
                  <a:pt x="371591" y="138487"/>
                </a:lnTo>
                <a:lnTo>
                  <a:pt x="366246" y="105399"/>
                </a:lnTo>
                <a:lnTo>
                  <a:pt x="354220" y="75067"/>
                </a:lnTo>
                <a:lnTo>
                  <a:pt x="335513" y="50251"/>
                </a:lnTo>
                <a:lnTo>
                  <a:pt x="312798" y="25434"/>
                </a:lnTo>
                <a:lnTo>
                  <a:pt x="291418" y="4754"/>
                </a:lnTo>
                <a:lnTo>
                  <a:pt x="286644" y="20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" name="자유형: 도형 43">
            <a:extLst>
              <a:ext uri="{FF2B5EF4-FFF2-40B4-BE49-F238E27FC236}">
                <a16:creationId xmlns="" xmlns:a16="http://schemas.microsoft.com/office/drawing/2014/main" id="{975AF688-11FA-4CF2-96A3-8567EB014DF5}"/>
              </a:ext>
            </a:extLst>
          </p:cNvPr>
          <p:cNvSpPr/>
          <p:nvPr/>
        </p:nvSpPr>
        <p:spPr>
          <a:xfrm>
            <a:off x="4794899" y="4895414"/>
            <a:ext cx="6516079" cy="874800"/>
          </a:xfrm>
          <a:custGeom>
            <a:avLst/>
            <a:gdLst>
              <a:gd name="connsiteX0" fmla="*/ 5292079 w 6516079"/>
              <a:gd name="connsiteY0" fmla="*/ 0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0 w 6516079"/>
              <a:gd name="connsiteY5" fmla="*/ 874800 h 874800"/>
              <a:gd name="connsiteX6" fmla="*/ 0 w 6516079"/>
              <a:gd name="connsiteY6" fmla="*/ 539778 h 874800"/>
              <a:gd name="connsiteX7" fmla="*/ 47330 w 6516079"/>
              <a:gd name="connsiteY7" fmla="*/ 545672 h 874800"/>
              <a:gd name="connsiteX8" fmla="*/ 124830 w 6516079"/>
              <a:gd name="connsiteY8" fmla="*/ 553944 h 874800"/>
              <a:gd name="connsiteX9" fmla="*/ 203667 w 6516079"/>
              <a:gd name="connsiteY9" fmla="*/ 556701 h 874800"/>
              <a:gd name="connsiteX10" fmla="*/ 278495 w 6516079"/>
              <a:gd name="connsiteY10" fmla="*/ 551187 h 874800"/>
              <a:gd name="connsiteX11" fmla="*/ 349315 w 6516079"/>
              <a:gd name="connsiteY11" fmla="*/ 538778 h 874800"/>
              <a:gd name="connsiteX12" fmla="*/ 388065 w 6516079"/>
              <a:gd name="connsiteY12" fmla="*/ 529127 h 874800"/>
              <a:gd name="connsiteX13" fmla="*/ 426815 w 6516079"/>
              <a:gd name="connsiteY13" fmla="*/ 511205 h 874800"/>
              <a:gd name="connsiteX14" fmla="*/ 465566 w 6516079"/>
              <a:gd name="connsiteY14" fmla="*/ 490524 h 874800"/>
              <a:gd name="connsiteX15" fmla="*/ 498971 w 6516079"/>
              <a:gd name="connsiteY15" fmla="*/ 465708 h 874800"/>
              <a:gd name="connsiteX16" fmla="*/ 533713 w 6516079"/>
              <a:gd name="connsiteY16" fmla="*/ 435377 h 874800"/>
              <a:gd name="connsiteX17" fmla="*/ 560437 w 6516079"/>
              <a:gd name="connsiteY17" fmla="*/ 403667 h 874800"/>
              <a:gd name="connsiteX18" fmla="*/ 579144 w 6516079"/>
              <a:gd name="connsiteY18" fmla="*/ 363685 h 874800"/>
              <a:gd name="connsiteX19" fmla="*/ 593842 w 6516079"/>
              <a:gd name="connsiteY19" fmla="*/ 318188 h 874800"/>
              <a:gd name="connsiteX20" fmla="*/ 599187 w 6516079"/>
              <a:gd name="connsiteY20" fmla="*/ 268555 h 874800"/>
              <a:gd name="connsiteX21" fmla="*/ 593842 w 6516079"/>
              <a:gd name="connsiteY21" fmla="*/ 213407 h 874800"/>
              <a:gd name="connsiteX22" fmla="*/ 587161 w 6516079"/>
              <a:gd name="connsiteY22" fmla="*/ 174804 h 874800"/>
              <a:gd name="connsiteX23" fmla="*/ 577808 w 6516079"/>
              <a:gd name="connsiteY23" fmla="*/ 132065 h 874800"/>
              <a:gd name="connsiteX24" fmla="*/ 567118 w 6516079"/>
              <a:gd name="connsiteY24" fmla="*/ 87946 h 874800"/>
              <a:gd name="connsiteX25" fmla="*/ 563109 w 6516079"/>
              <a:gd name="connsiteY25" fmla="*/ 45207 h 874800"/>
              <a:gd name="connsiteX26" fmla="*/ 563109 w 6516079"/>
              <a:gd name="connsiteY26" fmla="*/ 207 h 874800"/>
              <a:gd name="connsiteX27" fmla="*/ 5292079 w 6516079"/>
              <a:gd name="connsiteY27" fmla="*/ 207 h 874800"/>
              <a:gd name="connsiteX0" fmla="*/ 529207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0 w 6516079"/>
              <a:gd name="connsiteY5" fmla="*/ 874800 h 874800"/>
              <a:gd name="connsiteX6" fmla="*/ 0 w 6516079"/>
              <a:gd name="connsiteY6" fmla="*/ 539778 h 874800"/>
              <a:gd name="connsiteX7" fmla="*/ 47330 w 6516079"/>
              <a:gd name="connsiteY7" fmla="*/ 545672 h 874800"/>
              <a:gd name="connsiteX8" fmla="*/ 124830 w 6516079"/>
              <a:gd name="connsiteY8" fmla="*/ 553944 h 874800"/>
              <a:gd name="connsiteX9" fmla="*/ 203667 w 6516079"/>
              <a:gd name="connsiteY9" fmla="*/ 556701 h 874800"/>
              <a:gd name="connsiteX10" fmla="*/ 278495 w 6516079"/>
              <a:gd name="connsiteY10" fmla="*/ 551187 h 874800"/>
              <a:gd name="connsiteX11" fmla="*/ 349315 w 6516079"/>
              <a:gd name="connsiteY11" fmla="*/ 538778 h 874800"/>
              <a:gd name="connsiteX12" fmla="*/ 388065 w 6516079"/>
              <a:gd name="connsiteY12" fmla="*/ 529127 h 874800"/>
              <a:gd name="connsiteX13" fmla="*/ 426815 w 6516079"/>
              <a:gd name="connsiteY13" fmla="*/ 511205 h 874800"/>
              <a:gd name="connsiteX14" fmla="*/ 465566 w 6516079"/>
              <a:gd name="connsiteY14" fmla="*/ 490524 h 874800"/>
              <a:gd name="connsiteX15" fmla="*/ 498971 w 6516079"/>
              <a:gd name="connsiteY15" fmla="*/ 465708 h 874800"/>
              <a:gd name="connsiteX16" fmla="*/ 533713 w 6516079"/>
              <a:gd name="connsiteY16" fmla="*/ 435377 h 874800"/>
              <a:gd name="connsiteX17" fmla="*/ 560437 w 6516079"/>
              <a:gd name="connsiteY17" fmla="*/ 403667 h 874800"/>
              <a:gd name="connsiteX18" fmla="*/ 579144 w 6516079"/>
              <a:gd name="connsiteY18" fmla="*/ 363685 h 874800"/>
              <a:gd name="connsiteX19" fmla="*/ 593842 w 6516079"/>
              <a:gd name="connsiteY19" fmla="*/ 318188 h 874800"/>
              <a:gd name="connsiteX20" fmla="*/ 599187 w 6516079"/>
              <a:gd name="connsiteY20" fmla="*/ 268555 h 874800"/>
              <a:gd name="connsiteX21" fmla="*/ 593842 w 6516079"/>
              <a:gd name="connsiteY21" fmla="*/ 213407 h 874800"/>
              <a:gd name="connsiteX22" fmla="*/ 587161 w 6516079"/>
              <a:gd name="connsiteY22" fmla="*/ 174804 h 874800"/>
              <a:gd name="connsiteX23" fmla="*/ 577808 w 6516079"/>
              <a:gd name="connsiteY23" fmla="*/ 132065 h 874800"/>
              <a:gd name="connsiteX24" fmla="*/ 567118 w 6516079"/>
              <a:gd name="connsiteY24" fmla="*/ 87946 h 874800"/>
              <a:gd name="connsiteX25" fmla="*/ 563109 w 6516079"/>
              <a:gd name="connsiteY25" fmla="*/ 45207 h 874800"/>
              <a:gd name="connsiteX26" fmla="*/ 563109 w 6516079"/>
              <a:gd name="connsiteY26" fmla="*/ 207 h 874800"/>
              <a:gd name="connsiteX27" fmla="*/ 5292079 w 6516079"/>
              <a:gd name="connsiteY27" fmla="*/ 207 h 874800"/>
              <a:gd name="connsiteX0" fmla="*/ 529207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0 w 6516079"/>
              <a:gd name="connsiteY4" fmla="*/ 874800 h 874800"/>
              <a:gd name="connsiteX5" fmla="*/ 0 w 6516079"/>
              <a:gd name="connsiteY5" fmla="*/ 539778 h 874800"/>
              <a:gd name="connsiteX6" fmla="*/ 47330 w 6516079"/>
              <a:gd name="connsiteY6" fmla="*/ 545672 h 874800"/>
              <a:gd name="connsiteX7" fmla="*/ 124830 w 6516079"/>
              <a:gd name="connsiteY7" fmla="*/ 553944 h 874800"/>
              <a:gd name="connsiteX8" fmla="*/ 203667 w 6516079"/>
              <a:gd name="connsiteY8" fmla="*/ 556701 h 874800"/>
              <a:gd name="connsiteX9" fmla="*/ 278495 w 6516079"/>
              <a:gd name="connsiteY9" fmla="*/ 551187 h 874800"/>
              <a:gd name="connsiteX10" fmla="*/ 349315 w 6516079"/>
              <a:gd name="connsiteY10" fmla="*/ 538778 h 874800"/>
              <a:gd name="connsiteX11" fmla="*/ 388065 w 6516079"/>
              <a:gd name="connsiteY11" fmla="*/ 529127 h 874800"/>
              <a:gd name="connsiteX12" fmla="*/ 426815 w 6516079"/>
              <a:gd name="connsiteY12" fmla="*/ 511205 h 874800"/>
              <a:gd name="connsiteX13" fmla="*/ 465566 w 6516079"/>
              <a:gd name="connsiteY13" fmla="*/ 490524 h 874800"/>
              <a:gd name="connsiteX14" fmla="*/ 498971 w 6516079"/>
              <a:gd name="connsiteY14" fmla="*/ 465708 h 874800"/>
              <a:gd name="connsiteX15" fmla="*/ 533713 w 6516079"/>
              <a:gd name="connsiteY15" fmla="*/ 435377 h 874800"/>
              <a:gd name="connsiteX16" fmla="*/ 560437 w 6516079"/>
              <a:gd name="connsiteY16" fmla="*/ 403667 h 874800"/>
              <a:gd name="connsiteX17" fmla="*/ 579144 w 6516079"/>
              <a:gd name="connsiteY17" fmla="*/ 363685 h 874800"/>
              <a:gd name="connsiteX18" fmla="*/ 593842 w 6516079"/>
              <a:gd name="connsiteY18" fmla="*/ 318188 h 874800"/>
              <a:gd name="connsiteX19" fmla="*/ 599187 w 6516079"/>
              <a:gd name="connsiteY19" fmla="*/ 268555 h 874800"/>
              <a:gd name="connsiteX20" fmla="*/ 593842 w 6516079"/>
              <a:gd name="connsiteY20" fmla="*/ 213407 h 874800"/>
              <a:gd name="connsiteX21" fmla="*/ 587161 w 6516079"/>
              <a:gd name="connsiteY21" fmla="*/ 174804 h 874800"/>
              <a:gd name="connsiteX22" fmla="*/ 577808 w 6516079"/>
              <a:gd name="connsiteY22" fmla="*/ 132065 h 874800"/>
              <a:gd name="connsiteX23" fmla="*/ 567118 w 6516079"/>
              <a:gd name="connsiteY23" fmla="*/ 87946 h 874800"/>
              <a:gd name="connsiteX24" fmla="*/ 563109 w 6516079"/>
              <a:gd name="connsiteY24" fmla="*/ 45207 h 874800"/>
              <a:gd name="connsiteX25" fmla="*/ 563109 w 6516079"/>
              <a:gd name="connsiteY25" fmla="*/ 207 h 874800"/>
              <a:gd name="connsiteX26" fmla="*/ 5292079 w 6516079"/>
              <a:gd name="connsiteY26" fmla="*/ 207 h 874800"/>
              <a:gd name="connsiteX0" fmla="*/ 56310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0 w 6516079"/>
              <a:gd name="connsiteY4" fmla="*/ 874800 h 874800"/>
              <a:gd name="connsiteX5" fmla="*/ 0 w 6516079"/>
              <a:gd name="connsiteY5" fmla="*/ 539778 h 874800"/>
              <a:gd name="connsiteX6" fmla="*/ 47330 w 6516079"/>
              <a:gd name="connsiteY6" fmla="*/ 545672 h 874800"/>
              <a:gd name="connsiteX7" fmla="*/ 124830 w 6516079"/>
              <a:gd name="connsiteY7" fmla="*/ 553944 h 874800"/>
              <a:gd name="connsiteX8" fmla="*/ 203667 w 6516079"/>
              <a:gd name="connsiteY8" fmla="*/ 556701 h 874800"/>
              <a:gd name="connsiteX9" fmla="*/ 278495 w 6516079"/>
              <a:gd name="connsiteY9" fmla="*/ 551187 h 874800"/>
              <a:gd name="connsiteX10" fmla="*/ 349315 w 6516079"/>
              <a:gd name="connsiteY10" fmla="*/ 538778 h 874800"/>
              <a:gd name="connsiteX11" fmla="*/ 388065 w 6516079"/>
              <a:gd name="connsiteY11" fmla="*/ 529127 h 874800"/>
              <a:gd name="connsiteX12" fmla="*/ 426815 w 6516079"/>
              <a:gd name="connsiteY12" fmla="*/ 511205 h 874800"/>
              <a:gd name="connsiteX13" fmla="*/ 465566 w 6516079"/>
              <a:gd name="connsiteY13" fmla="*/ 490524 h 874800"/>
              <a:gd name="connsiteX14" fmla="*/ 498971 w 6516079"/>
              <a:gd name="connsiteY14" fmla="*/ 465708 h 874800"/>
              <a:gd name="connsiteX15" fmla="*/ 533713 w 6516079"/>
              <a:gd name="connsiteY15" fmla="*/ 435377 h 874800"/>
              <a:gd name="connsiteX16" fmla="*/ 560437 w 6516079"/>
              <a:gd name="connsiteY16" fmla="*/ 403667 h 874800"/>
              <a:gd name="connsiteX17" fmla="*/ 579144 w 6516079"/>
              <a:gd name="connsiteY17" fmla="*/ 363685 h 874800"/>
              <a:gd name="connsiteX18" fmla="*/ 593842 w 6516079"/>
              <a:gd name="connsiteY18" fmla="*/ 318188 h 874800"/>
              <a:gd name="connsiteX19" fmla="*/ 599187 w 6516079"/>
              <a:gd name="connsiteY19" fmla="*/ 268555 h 874800"/>
              <a:gd name="connsiteX20" fmla="*/ 593842 w 6516079"/>
              <a:gd name="connsiteY20" fmla="*/ 213407 h 874800"/>
              <a:gd name="connsiteX21" fmla="*/ 587161 w 6516079"/>
              <a:gd name="connsiteY21" fmla="*/ 174804 h 874800"/>
              <a:gd name="connsiteX22" fmla="*/ 577808 w 6516079"/>
              <a:gd name="connsiteY22" fmla="*/ 132065 h 874800"/>
              <a:gd name="connsiteX23" fmla="*/ 567118 w 6516079"/>
              <a:gd name="connsiteY23" fmla="*/ 87946 h 874800"/>
              <a:gd name="connsiteX24" fmla="*/ 563109 w 6516079"/>
              <a:gd name="connsiteY24" fmla="*/ 45207 h 874800"/>
              <a:gd name="connsiteX25" fmla="*/ 563109 w 6516079"/>
              <a:gd name="connsiteY25" fmla="*/ 207 h 874800"/>
              <a:gd name="connsiteX0" fmla="*/ 56310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0 w 6516079"/>
              <a:gd name="connsiteY3" fmla="*/ 874800 h 874800"/>
              <a:gd name="connsiteX4" fmla="*/ 0 w 6516079"/>
              <a:gd name="connsiteY4" fmla="*/ 539778 h 874800"/>
              <a:gd name="connsiteX5" fmla="*/ 47330 w 6516079"/>
              <a:gd name="connsiteY5" fmla="*/ 545672 h 874800"/>
              <a:gd name="connsiteX6" fmla="*/ 124830 w 6516079"/>
              <a:gd name="connsiteY6" fmla="*/ 553944 h 874800"/>
              <a:gd name="connsiteX7" fmla="*/ 203667 w 6516079"/>
              <a:gd name="connsiteY7" fmla="*/ 556701 h 874800"/>
              <a:gd name="connsiteX8" fmla="*/ 278495 w 6516079"/>
              <a:gd name="connsiteY8" fmla="*/ 551187 h 874800"/>
              <a:gd name="connsiteX9" fmla="*/ 349315 w 6516079"/>
              <a:gd name="connsiteY9" fmla="*/ 538778 h 874800"/>
              <a:gd name="connsiteX10" fmla="*/ 388065 w 6516079"/>
              <a:gd name="connsiteY10" fmla="*/ 529127 h 874800"/>
              <a:gd name="connsiteX11" fmla="*/ 426815 w 6516079"/>
              <a:gd name="connsiteY11" fmla="*/ 511205 h 874800"/>
              <a:gd name="connsiteX12" fmla="*/ 465566 w 6516079"/>
              <a:gd name="connsiteY12" fmla="*/ 490524 h 874800"/>
              <a:gd name="connsiteX13" fmla="*/ 498971 w 6516079"/>
              <a:gd name="connsiteY13" fmla="*/ 465708 h 874800"/>
              <a:gd name="connsiteX14" fmla="*/ 533713 w 6516079"/>
              <a:gd name="connsiteY14" fmla="*/ 435377 h 874800"/>
              <a:gd name="connsiteX15" fmla="*/ 560437 w 6516079"/>
              <a:gd name="connsiteY15" fmla="*/ 403667 h 874800"/>
              <a:gd name="connsiteX16" fmla="*/ 579144 w 6516079"/>
              <a:gd name="connsiteY16" fmla="*/ 363685 h 874800"/>
              <a:gd name="connsiteX17" fmla="*/ 593842 w 6516079"/>
              <a:gd name="connsiteY17" fmla="*/ 318188 h 874800"/>
              <a:gd name="connsiteX18" fmla="*/ 599187 w 6516079"/>
              <a:gd name="connsiteY18" fmla="*/ 268555 h 874800"/>
              <a:gd name="connsiteX19" fmla="*/ 593842 w 6516079"/>
              <a:gd name="connsiteY19" fmla="*/ 213407 h 874800"/>
              <a:gd name="connsiteX20" fmla="*/ 587161 w 6516079"/>
              <a:gd name="connsiteY20" fmla="*/ 174804 h 874800"/>
              <a:gd name="connsiteX21" fmla="*/ 577808 w 6516079"/>
              <a:gd name="connsiteY21" fmla="*/ 132065 h 874800"/>
              <a:gd name="connsiteX22" fmla="*/ 567118 w 6516079"/>
              <a:gd name="connsiteY22" fmla="*/ 87946 h 874800"/>
              <a:gd name="connsiteX23" fmla="*/ 563109 w 6516079"/>
              <a:gd name="connsiteY23" fmla="*/ 45207 h 874800"/>
              <a:gd name="connsiteX24" fmla="*/ 563109 w 6516079"/>
              <a:gd name="connsiteY24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516079" h="874800">
                <a:moveTo>
                  <a:pt x="563109" y="207"/>
                </a:moveTo>
                <a:lnTo>
                  <a:pt x="6516079" y="0"/>
                </a:lnTo>
                <a:lnTo>
                  <a:pt x="6516079" y="874800"/>
                </a:lnTo>
                <a:lnTo>
                  <a:pt x="0" y="874800"/>
                </a:lnTo>
                <a:lnTo>
                  <a:pt x="0" y="539778"/>
                </a:lnTo>
                <a:lnTo>
                  <a:pt x="47330" y="545672"/>
                </a:lnTo>
                <a:lnTo>
                  <a:pt x="124830" y="553944"/>
                </a:lnTo>
                <a:lnTo>
                  <a:pt x="203667" y="556701"/>
                </a:lnTo>
                <a:lnTo>
                  <a:pt x="278495" y="551187"/>
                </a:lnTo>
                <a:lnTo>
                  <a:pt x="349315" y="538778"/>
                </a:lnTo>
                <a:lnTo>
                  <a:pt x="388065" y="529127"/>
                </a:lnTo>
                <a:lnTo>
                  <a:pt x="426815" y="511205"/>
                </a:lnTo>
                <a:lnTo>
                  <a:pt x="465566" y="490524"/>
                </a:lnTo>
                <a:lnTo>
                  <a:pt x="498971" y="465708"/>
                </a:lnTo>
                <a:lnTo>
                  <a:pt x="533713" y="435377"/>
                </a:lnTo>
                <a:lnTo>
                  <a:pt x="560437" y="403667"/>
                </a:lnTo>
                <a:lnTo>
                  <a:pt x="579144" y="363685"/>
                </a:lnTo>
                <a:lnTo>
                  <a:pt x="593842" y="318188"/>
                </a:lnTo>
                <a:lnTo>
                  <a:pt x="599187" y="268555"/>
                </a:lnTo>
                <a:lnTo>
                  <a:pt x="593842" y="213407"/>
                </a:lnTo>
                <a:lnTo>
                  <a:pt x="587161" y="174804"/>
                </a:lnTo>
                <a:lnTo>
                  <a:pt x="577808" y="132065"/>
                </a:lnTo>
                <a:lnTo>
                  <a:pt x="567118" y="87946"/>
                </a:lnTo>
                <a:lnTo>
                  <a:pt x="563109" y="45207"/>
                </a:lnTo>
                <a:lnTo>
                  <a:pt x="563109" y="2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09ED4FC3-419C-4D2F-B148-B4BCBD72D5A1}"/>
              </a:ext>
            </a:extLst>
          </p:cNvPr>
          <p:cNvGrpSpPr/>
          <p:nvPr/>
        </p:nvGrpSpPr>
        <p:grpSpPr>
          <a:xfrm>
            <a:off x="937764" y="1826004"/>
            <a:ext cx="4193197" cy="4732973"/>
            <a:chOff x="2139373" y="1568826"/>
            <a:chExt cx="4193197" cy="4732973"/>
          </a:xfrm>
        </p:grpSpPr>
        <p:sp>
          <p:nvSpPr>
            <p:cNvPr id="8" name="Freeform 2">
              <a:extLst>
                <a:ext uri="{FF2B5EF4-FFF2-40B4-BE49-F238E27FC236}">
                  <a16:creationId xmlns="" xmlns:a16="http://schemas.microsoft.com/office/drawing/2014/main" id="{48B993E4-FC77-4F43-B0F1-E27D34C4822F}"/>
                </a:ext>
              </a:extLst>
            </p:cNvPr>
            <p:cNvSpPr/>
            <p:nvPr/>
          </p:nvSpPr>
          <p:spPr>
            <a:xfrm>
              <a:off x="2139373" y="1568826"/>
              <a:ext cx="4193197" cy="4732973"/>
            </a:xfrm>
            <a:custGeom>
              <a:avLst/>
              <a:gdLst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33775 w 4000500"/>
                <a:gd name="connsiteY2" fmla="*/ 3314700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31427 w 4000500"/>
                <a:gd name="connsiteY4" fmla="*/ 2800019 h 4600575"/>
                <a:gd name="connsiteX5" fmla="*/ 3724275 w 4000500"/>
                <a:gd name="connsiteY5" fmla="*/ 2705100 h 4600575"/>
                <a:gd name="connsiteX6" fmla="*/ 3629025 w 4000500"/>
                <a:gd name="connsiteY6" fmla="*/ 2600325 h 4600575"/>
                <a:gd name="connsiteX7" fmla="*/ 3752850 w 4000500"/>
                <a:gd name="connsiteY7" fmla="*/ 2524125 h 4600575"/>
                <a:gd name="connsiteX8" fmla="*/ 3686175 w 4000500"/>
                <a:gd name="connsiteY8" fmla="*/ 2295525 h 4600575"/>
                <a:gd name="connsiteX9" fmla="*/ 4000500 w 4000500"/>
                <a:gd name="connsiteY9" fmla="*/ 2085975 h 4600575"/>
                <a:gd name="connsiteX10" fmla="*/ 3552825 w 4000500"/>
                <a:gd name="connsiteY10" fmla="*/ 1457325 h 4600575"/>
                <a:gd name="connsiteX11" fmla="*/ 2028825 w 4000500"/>
                <a:gd name="connsiteY11" fmla="*/ 0 h 4600575"/>
                <a:gd name="connsiteX12" fmla="*/ 533400 w 4000500"/>
                <a:gd name="connsiteY12" fmla="*/ 933450 h 4600575"/>
                <a:gd name="connsiteX13" fmla="*/ 1028700 w 4000500"/>
                <a:gd name="connsiteY13" fmla="*/ 2838450 h 4600575"/>
                <a:gd name="connsiteX14" fmla="*/ 0 w 4000500"/>
                <a:gd name="connsiteY14" fmla="*/ 4600575 h 4600575"/>
                <a:gd name="connsiteX15" fmla="*/ 0 w 4000500"/>
                <a:gd name="connsiteY15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12427"/>
                <a:gd name="connsiteY0" fmla="*/ 3952875 h 4600575"/>
                <a:gd name="connsiteX1" fmla="*/ 2632875 w 4012427"/>
                <a:gd name="connsiteY1" fmla="*/ 3281404 h 4600575"/>
                <a:gd name="connsiteX2" fmla="*/ 3509921 w 4012427"/>
                <a:gd name="connsiteY2" fmla="*/ 3306749 h 4600575"/>
                <a:gd name="connsiteX3" fmla="*/ 3555226 w 4012427"/>
                <a:gd name="connsiteY3" fmla="*/ 2851950 h 4600575"/>
                <a:gd name="connsiteX4" fmla="*/ 3696446 w 4012427"/>
                <a:gd name="connsiteY4" fmla="*/ 2701124 h 4600575"/>
                <a:gd name="connsiteX5" fmla="*/ 3664806 w 4012427"/>
                <a:gd name="connsiteY5" fmla="*/ 2620203 h 4600575"/>
                <a:gd name="connsiteX6" fmla="*/ 3752850 w 4012427"/>
                <a:gd name="connsiteY6" fmla="*/ 2524125 h 4600575"/>
                <a:gd name="connsiteX7" fmla="*/ 3666297 w 4012427"/>
                <a:gd name="connsiteY7" fmla="*/ 2291549 h 4600575"/>
                <a:gd name="connsiteX8" fmla="*/ 4012427 w 4012427"/>
                <a:gd name="connsiteY8" fmla="*/ 2157537 h 4600575"/>
                <a:gd name="connsiteX9" fmla="*/ 3552825 w 4012427"/>
                <a:gd name="connsiteY9" fmla="*/ 1457325 h 4600575"/>
                <a:gd name="connsiteX10" fmla="*/ 2028825 w 4012427"/>
                <a:gd name="connsiteY10" fmla="*/ 0 h 4600575"/>
                <a:gd name="connsiteX11" fmla="*/ 533400 w 4012427"/>
                <a:gd name="connsiteY11" fmla="*/ 933450 h 4600575"/>
                <a:gd name="connsiteX12" fmla="*/ 1028700 w 4012427"/>
                <a:gd name="connsiteY12" fmla="*/ 2838450 h 4600575"/>
                <a:gd name="connsiteX13" fmla="*/ 0 w 4012427"/>
                <a:gd name="connsiteY13" fmla="*/ 4600575 h 4600575"/>
                <a:gd name="connsiteX14" fmla="*/ 0 w 4012427"/>
                <a:gd name="connsiteY14" fmla="*/ 4600575 h 4600575"/>
                <a:gd name="connsiteX0" fmla="*/ 2428875 w 4012427"/>
                <a:gd name="connsiteY0" fmla="*/ 3952875 h 4600575"/>
                <a:gd name="connsiteX1" fmla="*/ 2632875 w 4012427"/>
                <a:gd name="connsiteY1" fmla="*/ 3281404 h 4600575"/>
                <a:gd name="connsiteX2" fmla="*/ 3509921 w 4012427"/>
                <a:gd name="connsiteY2" fmla="*/ 3306749 h 4600575"/>
                <a:gd name="connsiteX3" fmla="*/ 3555226 w 4012427"/>
                <a:gd name="connsiteY3" fmla="*/ 2851950 h 4600575"/>
                <a:gd name="connsiteX4" fmla="*/ 3696446 w 4012427"/>
                <a:gd name="connsiteY4" fmla="*/ 2701124 h 4600575"/>
                <a:gd name="connsiteX5" fmla="*/ 3664806 w 4012427"/>
                <a:gd name="connsiteY5" fmla="*/ 2620203 h 4600575"/>
                <a:gd name="connsiteX6" fmla="*/ 3752850 w 4012427"/>
                <a:gd name="connsiteY6" fmla="*/ 2524125 h 4600575"/>
                <a:gd name="connsiteX7" fmla="*/ 3666297 w 4012427"/>
                <a:gd name="connsiteY7" fmla="*/ 2291549 h 4600575"/>
                <a:gd name="connsiteX8" fmla="*/ 4012427 w 4012427"/>
                <a:gd name="connsiteY8" fmla="*/ 2157537 h 4600575"/>
                <a:gd name="connsiteX9" fmla="*/ 3552825 w 4012427"/>
                <a:gd name="connsiteY9" fmla="*/ 1457325 h 4600575"/>
                <a:gd name="connsiteX10" fmla="*/ 2028825 w 4012427"/>
                <a:gd name="connsiteY10" fmla="*/ 0 h 4600575"/>
                <a:gd name="connsiteX11" fmla="*/ 533400 w 4012427"/>
                <a:gd name="connsiteY11" fmla="*/ 933450 h 4600575"/>
                <a:gd name="connsiteX12" fmla="*/ 1028700 w 4012427"/>
                <a:gd name="connsiteY12" fmla="*/ 2838450 h 4600575"/>
                <a:gd name="connsiteX13" fmla="*/ 0 w 4012427"/>
                <a:gd name="connsiteY13" fmla="*/ 4600575 h 4600575"/>
                <a:gd name="connsiteX14" fmla="*/ 0 w 4012427"/>
                <a:gd name="connsiteY14" fmla="*/ 4600575 h 4600575"/>
                <a:gd name="connsiteX0" fmla="*/ 2428875 w 4024354"/>
                <a:gd name="connsiteY0" fmla="*/ 3952875 h 4600575"/>
                <a:gd name="connsiteX1" fmla="*/ 2632875 w 4024354"/>
                <a:gd name="connsiteY1" fmla="*/ 3281404 h 4600575"/>
                <a:gd name="connsiteX2" fmla="*/ 3509921 w 4024354"/>
                <a:gd name="connsiteY2" fmla="*/ 3306749 h 4600575"/>
                <a:gd name="connsiteX3" fmla="*/ 3555226 w 4024354"/>
                <a:gd name="connsiteY3" fmla="*/ 2851950 h 4600575"/>
                <a:gd name="connsiteX4" fmla="*/ 3696446 w 4024354"/>
                <a:gd name="connsiteY4" fmla="*/ 2701124 h 4600575"/>
                <a:gd name="connsiteX5" fmla="*/ 3664806 w 4024354"/>
                <a:gd name="connsiteY5" fmla="*/ 2620203 h 4600575"/>
                <a:gd name="connsiteX6" fmla="*/ 3752850 w 4024354"/>
                <a:gd name="connsiteY6" fmla="*/ 2524125 h 4600575"/>
                <a:gd name="connsiteX7" fmla="*/ 3666297 w 4024354"/>
                <a:gd name="connsiteY7" fmla="*/ 2291549 h 4600575"/>
                <a:gd name="connsiteX8" fmla="*/ 4024354 w 4024354"/>
                <a:gd name="connsiteY8" fmla="*/ 2097902 h 4600575"/>
                <a:gd name="connsiteX9" fmla="*/ 3552825 w 4024354"/>
                <a:gd name="connsiteY9" fmla="*/ 1457325 h 4600575"/>
                <a:gd name="connsiteX10" fmla="*/ 2028825 w 4024354"/>
                <a:gd name="connsiteY10" fmla="*/ 0 h 4600575"/>
                <a:gd name="connsiteX11" fmla="*/ 533400 w 4024354"/>
                <a:gd name="connsiteY11" fmla="*/ 933450 h 4600575"/>
                <a:gd name="connsiteX12" fmla="*/ 1028700 w 4024354"/>
                <a:gd name="connsiteY12" fmla="*/ 2838450 h 4600575"/>
                <a:gd name="connsiteX13" fmla="*/ 0 w 4024354"/>
                <a:gd name="connsiteY13" fmla="*/ 4600575 h 4600575"/>
                <a:gd name="connsiteX14" fmla="*/ 0 w 4024354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66297 w 4008452"/>
                <a:gd name="connsiteY7" fmla="*/ 2291549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66297 w 4008452"/>
                <a:gd name="connsiteY7" fmla="*/ 2291549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92581 w 4008452"/>
                <a:gd name="connsiteY9" fmla="*/ 1489130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92581 w 4008452"/>
                <a:gd name="connsiteY9" fmla="*/ 1489130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809 h 4628509"/>
                <a:gd name="connsiteX1" fmla="*/ 2632875 w 4008470"/>
                <a:gd name="connsiteY1" fmla="*/ 3309338 h 4628509"/>
                <a:gd name="connsiteX2" fmla="*/ 3509921 w 4008470"/>
                <a:gd name="connsiteY2" fmla="*/ 3334683 h 4628509"/>
                <a:gd name="connsiteX3" fmla="*/ 3555226 w 4008470"/>
                <a:gd name="connsiteY3" fmla="*/ 2879884 h 4628509"/>
                <a:gd name="connsiteX4" fmla="*/ 3696446 w 4008470"/>
                <a:gd name="connsiteY4" fmla="*/ 2729058 h 4628509"/>
                <a:gd name="connsiteX5" fmla="*/ 3664806 w 4008470"/>
                <a:gd name="connsiteY5" fmla="*/ 2648137 h 4628509"/>
                <a:gd name="connsiteX6" fmla="*/ 3752850 w 4008470"/>
                <a:gd name="connsiteY6" fmla="*/ 2552059 h 4628509"/>
                <a:gd name="connsiteX7" fmla="*/ 3686175 w 4008470"/>
                <a:gd name="connsiteY7" fmla="*/ 2343337 h 4628509"/>
                <a:gd name="connsiteX8" fmla="*/ 4008452 w 4008470"/>
                <a:gd name="connsiteY8" fmla="*/ 2133788 h 4628509"/>
                <a:gd name="connsiteX9" fmla="*/ 3592581 w 4008470"/>
                <a:gd name="connsiteY9" fmla="*/ 1517064 h 4628509"/>
                <a:gd name="connsiteX10" fmla="*/ 2000996 w 4008470"/>
                <a:gd name="connsiteY10" fmla="*/ 104 h 4628509"/>
                <a:gd name="connsiteX11" fmla="*/ 533400 w 4008470"/>
                <a:gd name="connsiteY11" fmla="*/ 961384 h 4628509"/>
                <a:gd name="connsiteX12" fmla="*/ 1028700 w 4008470"/>
                <a:gd name="connsiteY12" fmla="*/ 2866384 h 4628509"/>
                <a:gd name="connsiteX13" fmla="*/ 0 w 4008470"/>
                <a:gd name="connsiteY13" fmla="*/ 4628509 h 4628509"/>
                <a:gd name="connsiteX14" fmla="*/ 0 w 4008470"/>
                <a:gd name="connsiteY14" fmla="*/ 4628509 h 4628509"/>
                <a:gd name="connsiteX0" fmla="*/ 2428875 w 4008470"/>
                <a:gd name="connsiteY0" fmla="*/ 3980809 h 4628509"/>
                <a:gd name="connsiteX1" fmla="*/ 2632875 w 4008470"/>
                <a:gd name="connsiteY1" fmla="*/ 3309338 h 4628509"/>
                <a:gd name="connsiteX2" fmla="*/ 3509921 w 4008470"/>
                <a:gd name="connsiteY2" fmla="*/ 3334683 h 4628509"/>
                <a:gd name="connsiteX3" fmla="*/ 3555226 w 4008470"/>
                <a:gd name="connsiteY3" fmla="*/ 2879884 h 4628509"/>
                <a:gd name="connsiteX4" fmla="*/ 3696446 w 4008470"/>
                <a:gd name="connsiteY4" fmla="*/ 2729058 h 4628509"/>
                <a:gd name="connsiteX5" fmla="*/ 3664806 w 4008470"/>
                <a:gd name="connsiteY5" fmla="*/ 2648137 h 4628509"/>
                <a:gd name="connsiteX6" fmla="*/ 3752850 w 4008470"/>
                <a:gd name="connsiteY6" fmla="*/ 2552059 h 4628509"/>
                <a:gd name="connsiteX7" fmla="*/ 3686175 w 4008470"/>
                <a:gd name="connsiteY7" fmla="*/ 2343337 h 4628509"/>
                <a:gd name="connsiteX8" fmla="*/ 4008452 w 4008470"/>
                <a:gd name="connsiteY8" fmla="*/ 2133788 h 4628509"/>
                <a:gd name="connsiteX9" fmla="*/ 3592581 w 4008470"/>
                <a:gd name="connsiteY9" fmla="*/ 1517064 h 4628509"/>
                <a:gd name="connsiteX10" fmla="*/ 2000996 w 4008470"/>
                <a:gd name="connsiteY10" fmla="*/ 104 h 4628509"/>
                <a:gd name="connsiteX11" fmla="*/ 549303 w 4008470"/>
                <a:gd name="connsiteY11" fmla="*/ 965360 h 4628509"/>
                <a:gd name="connsiteX12" fmla="*/ 1028700 w 4008470"/>
                <a:gd name="connsiteY12" fmla="*/ 2866384 h 4628509"/>
                <a:gd name="connsiteX13" fmla="*/ 0 w 4008470"/>
                <a:gd name="connsiteY13" fmla="*/ 4628509 h 4628509"/>
                <a:gd name="connsiteX14" fmla="*/ 0 w 4008470"/>
                <a:gd name="connsiteY14" fmla="*/ 4628509 h 4628509"/>
                <a:gd name="connsiteX0" fmla="*/ 2428875 w 4008470"/>
                <a:gd name="connsiteY0" fmla="*/ 3980953 h 4628653"/>
                <a:gd name="connsiteX1" fmla="*/ 2632875 w 4008470"/>
                <a:gd name="connsiteY1" fmla="*/ 3309482 h 4628653"/>
                <a:gd name="connsiteX2" fmla="*/ 3509921 w 4008470"/>
                <a:gd name="connsiteY2" fmla="*/ 3334827 h 4628653"/>
                <a:gd name="connsiteX3" fmla="*/ 3555226 w 4008470"/>
                <a:gd name="connsiteY3" fmla="*/ 2880028 h 4628653"/>
                <a:gd name="connsiteX4" fmla="*/ 3696446 w 4008470"/>
                <a:gd name="connsiteY4" fmla="*/ 2729202 h 4628653"/>
                <a:gd name="connsiteX5" fmla="*/ 3664806 w 4008470"/>
                <a:gd name="connsiteY5" fmla="*/ 2648281 h 4628653"/>
                <a:gd name="connsiteX6" fmla="*/ 3752850 w 4008470"/>
                <a:gd name="connsiteY6" fmla="*/ 2552203 h 4628653"/>
                <a:gd name="connsiteX7" fmla="*/ 3686175 w 4008470"/>
                <a:gd name="connsiteY7" fmla="*/ 2343481 h 4628653"/>
                <a:gd name="connsiteX8" fmla="*/ 4008452 w 4008470"/>
                <a:gd name="connsiteY8" fmla="*/ 2133932 h 4628653"/>
                <a:gd name="connsiteX9" fmla="*/ 3592581 w 4008470"/>
                <a:gd name="connsiteY9" fmla="*/ 1517208 h 4628653"/>
                <a:gd name="connsiteX10" fmla="*/ 2000996 w 4008470"/>
                <a:gd name="connsiteY10" fmla="*/ 248 h 4628653"/>
                <a:gd name="connsiteX11" fmla="*/ 549303 w 4008470"/>
                <a:gd name="connsiteY11" fmla="*/ 965504 h 4628653"/>
                <a:gd name="connsiteX12" fmla="*/ 1028700 w 4008470"/>
                <a:gd name="connsiteY12" fmla="*/ 2866528 h 4628653"/>
                <a:gd name="connsiteX13" fmla="*/ 0 w 4008470"/>
                <a:gd name="connsiteY13" fmla="*/ 4628653 h 4628653"/>
                <a:gd name="connsiteX14" fmla="*/ 0 w 4008470"/>
                <a:gd name="connsiteY14" fmla="*/ 4628653 h 4628653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28700 w 4008470"/>
                <a:gd name="connsiteY12" fmla="*/ 2850641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28700 w 4008470"/>
                <a:gd name="connsiteY12" fmla="*/ 2850641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17859 w 4008470"/>
                <a:gd name="connsiteY0" fmla="*/ 3005448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17859 w 4008470"/>
                <a:gd name="connsiteY0" fmla="*/ 3005448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27424 w 4008470"/>
                <a:gd name="connsiteY0" fmla="*/ 2809506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27424 w 4008470"/>
                <a:gd name="connsiteY0" fmla="*/ 2769313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02304 w 4008470"/>
                <a:gd name="connsiteY0" fmla="*/ 2759264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094989 w 4008470"/>
                <a:gd name="connsiteY0" fmla="*/ 2810471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094989 w 4008470"/>
                <a:gd name="connsiteY0" fmla="*/ 2810454 h 4612749"/>
                <a:gd name="connsiteX1" fmla="*/ 2172536 w 4008470"/>
                <a:gd name="connsiteY1" fmla="*/ 3138676 h 4612749"/>
                <a:gd name="connsiteX2" fmla="*/ 2632875 w 4008470"/>
                <a:gd name="connsiteY2" fmla="*/ 3293578 h 4612749"/>
                <a:gd name="connsiteX3" fmla="*/ 3509921 w 4008470"/>
                <a:gd name="connsiteY3" fmla="*/ 3318923 h 4612749"/>
                <a:gd name="connsiteX4" fmla="*/ 3555226 w 4008470"/>
                <a:gd name="connsiteY4" fmla="*/ 2864124 h 4612749"/>
                <a:gd name="connsiteX5" fmla="*/ 3710053 w 4008470"/>
                <a:gd name="connsiteY5" fmla="*/ 2718741 h 4612749"/>
                <a:gd name="connsiteX6" fmla="*/ 3664806 w 4008470"/>
                <a:gd name="connsiteY6" fmla="*/ 2632377 h 4612749"/>
                <a:gd name="connsiteX7" fmla="*/ 3752850 w 4008470"/>
                <a:gd name="connsiteY7" fmla="*/ 2536299 h 4612749"/>
                <a:gd name="connsiteX8" fmla="*/ 3686175 w 4008470"/>
                <a:gd name="connsiteY8" fmla="*/ 2327577 h 4612749"/>
                <a:gd name="connsiteX9" fmla="*/ 4008452 w 4008470"/>
                <a:gd name="connsiteY9" fmla="*/ 2118028 h 4612749"/>
                <a:gd name="connsiteX10" fmla="*/ 3592581 w 4008470"/>
                <a:gd name="connsiteY10" fmla="*/ 1501304 h 4612749"/>
                <a:gd name="connsiteX11" fmla="*/ 2000996 w 4008470"/>
                <a:gd name="connsiteY11" fmla="*/ 247 h 4612749"/>
                <a:gd name="connsiteX12" fmla="*/ 549303 w 4008470"/>
                <a:gd name="connsiteY12" fmla="*/ 949600 h 4612749"/>
                <a:gd name="connsiteX13" fmla="*/ 1016773 w 4008470"/>
                <a:gd name="connsiteY13" fmla="*/ 2874478 h 4612749"/>
                <a:gd name="connsiteX14" fmla="*/ 0 w 4008470"/>
                <a:gd name="connsiteY14" fmla="*/ 4612749 h 4612749"/>
                <a:gd name="connsiteX15" fmla="*/ 0 w 4008470"/>
                <a:gd name="connsiteY15" fmla="*/ 4612749 h 4612749"/>
                <a:gd name="connsiteX0" fmla="*/ 2279716 w 4193197"/>
                <a:gd name="connsiteY0" fmla="*/ 2810454 h 4802265"/>
                <a:gd name="connsiteX1" fmla="*/ 2357263 w 4193197"/>
                <a:gd name="connsiteY1" fmla="*/ 3138676 h 4802265"/>
                <a:gd name="connsiteX2" fmla="*/ 2817602 w 4193197"/>
                <a:gd name="connsiteY2" fmla="*/ 3293578 h 4802265"/>
                <a:gd name="connsiteX3" fmla="*/ 3694648 w 4193197"/>
                <a:gd name="connsiteY3" fmla="*/ 3318923 h 4802265"/>
                <a:gd name="connsiteX4" fmla="*/ 3739953 w 4193197"/>
                <a:gd name="connsiteY4" fmla="*/ 2864124 h 4802265"/>
                <a:gd name="connsiteX5" fmla="*/ 3894780 w 4193197"/>
                <a:gd name="connsiteY5" fmla="*/ 2718741 h 4802265"/>
                <a:gd name="connsiteX6" fmla="*/ 3849533 w 4193197"/>
                <a:gd name="connsiteY6" fmla="*/ 2632377 h 4802265"/>
                <a:gd name="connsiteX7" fmla="*/ 3937577 w 4193197"/>
                <a:gd name="connsiteY7" fmla="*/ 2536299 h 4802265"/>
                <a:gd name="connsiteX8" fmla="*/ 3870902 w 4193197"/>
                <a:gd name="connsiteY8" fmla="*/ 2327577 h 4802265"/>
                <a:gd name="connsiteX9" fmla="*/ 4193179 w 4193197"/>
                <a:gd name="connsiteY9" fmla="*/ 2118028 h 4802265"/>
                <a:gd name="connsiteX10" fmla="*/ 3777308 w 4193197"/>
                <a:gd name="connsiteY10" fmla="*/ 1501304 h 4802265"/>
                <a:gd name="connsiteX11" fmla="*/ 2185723 w 4193197"/>
                <a:gd name="connsiteY11" fmla="*/ 247 h 4802265"/>
                <a:gd name="connsiteX12" fmla="*/ 734030 w 4193197"/>
                <a:gd name="connsiteY12" fmla="*/ 949600 h 4802265"/>
                <a:gd name="connsiteX13" fmla="*/ 1201500 w 4193197"/>
                <a:gd name="connsiteY13" fmla="*/ 2874478 h 4802265"/>
                <a:gd name="connsiteX14" fmla="*/ 184727 w 4193197"/>
                <a:gd name="connsiteY14" fmla="*/ 4612749 h 4802265"/>
                <a:gd name="connsiteX15" fmla="*/ 0 w 4193197"/>
                <a:gd name="connsiteY15" fmla="*/ 4797476 h 4802265"/>
                <a:gd name="connsiteX0" fmla="*/ 2094989 w 4008470"/>
                <a:gd name="connsiteY0" fmla="*/ 2810454 h 4612749"/>
                <a:gd name="connsiteX1" fmla="*/ 2172536 w 4008470"/>
                <a:gd name="connsiteY1" fmla="*/ 3138676 h 4612749"/>
                <a:gd name="connsiteX2" fmla="*/ 2632875 w 4008470"/>
                <a:gd name="connsiteY2" fmla="*/ 3293578 h 4612749"/>
                <a:gd name="connsiteX3" fmla="*/ 3509921 w 4008470"/>
                <a:gd name="connsiteY3" fmla="*/ 3318923 h 4612749"/>
                <a:gd name="connsiteX4" fmla="*/ 3555226 w 4008470"/>
                <a:gd name="connsiteY4" fmla="*/ 2864124 h 4612749"/>
                <a:gd name="connsiteX5" fmla="*/ 3710053 w 4008470"/>
                <a:gd name="connsiteY5" fmla="*/ 2718741 h 4612749"/>
                <a:gd name="connsiteX6" fmla="*/ 3664806 w 4008470"/>
                <a:gd name="connsiteY6" fmla="*/ 2632377 h 4612749"/>
                <a:gd name="connsiteX7" fmla="*/ 3752850 w 4008470"/>
                <a:gd name="connsiteY7" fmla="*/ 2536299 h 4612749"/>
                <a:gd name="connsiteX8" fmla="*/ 3686175 w 4008470"/>
                <a:gd name="connsiteY8" fmla="*/ 2327577 h 4612749"/>
                <a:gd name="connsiteX9" fmla="*/ 4008452 w 4008470"/>
                <a:gd name="connsiteY9" fmla="*/ 2118028 h 4612749"/>
                <a:gd name="connsiteX10" fmla="*/ 3592581 w 4008470"/>
                <a:gd name="connsiteY10" fmla="*/ 1501304 h 4612749"/>
                <a:gd name="connsiteX11" fmla="*/ 2000996 w 4008470"/>
                <a:gd name="connsiteY11" fmla="*/ 247 h 4612749"/>
                <a:gd name="connsiteX12" fmla="*/ 549303 w 4008470"/>
                <a:gd name="connsiteY12" fmla="*/ 949600 h 4612749"/>
                <a:gd name="connsiteX13" fmla="*/ 1016773 w 4008470"/>
                <a:gd name="connsiteY13" fmla="*/ 2874478 h 4612749"/>
                <a:gd name="connsiteX14" fmla="*/ 0 w 4008470"/>
                <a:gd name="connsiteY14" fmla="*/ 4612749 h 4612749"/>
                <a:gd name="connsiteX0" fmla="*/ 2279716 w 4193197"/>
                <a:gd name="connsiteY0" fmla="*/ 2810454 h 4732822"/>
                <a:gd name="connsiteX1" fmla="*/ 2357263 w 4193197"/>
                <a:gd name="connsiteY1" fmla="*/ 3138676 h 4732822"/>
                <a:gd name="connsiteX2" fmla="*/ 2817602 w 4193197"/>
                <a:gd name="connsiteY2" fmla="*/ 3293578 h 4732822"/>
                <a:gd name="connsiteX3" fmla="*/ 3694648 w 4193197"/>
                <a:gd name="connsiteY3" fmla="*/ 3318923 h 4732822"/>
                <a:gd name="connsiteX4" fmla="*/ 3739953 w 4193197"/>
                <a:gd name="connsiteY4" fmla="*/ 2864124 h 4732822"/>
                <a:gd name="connsiteX5" fmla="*/ 3894780 w 4193197"/>
                <a:gd name="connsiteY5" fmla="*/ 2718741 h 4732822"/>
                <a:gd name="connsiteX6" fmla="*/ 3849533 w 4193197"/>
                <a:gd name="connsiteY6" fmla="*/ 2632377 h 4732822"/>
                <a:gd name="connsiteX7" fmla="*/ 3937577 w 4193197"/>
                <a:gd name="connsiteY7" fmla="*/ 2536299 h 4732822"/>
                <a:gd name="connsiteX8" fmla="*/ 3870902 w 4193197"/>
                <a:gd name="connsiteY8" fmla="*/ 2327577 h 4732822"/>
                <a:gd name="connsiteX9" fmla="*/ 4193179 w 4193197"/>
                <a:gd name="connsiteY9" fmla="*/ 2118028 h 4732822"/>
                <a:gd name="connsiteX10" fmla="*/ 3777308 w 4193197"/>
                <a:gd name="connsiteY10" fmla="*/ 1501304 h 4732822"/>
                <a:gd name="connsiteX11" fmla="*/ 2185723 w 4193197"/>
                <a:gd name="connsiteY11" fmla="*/ 247 h 4732822"/>
                <a:gd name="connsiteX12" fmla="*/ 734030 w 4193197"/>
                <a:gd name="connsiteY12" fmla="*/ 949600 h 4732822"/>
                <a:gd name="connsiteX13" fmla="*/ 1201500 w 4193197"/>
                <a:gd name="connsiteY13" fmla="*/ 2874478 h 4732822"/>
                <a:gd name="connsiteX14" fmla="*/ 0 w 4193197"/>
                <a:gd name="connsiteY14" fmla="*/ 4732822 h 4732822"/>
                <a:gd name="connsiteX0" fmla="*/ 2279716 w 4193197"/>
                <a:gd name="connsiteY0" fmla="*/ 2810222 h 4732590"/>
                <a:gd name="connsiteX1" fmla="*/ 2357263 w 4193197"/>
                <a:gd name="connsiteY1" fmla="*/ 3138444 h 4732590"/>
                <a:gd name="connsiteX2" fmla="*/ 2817602 w 4193197"/>
                <a:gd name="connsiteY2" fmla="*/ 3293346 h 4732590"/>
                <a:gd name="connsiteX3" fmla="*/ 3694648 w 4193197"/>
                <a:gd name="connsiteY3" fmla="*/ 3318691 h 4732590"/>
                <a:gd name="connsiteX4" fmla="*/ 3739953 w 4193197"/>
                <a:gd name="connsiteY4" fmla="*/ 2863892 h 4732590"/>
                <a:gd name="connsiteX5" fmla="*/ 3894780 w 4193197"/>
                <a:gd name="connsiteY5" fmla="*/ 2718509 h 4732590"/>
                <a:gd name="connsiteX6" fmla="*/ 3849533 w 4193197"/>
                <a:gd name="connsiteY6" fmla="*/ 2632145 h 4732590"/>
                <a:gd name="connsiteX7" fmla="*/ 3937577 w 4193197"/>
                <a:gd name="connsiteY7" fmla="*/ 2536067 h 4732590"/>
                <a:gd name="connsiteX8" fmla="*/ 3870902 w 4193197"/>
                <a:gd name="connsiteY8" fmla="*/ 2327345 h 4732590"/>
                <a:gd name="connsiteX9" fmla="*/ 4193179 w 4193197"/>
                <a:gd name="connsiteY9" fmla="*/ 2117796 h 4732590"/>
                <a:gd name="connsiteX10" fmla="*/ 3777308 w 4193197"/>
                <a:gd name="connsiteY10" fmla="*/ 1501072 h 4732590"/>
                <a:gd name="connsiteX11" fmla="*/ 2185723 w 4193197"/>
                <a:gd name="connsiteY11" fmla="*/ 15 h 4732590"/>
                <a:gd name="connsiteX12" fmla="*/ 734030 w 4193197"/>
                <a:gd name="connsiteY12" fmla="*/ 949368 h 4732590"/>
                <a:gd name="connsiteX13" fmla="*/ 1201500 w 4193197"/>
                <a:gd name="connsiteY13" fmla="*/ 2874246 h 4732590"/>
                <a:gd name="connsiteX14" fmla="*/ 0 w 4193197"/>
                <a:gd name="connsiteY14" fmla="*/ 4732590 h 4732590"/>
                <a:gd name="connsiteX0" fmla="*/ 2279716 w 4193197"/>
                <a:gd name="connsiteY0" fmla="*/ 2810579 h 4732947"/>
                <a:gd name="connsiteX1" fmla="*/ 2357263 w 4193197"/>
                <a:gd name="connsiteY1" fmla="*/ 3138801 h 4732947"/>
                <a:gd name="connsiteX2" fmla="*/ 2817602 w 4193197"/>
                <a:gd name="connsiteY2" fmla="*/ 3293703 h 4732947"/>
                <a:gd name="connsiteX3" fmla="*/ 3694648 w 4193197"/>
                <a:gd name="connsiteY3" fmla="*/ 3319048 h 4732947"/>
                <a:gd name="connsiteX4" fmla="*/ 3739953 w 4193197"/>
                <a:gd name="connsiteY4" fmla="*/ 2864249 h 4732947"/>
                <a:gd name="connsiteX5" fmla="*/ 3894780 w 4193197"/>
                <a:gd name="connsiteY5" fmla="*/ 2718866 h 4732947"/>
                <a:gd name="connsiteX6" fmla="*/ 3849533 w 4193197"/>
                <a:gd name="connsiteY6" fmla="*/ 2632502 h 4732947"/>
                <a:gd name="connsiteX7" fmla="*/ 3937577 w 4193197"/>
                <a:gd name="connsiteY7" fmla="*/ 2536424 h 4732947"/>
                <a:gd name="connsiteX8" fmla="*/ 3870902 w 4193197"/>
                <a:gd name="connsiteY8" fmla="*/ 2327702 h 4732947"/>
                <a:gd name="connsiteX9" fmla="*/ 4193179 w 4193197"/>
                <a:gd name="connsiteY9" fmla="*/ 2118153 h 4732947"/>
                <a:gd name="connsiteX10" fmla="*/ 3777308 w 4193197"/>
                <a:gd name="connsiteY10" fmla="*/ 1501429 h 4732947"/>
                <a:gd name="connsiteX11" fmla="*/ 2185723 w 4193197"/>
                <a:gd name="connsiteY11" fmla="*/ 372 h 4732947"/>
                <a:gd name="connsiteX12" fmla="*/ 734030 w 4193197"/>
                <a:gd name="connsiteY12" fmla="*/ 949725 h 4732947"/>
                <a:gd name="connsiteX13" fmla="*/ 1201500 w 4193197"/>
                <a:gd name="connsiteY13" fmla="*/ 2874603 h 4732947"/>
                <a:gd name="connsiteX14" fmla="*/ 0 w 4193197"/>
                <a:gd name="connsiteY14" fmla="*/ 4732947 h 4732947"/>
                <a:gd name="connsiteX0" fmla="*/ 2279716 w 4193197"/>
                <a:gd name="connsiteY0" fmla="*/ 2810605 h 4732973"/>
                <a:gd name="connsiteX1" fmla="*/ 2357263 w 4193197"/>
                <a:gd name="connsiteY1" fmla="*/ 3138827 h 4732973"/>
                <a:gd name="connsiteX2" fmla="*/ 2817602 w 4193197"/>
                <a:gd name="connsiteY2" fmla="*/ 3293729 h 4732973"/>
                <a:gd name="connsiteX3" fmla="*/ 3694648 w 4193197"/>
                <a:gd name="connsiteY3" fmla="*/ 3319074 h 4732973"/>
                <a:gd name="connsiteX4" fmla="*/ 3739953 w 4193197"/>
                <a:gd name="connsiteY4" fmla="*/ 2864275 h 4732973"/>
                <a:gd name="connsiteX5" fmla="*/ 3894780 w 4193197"/>
                <a:gd name="connsiteY5" fmla="*/ 2718892 h 4732973"/>
                <a:gd name="connsiteX6" fmla="*/ 3849533 w 4193197"/>
                <a:gd name="connsiteY6" fmla="*/ 2632528 h 4732973"/>
                <a:gd name="connsiteX7" fmla="*/ 3937577 w 4193197"/>
                <a:gd name="connsiteY7" fmla="*/ 2536450 h 4732973"/>
                <a:gd name="connsiteX8" fmla="*/ 3870902 w 4193197"/>
                <a:gd name="connsiteY8" fmla="*/ 2327728 h 4732973"/>
                <a:gd name="connsiteX9" fmla="*/ 4193179 w 4193197"/>
                <a:gd name="connsiteY9" fmla="*/ 2118179 h 4732973"/>
                <a:gd name="connsiteX10" fmla="*/ 3777308 w 4193197"/>
                <a:gd name="connsiteY10" fmla="*/ 1501455 h 4732973"/>
                <a:gd name="connsiteX11" fmla="*/ 2185723 w 4193197"/>
                <a:gd name="connsiteY11" fmla="*/ 398 h 4732973"/>
                <a:gd name="connsiteX12" fmla="*/ 734030 w 4193197"/>
                <a:gd name="connsiteY12" fmla="*/ 949751 h 4732973"/>
                <a:gd name="connsiteX13" fmla="*/ 1201500 w 4193197"/>
                <a:gd name="connsiteY13" fmla="*/ 2874629 h 4732973"/>
                <a:gd name="connsiteX14" fmla="*/ 0 w 4193197"/>
                <a:gd name="connsiteY14" fmla="*/ 4732973 h 4732973"/>
                <a:gd name="connsiteX0" fmla="*/ 2279716 w 4193197"/>
                <a:gd name="connsiteY0" fmla="*/ 2810605 h 4732973"/>
                <a:gd name="connsiteX1" fmla="*/ 2357263 w 4193197"/>
                <a:gd name="connsiteY1" fmla="*/ 3138827 h 4732973"/>
                <a:gd name="connsiteX2" fmla="*/ 2817602 w 4193197"/>
                <a:gd name="connsiteY2" fmla="*/ 3293729 h 4732973"/>
                <a:gd name="connsiteX3" fmla="*/ 3694648 w 4193197"/>
                <a:gd name="connsiteY3" fmla="*/ 3319074 h 4732973"/>
                <a:gd name="connsiteX4" fmla="*/ 3739953 w 4193197"/>
                <a:gd name="connsiteY4" fmla="*/ 2864275 h 4732973"/>
                <a:gd name="connsiteX5" fmla="*/ 3894780 w 4193197"/>
                <a:gd name="connsiteY5" fmla="*/ 2718892 h 4732973"/>
                <a:gd name="connsiteX6" fmla="*/ 3849533 w 4193197"/>
                <a:gd name="connsiteY6" fmla="*/ 2632528 h 4732973"/>
                <a:gd name="connsiteX7" fmla="*/ 3937577 w 4193197"/>
                <a:gd name="connsiteY7" fmla="*/ 2536450 h 4732973"/>
                <a:gd name="connsiteX8" fmla="*/ 3870902 w 4193197"/>
                <a:gd name="connsiteY8" fmla="*/ 2327728 h 4732973"/>
                <a:gd name="connsiteX9" fmla="*/ 4193179 w 4193197"/>
                <a:gd name="connsiteY9" fmla="*/ 2118179 h 4732973"/>
                <a:gd name="connsiteX10" fmla="*/ 3777308 w 4193197"/>
                <a:gd name="connsiteY10" fmla="*/ 1501455 h 4732973"/>
                <a:gd name="connsiteX11" fmla="*/ 2185723 w 4193197"/>
                <a:gd name="connsiteY11" fmla="*/ 398 h 4732973"/>
                <a:gd name="connsiteX12" fmla="*/ 734030 w 4193197"/>
                <a:gd name="connsiteY12" fmla="*/ 949751 h 4732973"/>
                <a:gd name="connsiteX13" fmla="*/ 1201500 w 4193197"/>
                <a:gd name="connsiteY13" fmla="*/ 2874629 h 4732973"/>
                <a:gd name="connsiteX14" fmla="*/ 0 w 4193197"/>
                <a:gd name="connsiteY14" fmla="*/ 4732973 h 47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93197" h="4732973">
                  <a:moveTo>
                    <a:pt x="2279716" y="2810605"/>
                  </a:moveTo>
                  <a:cubicBezTo>
                    <a:pt x="2279699" y="2813553"/>
                    <a:pt x="2293118" y="3074893"/>
                    <a:pt x="2357263" y="3138827"/>
                  </a:cubicBezTo>
                  <a:cubicBezTo>
                    <a:pt x="2421408" y="3202761"/>
                    <a:pt x="2602241" y="3253640"/>
                    <a:pt x="2817602" y="3293729"/>
                  </a:cubicBezTo>
                  <a:cubicBezTo>
                    <a:pt x="3120276" y="3327299"/>
                    <a:pt x="3353266" y="3509408"/>
                    <a:pt x="3694648" y="3319074"/>
                  </a:cubicBezTo>
                  <a:cubicBezTo>
                    <a:pt x="3836971" y="3193980"/>
                    <a:pt x="3740754" y="3068884"/>
                    <a:pt x="3739953" y="2864275"/>
                  </a:cubicBezTo>
                  <a:cubicBezTo>
                    <a:pt x="3775679" y="2764000"/>
                    <a:pt x="3886456" y="2820251"/>
                    <a:pt x="3894780" y="2718892"/>
                  </a:cubicBezTo>
                  <a:cubicBezTo>
                    <a:pt x="3894481" y="2664585"/>
                    <a:pt x="3872007" y="2666128"/>
                    <a:pt x="3849533" y="2632528"/>
                  </a:cubicBezTo>
                  <a:cubicBezTo>
                    <a:pt x="3878881" y="2600502"/>
                    <a:pt x="3931042" y="2591288"/>
                    <a:pt x="3937577" y="2536450"/>
                  </a:cubicBezTo>
                  <a:cubicBezTo>
                    <a:pt x="3940460" y="2477004"/>
                    <a:pt x="3869273" y="2411880"/>
                    <a:pt x="3870902" y="2327728"/>
                  </a:cubicBezTo>
                  <a:cubicBezTo>
                    <a:pt x="3906766" y="2247276"/>
                    <a:pt x="4161291" y="2258266"/>
                    <a:pt x="4193179" y="2118179"/>
                  </a:cubicBezTo>
                  <a:cubicBezTo>
                    <a:pt x="4196354" y="1985492"/>
                    <a:pt x="3794012" y="1785217"/>
                    <a:pt x="3777308" y="1501455"/>
                  </a:cubicBezTo>
                  <a:cubicBezTo>
                    <a:pt x="3788793" y="-20640"/>
                    <a:pt x="2469409" y="9939"/>
                    <a:pt x="2185723" y="398"/>
                  </a:cubicBezTo>
                  <a:cubicBezTo>
                    <a:pt x="1833552" y="-11446"/>
                    <a:pt x="986143" y="239133"/>
                    <a:pt x="734030" y="949751"/>
                  </a:cubicBezTo>
                  <a:cubicBezTo>
                    <a:pt x="415922" y="2117157"/>
                    <a:pt x="1089409" y="2189270"/>
                    <a:pt x="1201500" y="2874629"/>
                  </a:cubicBezTo>
                  <a:cubicBezTo>
                    <a:pt x="1152798" y="3891375"/>
                    <a:pt x="200250" y="4412473"/>
                    <a:pt x="0" y="4732973"/>
                  </a:cubicBezTo>
                </a:path>
              </a:pathLst>
            </a:custGeom>
            <a:ln w="38100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Round Same Side Corner Rectangle 9">
              <a:extLst>
                <a:ext uri="{FF2B5EF4-FFF2-40B4-BE49-F238E27FC236}">
                  <a16:creationId xmlns="" xmlns:a16="http://schemas.microsoft.com/office/drawing/2014/main" id="{1B07C22F-15EE-4DC9-8029-DE016BC26505}"/>
                </a:ext>
              </a:extLst>
            </p:cNvPr>
            <p:cNvSpPr/>
            <p:nvPr/>
          </p:nvSpPr>
          <p:spPr>
            <a:xfrm rot="10800000">
              <a:off x="4326391" y="4080639"/>
              <a:ext cx="198721" cy="334249"/>
            </a:xfrm>
            <a:custGeom>
              <a:avLst/>
              <a:gdLst/>
              <a:ahLst/>
              <a:cxnLst/>
              <a:rect l="l" t="t" r="r" b="b"/>
              <a:pathLst>
                <a:path w="198721" h="334249">
                  <a:moveTo>
                    <a:pt x="198721" y="334249"/>
                  </a:moveTo>
                  <a:lnTo>
                    <a:pt x="0" y="334249"/>
                  </a:lnTo>
                  <a:lnTo>
                    <a:pt x="0" y="111716"/>
                  </a:lnTo>
                  <a:cubicBezTo>
                    <a:pt x="0" y="93424"/>
                    <a:pt x="14829" y="78595"/>
                    <a:pt x="33121" y="78595"/>
                  </a:cubicBezTo>
                  <a:lnTo>
                    <a:pt x="45876" y="78595"/>
                  </a:lnTo>
                  <a:lnTo>
                    <a:pt x="45876" y="17828"/>
                  </a:lnTo>
                  <a:cubicBezTo>
                    <a:pt x="45876" y="7982"/>
                    <a:pt x="53858" y="0"/>
                    <a:pt x="63704" y="0"/>
                  </a:cubicBezTo>
                  <a:lnTo>
                    <a:pt x="135016" y="0"/>
                  </a:lnTo>
                  <a:cubicBezTo>
                    <a:pt x="144862" y="0"/>
                    <a:pt x="152844" y="7982"/>
                    <a:pt x="152844" y="17828"/>
                  </a:cubicBezTo>
                  <a:lnTo>
                    <a:pt x="152844" y="78595"/>
                  </a:lnTo>
                  <a:lnTo>
                    <a:pt x="165600" y="78595"/>
                  </a:lnTo>
                  <a:cubicBezTo>
                    <a:pt x="183892" y="78595"/>
                    <a:pt x="198721" y="93424"/>
                    <a:pt x="198721" y="111716"/>
                  </a:cubicBezTo>
                  <a:close/>
                </a:path>
              </a:pathLst>
            </a:custGeom>
            <a:solidFill>
              <a:schemeClr val="accent6"/>
            </a:solidFill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889F82C-AF1F-4BF5-A9CA-999765295395}"/>
              </a:ext>
            </a:extLst>
          </p:cNvPr>
          <p:cNvSpPr txBox="1"/>
          <p:nvPr/>
        </p:nvSpPr>
        <p:spPr>
          <a:xfrm>
            <a:off x="6013400" y="3031023"/>
            <a:ext cx="46421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Sebagai bahasa nasional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ED54192-21E7-4269-9E02-97486A1D8AC6}"/>
              </a:ext>
            </a:extLst>
          </p:cNvPr>
          <p:cNvSpPr txBox="1"/>
          <p:nvPr/>
        </p:nvSpPr>
        <p:spPr>
          <a:xfrm>
            <a:off x="6110127" y="4015393"/>
            <a:ext cx="46440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Sebagai bahasa negara</a:t>
            </a:r>
            <a:endParaRPr lang="ko-KR" alt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4E50945-409B-496E-AF5D-CCD60EF55195}"/>
              </a:ext>
            </a:extLst>
          </p:cNvPr>
          <p:cNvSpPr txBox="1"/>
          <p:nvPr/>
        </p:nvSpPr>
        <p:spPr>
          <a:xfrm>
            <a:off x="5579617" y="4978871"/>
            <a:ext cx="573135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Sebagai pengembang kebudayaan nasional, ilmu, dan teknologi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">
            <a:extLst>
              <a:ext uri="{FF2B5EF4-FFF2-40B4-BE49-F238E27FC236}">
                <a16:creationId xmlns="" xmlns:a16="http://schemas.microsoft.com/office/drawing/2014/main" id="{158A0C44-AD31-4844-B4D3-EAD6520623A5}"/>
              </a:ext>
            </a:extLst>
          </p:cNvPr>
          <p:cNvSpPr/>
          <p:nvPr/>
        </p:nvSpPr>
        <p:spPr>
          <a:xfrm>
            <a:off x="2472315" y="2771541"/>
            <a:ext cx="1470151" cy="1565404"/>
          </a:xfrm>
          <a:custGeom>
            <a:avLst/>
            <a:gdLst/>
            <a:ahLst/>
            <a:cxnLst/>
            <a:rect l="l" t="t" r="r" b="b"/>
            <a:pathLst>
              <a:path w="3254409" h="3944462">
                <a:moveTo>
                  <a:pt x="1259449" y="3654708"/>
                </a:moveTo>
                <a:lnTo>
                  <a:pt x="2056275" y="3654708"/>
                </a:lnTo>
                <a:lnTo>
                  <a:pt x="2056275" y="3799585"/>
                </a:lnTo>
                <a:cubicBezTo>
                  <a:pt x="2056275" y="3879598"/>
                  <a:pt x="1877900" y="3944462"/>
                  <a:pt x="1657862" y="3944462"/>
                </a:cubicBezTo>
                <a:cubicBezTo>
                  <a:pt x="1437825" y="3944462"/>
                  <a:pt x="1259449" y="3879598"/>
                  <a:pt x="1259449" y="3799585"/>
                </a:cubicBezTo>
                <a:close/>
                <a:moveTo>
                  <a:pt x="1261196" y="3409579"/>
                </a:moveTo>
                <a:lnTo>
                  <a:pt x="2054529" y="3409579"/>
                </a:lnTo>
                <a:cubicBezTo>
                  <a:pt x="2095500" y="3409579"/>
                  <a:pt x="2128714" y="3442793"/>
                  <a:pt x="2128714" y="3483764"/>
                </a:cubicBezTo>
                <a:lnTo>
                  <a:pt x="2128714" y="3516511"/>
                </a:lnTo>
                <a:cubicBezTo>
                  <a:pt x="2128714" y="3557481"/>
                  <a:pt x="2095500" y="3590696"/>
                  <a:pt x="2054529" y="3590696"/>
                </a:cubicBezTo>
                <a:lnTo>
                  <a:pt x="1261196" y="3590696"/>
                </a:lnTo>
                <a:cubicBezTo>
                  <a:pt x="1220225" y="3590696"/>
                  <a:pt x="1187011" y="3557481"/>
                  <a:pt x="1187011" y="3516511"/>
                </a:cubicBezTo>
                <a:lnTo>
                  <a:pt x="1187011" y="3483764"/>
                </a:lnTo>
                <a:cubicBezTo>
                  <a:pt x="1187011" y="3442793"/>
                  <a:pt x="1220225" y="3409579"/>
                  <a:pt x="1261196" y="3409579"/>
                </a:cubicBezTo>
                <a:close/>
                <a:moveTo>
                  <a:pt x="1224976" y="3164451"/>
                </a:moveTo>
                <a:lnTo>
                  <a:pt x="2090747" y="3164451"/>
                </a:lnTo>
                <a:cubicBezTo>
                  <a:pt x="2131719" y="3164451"/>
                  <a:pt x="2164933" y="3197665"/>
                  <a:pt x="2164933" y="3238636"/>
                </a:cubicBezTo>
                <a:lnTo>
                  <a:pt x="2164933" y="3271382"/>
                </a:lnTo>
                <a:cubicBezTo>
                  <a:pt x="2164933" y="3312353"/>
                  <a:pt x="2131719" y="3345567"/>
                  <a:pt x="2090747" y="3345567"/>
                </a:cubicBezTo>
                <a:lnTo>
                  <a:pt x="1224976" y="3345567"/>
                </a:lnTo>
                <a:cubicBezTo>
                  <a:pt x="1184005" y="3345567"/>
                  <a:pt x="1150791" y="3312353"/>
                  <a:pt x="1150791" y="3271382"/>
                </a:cubicBezTo>
                <a:lnTo>
                  <a:pt x="1150791" y="3238636"/>
                </a:lnTo>
                <a:cubicBezTo>
                  <a:pt x="1150791" y="3197665"/>
                  <a:pt x="1184005" y="3164451"/>
                  <a:pt x="1224976" y="3164451"/>
                </a:cubicBezTo>
                <a:close/>
                <a:moveTo>
                  <a:pt x="1188757" y="2919322"/>
                </a:moveTo>
                <a:lnTo>
                  <a:pt x="2126967" y="2919322"/>
                </a:lnTo>
                <a:cubicBezTo>
                  <a:pt x="2167938" y="2919322"/>
                  <a:pt x="2201152" y="2952536"/>
                  <a:pt x="2201152" y="2993507"/>
                </a:cubicBezTo>
                <a:lnTo>
                  <a:pt x="2201152" y="3026254"/>
                </a:lnTo>
                <a:cubicBezTo>
                  <a:pt x="2201152" y="3067224"/>
                  <a:pt x="2167938" y="3100439"/>
                  <a:pt x="2126967" y="3100439"/>
                </a:cubicBezTo>
                <a:lnTo>
                  <a:pt x="1188757" y="3100439"/>
                </a:lnTo>
                <a:cubicBezTo>
                  <a:pt x="1147785" y="3100439"/>
                  <a:pt x="1114571" y="3067224"/>
                  <a:pt x="1114571" y="3026254"/>
                </a:cubicBezTo>
                <a:lnTo>
                  <a:pt x="1114571" y="2993507"/>
                </a:lnTo>
                <a:cubicBezTo>
                  <a:pt x="1114571" y="2952536"/>
                  <a:pt x="1147785" y="2919322"/>
                  <a:pt x="1188757" y="2919322"/>
                </a:cubicBezTo>
                <a:close/>
                <a:moveTo>
                  <a:pt x="1574533" y="1620510"/>
                </a:moveTo>
                <a:cubicBezTo>
                  <a:pt x="1552384" y="1644018"/>
                  <a:pt x="1521864" y="1658080"/>
                  <a:pt x="1488300" y="1658080"/>
                </a:cubicBezTo>
                <a:cubicBezTo>
                  <a:pt x="1460798" y="1658080"/>
                  <a:pt x="1435338" y="1648638"/>
                  <a:pt x="1416032" y="1630675"/>
                </a:cubicBezTo>
                <a:lnTo>
                  <a:pt x="1584647" y="2695264"/>
                </a:lnTo>
                <a:lnTo>
                  <a:pt x="1650915" y="2694732"/>
                </a:lnTo>
                <a:lnTo>
                  <a:pt x="1650915" y="2694695"/>
                </a:lnTo>
                <a:lnTo>
                  <a:pt x="1653298" y="2694714"/>
                </a:lnTo>
                <a:lnTo>
                  <a:pt x="1655679" y="2694695"/>
                </a:lnTo>
                <a:lnTo>
                  <a:pt x="1655679" y="2694732"/>
                </a:lnTo>
                <a:lnTo>
                  <a:pt x="1721162" y="2695258"/>
                </a:lnTo>
                <a:lnTo>
                  <a:pt x="1887727" y="1643609"/>
                </a:lnTo>
                <a:cubicBezTo>
                  <a:pt x="1871593" y="1653234"/>
                  <a:pt x="1852936" y="1658080"/>
                  <a:pt x="1833231" y="1658080"/>
                </a:cubicBezTo>
                <a:cubicBezTo>
                  <a:pt x="1799667" y="1658080"/>
                  <a:pt x="1769147" y="1644018"/>
                  <a:pt x="1746999" y="1620510"/>
                </a:cubicBezTo>
                <a:cubicBezTo>
                  <a:pt x="1724849" y="1644018"/>
                  <a:pt x="1694329" y="1658080"/>
                  <a:pt x="1660766" y="1658080"/>
                </a:cubicBezTo>
                <a:cubicBezTo>
                  <a:pt x="1627202" y="1658080"/>
                  <a:pt x="1596682" y="1644018"/>
                  <a:pt x="1574533" y="1620510"/>
                </a:cubicBezTo>
                <a:close/>
                <a:moveTo>
                  <a:pt x="3254409" y="1194373"/>
                </a:moveTo>
                <a:lnTo>
                  <a:pt x="3254409" y="1446373"/>
                </a:lnTo>
                <a:lnTo>
                  <a:pt x="2894409" y="1395973"/>
                </a:lnTo>
                <a:lnTo>
                  <a:pt x="2894409" y="1244773"/>
                </a:lnTo>
                <a:close/>
                <a:moveTo>
                  <a:pt x="0" y="1194373"/>
                </a:moveTo>
                <a:lnTo>
                  <a:pt x="360000" y="1244773"/>
                </a:lnTo>
                <a:lnTo>
                  <a:pt x="360000" y="1395973"/>
                </a:lnTo>
                <a:lnTo>
                  <a:pt x="0" y="1446373"/>
                </a:lnTo>
                <a:close/>
                <a:moveTo>
                  <a:pt x="1650915" y="686852"/>
                </a:moveTo>
                <a:cubicBezTo>
                  <a:pt x="1164505" y="687423"/>
                  <a:pt x="770387" y="1081929"/>
                  <a:pt x="770387" y="1568485"/>
                </a:cubicBezTo>
                <a:cubicBezTo>
                  <a:pt x="770387" y="1897865"/>
                  <a:pt x="1005466" y="2222947"/>
                  <a:pt x="1190556" y="2371462"/>
                </a:cubicBezTo>
                <a:cubicBezTo>
                  <a:pt x="1274950" y="2469103"/>
                  <a:pt x="1268259" y="2471104"/>
                  <a:pt x="1302554" y="2596072"/>
                </a:cubicBezTo>
                <a:cubicBezTo>
                  <a:pt x="1316217" y="2683697"/>
                  <a:pt x="1288538" y="2692455"/>
                  <a:pt x="1367056" y="2697010"/>
                </a:cubicBezTo>
                <a:lnTo>
                  <a:pt x="1424224" y="2696551"/>
                </a:lnTo>
                <a:lnTo>
                  <a:pt x="1231891" y="1482210"/>
                </a:lnTo>
                <a:cubicBezTo>
                  <a:pt x="1225156" y="1439688"/>
                  <a:pt x="1254167" y="1399758"/>
                  <a:pt x="1296689" y="1393023"/>
                </a:cubicBezTo>
                <a:lnTo>
                  <a:pt x="1299400" y="1392594"/>
                </a:lnTo>
                <a:cubicBezTo>
                  <a:pt x="1338047" y="1386473"/>
                  <a:pt x="1374553" y="1409880"/>
                  <a:pt x="1384555" y="1446557"/>
                </a:cubicBezTo>
                <a:cubicBezTo>
                  <a:pt x="1405249" y="1408365"/>
                  <a:pt x="1444141" y="1384022"/>
                  <a:pt x="1488300" y="1384022"/>
                </a:cubicBezTo>
                <a:cubicBezTo>
                  <a:pt x="1521864" y="1384022"/>
                  <a:pt x="1552384" y="1398085"/>
                  <a:pt x="1574533" y="1421593"/>
                </a:cubicBezTo>
                <a:cubicBezTo>
                  <a:pt x="1596682" y="1398085"/>
                  <a:pt x="1627202" y="1384022"/>
                  <a:pt x="1660766" y="1384022"/>
                </a:cubicBezTo>
                <a:cubicBezTo>
                  <a:pt x="1694329" y="1384022"/>
                  <a:pt x="1724849" y="1398085"/>
                  <a:pt x="1746999" y="1421593"/>
                </a:cubicBezTo>
                <a:cubicBezTo>
                  <a:pt x="1769147" y="1398085"/>
                  <a:pt x="1799667" y="1384022"/>
                  <a:pt x="1833231" y="1384022"/>
                </a:cubicBezTo>
                <a:cubicBezTo>
                  <a:pt x="1870523" y="1384022"/>
                  <a:pt x="1904060" y="1401383"/>
                  <a:pt x="1926459" y="1429718"/>
                </a:cubicBezTo>
                <a:cubicBezTo>
                  <a:pt x="1940429" y="1399945"/>
                  <a:pt x="1972972" y="1382212"/>
                  <a:pt x="2007193" y="1387633"/>
                </a:cubicBezTo>
                <a:lnTo>
                  <a:pt x="2009904" y="1388062"/>
                </a:lnTo>
                <a:cubicBezTo>
                  <a:pt x="2052427" y="1394797"/>
                  <a:pt x="2081437" y="1434727"/>
                  <a:pt x="2074703" y="1477248"/>
                </a:cubicBezTo>
                <a:lnTo>
                  <a:pt x="1881585" y="2696545"/>
                </a:lnTo>
                <a:lnTo>
                  <a:pt x="1939537" y="2697010"/>
                </a:lnTo>
                <a:cubicBezTo>
                  <a:pt x="2018055" y="2692455"/>
                  <a:pt x="1990377" y="2683697"/>
                  <a:pt x="2004039" y="2596072"/>
                </a:cubicBezTo>
                <a:cubicBezTo>
                  <a:pt x="2038334" y="2471104"/>
                  <a:pt x="2031644" y="2469103"/>
                  <a:pt x="2116037" y="2371462"/>
                </a:cubicBezTo>
                <a:cubicBezTo>
                  <a:pt x="2301127" y="2222947"/>
                  <a:pt x="2536206" y="1897865"/>
                  <a:pt x="2536206" y="1568485"/>
                </a:cubicBezTo>
                <a:cubicBezTo>
                  <a:pt x="2536206" y="1081929"/>
                  <a:pt x="2142089" y="687423"/>
                  <a:pt x="1655679" y="686852"/>
                </a:cubicBezTo>
                <a:lnTo>
                  <a:pt x="1655679" y="687071"/>
                </a:lnTo>
                <a:lnTo>
                  <a:pt x="1653298" y="686887"/>
                </a:lnTo>
                <a:lnTo>
                  <a:pt x="1650915" y="687071"/>
                </a:lnTo>
                <a:close/>
                <a:moveTo>
                  <a:pt x="1651270" y="468000"/>
                </a:moveTo>
                <a:lnTo>
                  <a:pt x="1653298" y="468156"/>
                </a:lnTo>
                <a:lnTo>
                  <a:pt x="1655324" y="468000"/>
                </a:lnTo>
                <a:cubicBezTo>
                  <a:pt x="2251596" y="468000"/>
                  <a:pt x="2734970" y="951374"/>
                  <a:pt x="2734970" y="1547647"/>
                </a:cubicBezTo>
                <a:cubicBezTo>
                  <a:pt x="2734970" y="1951147"/>
                  <a:pt x="2446871" y="2349377"/>
                  <a:pt x="2220195" y="2531148"/>
                </a:cubicBezTo>
                <a:cubicBezTo>
                  <a:pt x="2152664" y="2608950"/>
                  <a:pt x="2182466" y="2649832"/>
                  <a:pt x="2167955" y="2751256"/>
                </a:cubicBezTo>
                <a:cubicBezTo>
                  <a:pt x="2130228" y="2829553"/>
                  <a:pt x="2096483" y="2854590"/>
                  <a:pt x="2029795" y="2854590"/>
                </a:cubicBezTo>
                <a:lnTo>
                  <a:pt x="1653298" y="2853242"/>
                </a:lnTo>
                <a:lnTo>
                  <a:pt x="1276798" y="2854590"/>
                </a:lnTo>
                <a:cubicBezTo>
                  <a:pt x="1210112" y="2854590"/>
                  <a:pt x="1176366" y="2829553"/>
                  <a:pt x="1138638" y="2751256"/>
                </a:cubicBezTo>
                <a:cubicBezTo>
                  <a:pt x="1124127" y="2649832"/>
                  <a:pt x="1153930" y="2608950"/>
                  <a:pt x="1086399" y="2531148"/>
                </a:cubicBezTo>
                <a:cubicBezTo>
                  <a:pt x="859722" y="2349377"/>
                  <a:pt x="571623" y="1951147"/>
                  <a:pt x="571623" y="1547647"/>
                </a:cubicBezTo>
                <a:cubicBezTo>
                  <a:pt x="571623" y="951374"/>
                  <a:pt x="1054998" y="468000"/>
                  <a:pt x="1651270" y="468000"/>
                </a:cubicBezTo>
                <a:close/>
                <a:moveTo>
                  <a:pt x="2572549" y="249121"/>
                </a:moveTo>
                <a:lnTo>
                  <a:pt x="2765592" y="411103"/>
                </a:lnTo>
                <a:lnTo>
                  <a:pt x="2495580" y="654483"/>
                </a:lnTo>
                <a:lnTo>
                  <a:pt x="2379754" y="557293"/>
                </a:lnTo>
                <a:close/>
                <a:moveTo>
                  <a:pt x="663986" y="249121"/>
                </a:moveTo>
                <a:lnTo>
                  <a:pt x="856781" y="557293"/>
                </a:lnTo>
                <a:lnTo>
                  <a:pt x="740955" y="654483"/>
                </a:lnTo>
                <a:lnTo>
                  <a:pt x="470943" y="411103"/>
                </a:lnTo>
                <a:close/>
                <a:moveTo>
                  <a:pt x="1527296" y="0"/>
                </a:moveTo>
                <a:lnTo>
                  <a:pt x="1779296" y="0"/>
                </a:lnTo>
                <a:lnTo>
                  <a:pt x="1728896" y="360000"/>
                </a:lnTo>
                <a:lnTo>
                  <a:pt x="1577696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2576269" y="665321"/>
            <a:ext cx="91367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Kedudukan Bahasa Indonesia</a:t>
            </a:r>
            <a:endParaRPr lang="ko-KR" altLang="en-US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3825446" y="320435"/>
            <a:ext cx="816335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Sebagai bahasa nasional, Bahasa Indonesia berfungsi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83F24E8-45A3-4924-A003-288F30497EBE}"/>
              </a:ext>
            </a:extLst>
          </p:cNvPr>
          <p:cNvSpPr txBox="1"/>
          <p:nvPr/>
        </p:nvSpPr>
        <p:spPr>
          <a:xfrm>
            <a:off x="6778276" y="2124206"/>
            <a:ext cx="3933267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Lambang identitas nasional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6538490" y="2508926"/>
            <a:ext cx="4328802" cy="2686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BFED855-6F48-41D9-B0D2-D691F56D852E}"/>
              </a:ext>
            </a:extLst>
          </p:cNvPr>
          <p:cNvSpPr/>
          <p:nvPr/>
        </p:nvSpPr>
        <p:spPr>
          <a:xfrm>
            <a:off x="5885724" y="2202617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069C16D-3D41-4840-A60D-52E7B1E94B78}"/>
              </a:ext>
            </a:extLst>
          </p:cNvPr>
          <p:cNvSpPr txBox="1"/>
          <p:nvPr/>
        </p:nvSpPr>
        <p:spPr>
          <a:xfrm>
            <a:off x="5925453" y="2300935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681D34-0E05-45D7-911D-3394E94171BE}"/>
              </a:ext>
            </a:extLst>
          </p:cNvPr>
          <p:cNvSpPr txBox="1"/>
          <p:nvPr/>
        </p:nvSpPr>
        <p:spPr>
          <a:xfrm>
            <a:off x="6778276" y="3183196"/>
            <a:ext cx="3488745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Lambang kebanggaan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B8215D2-BAF6-4493-ABCA-4F0EBAF0E035}"/>
              </a:ext>
            </a:extLst>
          </p:cNvPr>
          <p:cNvCxnSpPr>
            <a:cxnSpLocks/>
          </p:cNvCxnSpPr>
          <p:nvPr/>
        </p:nvCxnSpPr>
        <p:spPr>
          <a:xfrm flipV="1">
            <a:off x="6538490" y="3567916"/>
            <a:ext cx="4328802" cy="2686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0E17FBE-7D1C-48B3-B0D9-6B0DA2A91441}"/>
              </a:ext>
            </a:extLst>
          </p:cNvPr>
          <p:cNvSpPr/>
          <p:nvPr/>
        </p:nvSpPr>
        <p:spPr>
          <a:xfrm>
            <a:off x="5885724" y="3261607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28D30A2-DC8D-4076-AD6B-50356C9CC4BB}"/>
              </a:ext>
            </a:extLst>
          </p:cNvPr>
          <p:cNvSpPr txBox="1"/>
          <p:nvPr/>
        </p:nvSpPr>
        <p:spPr>
          <a:xfrm>
            <a:off x="5925453" y="3359925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373EA6B-DC86-4383-B7AA-A8A1324174E9}"/>
              </a:ext>
            </a:extLst>
          </p:cNvPr>
          <p:cNvSpPr txBox="1"/>
          <p:nvPr/>
        </p:nvSpPr>
        <p:spPr>
          <a:xfrm>
            <a:off x="6778276" y="4242186"/>
            <a:ext cx="3488745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Alat perhubungan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4AF5D44E-6C4E-4F0D-8635-04D8B9510A61}"/>
              </a:ext>
            </a:extLst>
          </p:cNvPr>
          <p:cNvCxnSpPr>
            <a:cxnSpLocks/>
          </p:cNvCxnSpPr>
          <p:nvPr/>
        </p:nvCxnSpPr>
        <p:spPr>
          <a:xfrm flipV="1">
            <a:off x="6538490" y="4626906"/>
            <a:ext cx="4328802" cy="2686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96FBECFC-D70E-40B6-BBE9-64B1EFF72164}"/>
              </a:ext>
            </a:extLst>
          </p:cNvPr>
          <p:cNvSpPr/>
          <p:nvPr/>
        </p:nvSpPr>
        <p:spPr>
          <a:xfrm>
            <a:off x="5885724" y="4320597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384DA8BF-A5B1-4A36-833F-3165BB8570C7}"/>
              </a:ext>
            </a:extLst>
          </p:cNvPr>
          <p:cNvSpPr txBox="1"/>
          <p:nvPr/>
        </p:nvSpPr>
        <p:spPr>
          <a:xfrm>
            <a:off x="5925453" y="4418915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6D3EDCC-FE4E-470F-B499-59956048BEAF}"/>
              </a:ext>
            </a:extLst>
          </p:cNvPr>
          <p:cNvSpPr txBox="1"/>
          <p:nvPr/>
        </p:nvSpPr>
        <p:spPr>
          <a:xfrm>
            <a:off x="6778276" y="5317296"/>
            <a:ext cx="3488745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Alat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emersatu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81AA5AAD-9B43-46C8-AB76-BEEE714273CC}"/>
              </a:ext>
            </a:extLst>
          </p:cNvPr>
          <p:cNvCxnSpPr>
            <a:cxnSpLocks/>
          </p:cNvCxnSpPr>
          <p:nvPr/>
        </p:nvCxnSpPr>
        <p:spPr>
          <a:xfrm flipV="1">
            <a:off x="6538490" y="5702016"/>
            <a:ext cx="4328802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FD728B6D-EA65-4A37-B4CA-FF4E86FBF028}"/>
              </a:ext>
            </a:extLst>
          </p:cNvPr>
          <p:cNvSpPr/>
          <p:nvPr/>
        </p:nvSpPr>
        <p:spPr>
          <a:xfrm>
            <a:off x="5885724" y="5395707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371B31A-021B-496F-A7D6-AB46E97A51F7}"/>
              </a:ext>
            </a:extLst>
          </p:cNvPr>
          <p:cNvSpPr txBox="1"/>
          <p:nvPr/>
        </p:nvSpPr>
        <p:spPr>
          <a:xfrm>
            <a:off x="5925453" y="5494025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3825446" y="320435"/>
            <a:ext cx="816335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Sebagai bahasa negara, Bahasa Indonesia berfungsi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83F24E8-45A3-4924-A003-288F30497EBE}"/>
              </a:ext>
            </a:extLst>
          </p:cNvPr>
          <p:cNvSpPr txBox="1"/>
          <p:nvPr/>
        </p:nvSpPr>
        <p:spPr>
          <a:xfrm>
            <a:off x="5123648" y="2211291"/>
            <a:ext cx="5210524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Bahasa resmi/administrasi kenegaraan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4883862" y="2596011"/>
            <a:ext cx="6840000" cy="2686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BFED855-6F48-41D9-B0D2-D691F56D852E}"/>
              </a:ext>
            </a:extLst>
          </p:cNvPr>
          <p:cNvSpPr/>
          <p:nvPr/>
        </p:nvSpPr>
        <p:spPr>
          <a:xfrm>
            <a:off x="4231096" y="228970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069C16D-3D41-4840-A60D-52E7B1E94B78}"/>
              </a:ext>
            </a:extLst>
          </p:cNvPr>
          <p:cNvSpPr txBox="1"/>
          <p:nvPr/>
        </p:nvSpPr>
        <p:spPr>
          <a:xfrm>
            <a:off x="4270825" y="238802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681D34-0E05-45D7-911D-3394E94171BE}"/>
              </a:ext>
            </a:extLst>
          </p:cNvPr>
          <p:cNvSpPr txBox="1"/>
          <p:nvPr/>
        </p:nvSpPr>
        <p:spPr>
          <a:xfrm>
            <a:off x="5123647" y="3270281"/>
            <a:ext cx="6705495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Bahasa pengantar di sekolah dan pergu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</a:t>
            </a:r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uan tinggi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B8215D2-BAF6-4493-ABCA-4F0EBAF0E035}"/>
              </a:ext>
            </a:extLst>
          </p:cNvPr>
          <p:cNvCxnSpPr>
            <a:cxnSpLocks/>
          </p:cNvCxnSpPr>
          <p:nvPr/>
        </p:nvCxnSpPr>
        <p:spPr>
          <a:xfrm flipV="1">
            <a:off x="4883862" y="3655001"/>
            <a:ext cx="6840000" cy="2686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0E17FBE-7D1C-48B3-B0D9-6B0DA2A91441}"/>
              </a:ext>
            </a:extLst>
          </p:cNvPr>
          <p:cNvSpPr/>
          <p:nvPr/>
        </p:nvSpPr>
        <p:spPr>
          <a:xfrm>
            <a:off x="4231096" y="33486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28D30A2-DC8D-4076-AD6B-50356C9CC4BB}"/>
              </a:ext>
            </a:extLst>
          </p:cNvPr>
          <p:cNvSpPr txBox="1"/>
          <p:nvPr/>
        </p:nvSpPr>
        <p:spPr>
          <a:xfrm>
            <a:off x="4270825" y="34470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373EA6B-DC86-4383-B7AA-A8A1324174E9}"/>
              </a:ext>
            </a:extLst>
          </p:cNvPr>
          <p:cNvSpPr txBox="1"/>
          <p:nvPr/>
        </p:nvSpPr>
        <p:spPr>
          <a:xfrm>
            <a:off x="5123648" y="4329271"/>
            <a:ext cx="6865152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Bahasa perencanaan dan pelaksanaan pembangunan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4AF5D44E-6C4E-4F0D-8635-04D8B9510A61}"/>
              </a:ext>
            </a:extLst>
          </p:cNvPr>
          <p:cNvCxnSpPr>
            <a:cxnSpLocks/>
          </p:cNvCxnSpPr>
          <p:nvPr/>
        </p:nvCxnSpPr>
        <p:spPr>
          <a:xfrm flipV="1">
            <a:off x="4883862" y="4713991"/>
            <a:ext cx="6840000" cy="2686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96FBECFC-D70E-40B6-BBE9-64B1EFF72164}"/>
              </a:ext>
            </a:extLst>
          </p:cNvPr>
          <p:cNvSpPr/>
          <p:nvPr/>
        </p:nvSpPr>
        <p:spPr>
          <a:xfrm>
            <a:off x="4231096" y="440768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384DA8BF-A5B1-4A36-833F-3165BB8570C7}"/>
              </a:ext>
            </a:extLst>
          </p:cNvPr>
          <p:cNvSpPr txBox="1"/>
          <p:nvPr/>
        </p:nvSpPr>
        <p:spPr>
          <a:xfrm>
            <a:off x="4270825" y="450600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6D3EDCC-FE4E-470F-B499-59956048BEAF}"/>
              </a:ext>
            </a:extLst>
          </p:cNvPr>
          <p:cNvSpPr txBox="1"/>
          <p:nvPr/>
        </p:nvSpPr>
        <p:spPr>
          <a:xfrm>
            <a:off x="5123648" y="5404381"/>
            <a:ext cx="6037838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Bahasa resmi kebudayaan dan IPTEK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81AA5AAD-9B43-46C8-AB76-BEEE714273CC}"/>
              </a:ext>
            </a:extLst>
          </p:cNvPr>
          <p:cNvCxnSpPr>
            <a:cxnSpLocks/>
          </p:cNvCxnSpPr>
          <p:nvPr/>
        </p:nvCxnSpPr>
        <p:spPr>
          <a:xfrm flipV="1">
            <a:off x="4883862" y="5789101"/>
            <a:ext cx="6840000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FD728B6D-EA65-4A37-B4CA-FF4E86FBF028}"/>
              </a:ext>
            </a:extLst>
          </p:cNvPr>
          <p:cNvSpPr/>
          <p:nvPr/>
        </p:nvSpPr>
        <p:spPr>
          <a:xfrm>
            <a:off x="4231096" y="54827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371B31A-021B-496F-A7D6-AB46E97A51F7}"/>
              </a:ext>
            </a:extLst>
          </p:cNvPr>
          <p:cNvSpPr txBox="1"/>
          <p:nvPr/>
        </p:nvSpPr>
        <p:spPr>
          <a:xfrm>
            <a:off x="4270825" y="55811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8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3898018" y="1143956"/>
            <a:ext cx="816335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2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Sebagai pengembangan kebudayaan nasional, ilmu dan teknologi, Bahasa Indonesia berfungsi</a:t>
            </a:r>
            <a:endParaRPr lang="ko-KR" altLang="en-US" sz="2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83F24E8-45A3-4924-A003-288F30497EBE}"/>
              </a:ext>
            </a:extLst>
          </p:cNvPr>
          <p:cNvSpPr txBox="1"/>
          <p:nvPr/>
        </p:nvSpPr>
        <p:spPr>
          <a:xfrm>
            <a:off x="3410962" y="3155690"/>
            <a:ext cx="747165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sz="2000" b="1" dirty="0" err="1"/>
              <a:t>penyebaran</a:t>
            </a:r>
            <a:r>
              <a:rPr lang="en-GB" sz="2000" b="1" dirty="0"/>
              <a:t> </a:t>
            </a:r>
            <a:r>
              <a:rPr lang="en-GB" sz="2000" b="1" dirty="0" err="1"/>
              <a:t>ilmu</a:t>
            </a:r>
            <a:r>
              <a:rPr lang="en-GB" sz="2000" b="1" dirty="0"/>
              <a:t> </a:t>
            </a:r>
            <a:r>
              <a:rPr lang="en-GB" sz="2000" b="1" dirty="0" err="1"/>
              <a:t>pengetahuan</a:t>
            </a:r>
            <a:r>
              <a:rPr lang="en-GB" sz="2000" b="1" dirty="0"/>
              <a:t> </a:t>
            </a:r>
            <a:r>
              <a:rPr lang="en-GB" sz="2000" b="1" dirty="0" err="1"/>
              <a:t>dan</a:t>
            </a:r>
            <a:r>
              <a:rPr lang="en-GB" sz="2000" b="1" dirty="0"/>
              <a:t> </a:t>
            </a:r>
            <a:r>
              <a:rPr lang="en-GB" sz="2000" b="1" dirty="0" err="1"/>
              <a:t>teknologi</a:t>
            </a:r>
            <a:r>
              <a:rPr lang="en-GB" sz="2000" b="1" dirty="0"/>
              <a:t> </a:t>
            </a:r>
            <a:endParaRPr lang="id-ID" sz="20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3171176" y="3595259"/>
            <a:ext cx="8343956" cy="4029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BFED855-6F48-41D9-B0D2-D691F56D852E}"/>
              </a:ext>
            </a:extLst>
          </p:cNvPr>
          <p:cNvSpPr/>
          <p:nvPr/>
        </p:nvSpPr>
        <p:spPr>
          <a:xfrm>
            <a:off x="2518410" y="3131530"/>
            <a:ext cx="796294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069C16D-3D41-4840-A60D-52E7B1E94B78}"/>
              </a:ext>
            </a:extLst>
          </p:cNvPr>
          <p:cNvSpPr txBox="1"/>
          <p:nvPr/>
        </p:nvSpPr>
        <p:spPr>
          <a:xfrm>
            <a:off x="2558139" y="3229848"/>
            <a:ext cx="69138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373EA6B-DC86-4383-B7AA-A8A1324174E9}"/>
              </a:ext>
            </a:extLst>
          </p:cNvPr>
          <p:cNvSpPr txBox="1"/>
          <p:nvPr/>
        </p:nvSpPr>
        <p:spPr>
          <a:xfrm>
            <a:off x="3410962" y="4064971"/>
            <a:ext cx="8374638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sz="2000" b="1" dirty="0" err="1"/>
              <a:t>penyebaran</a:t>
            </a:r>
            <a:r>
              <a:rPr lang="en-GB" sz="2000" b="1" dirty="0"/>
              <a:t> </a:t>
            </a:r>
            <a:r>
              <a:rPr lang="en-GB" sz="2000" b="1" dirty="0" err="1"/>
              <a:t>informasi</a:t>
            </a:r>
            <a:r>
              <a:rPr lang="en-GB" sz="2000" b="1" dirty="0"/>
              <a:t> </a:t>
            </a:r>
            <a:r>
              <a:rPr lang="en-GB" sz="2000" b="1" dirty="0" err="1"/>
              <a:t>baik</a:t>
            </a:r>
            <a:r>
              <a:rPr lang="en-GB" sz="2000" b="1" dirty="0"/>
              <a:t> </a:t>
            </a:r>
            <a:r>
              <a:rPr lang="en-GB" sz="2000" b="1" dirty="0" err="1"/>
              <a:t>melalui</a:t>
            </a:r>
            <a:r>
              <a:rPr lang="en-GB" sz="2000" b="1" dirty="0"/>
              <a:t> </a:t>
            </a:r>
            <a:r>
              <a:rPr lang="en-GB" sz="2000" b="1" dirty="0" err="1"/>
              <a:t>buku-buku</a:t>
            </a:r>
            <a:r>
              <a:rPr lang="en-GB" sz="2000" b="1" dirty="0"/>
              <a:t> </a:t>
            </a:r>
            <a:r>
              <a:rPr lang="en-GB" sz="2000" b="1" dirty="0" err="1"/>
              <a:t>pelajaran</a:t>
            </a:r>
            <a:r>
              <a:rPr lang="en-GB" sz="2000" b="1" dirty="0"/>
              <a:t>, </a:t>
            </a:r>
            <a:r>
              <a:rPr lang="en-GB" sz="2000" b="1" dirty="0" err="1"/>
              <a:t>buku-buku</a:t>
            </a:r>
            <a:r>
              <a:rPr lang="en-GB" sz="2000" b="1" dirty="0"/>
              <a:t> </a:t>
            </a:r>
            <a:r>
              <a:rPr lang="en-GB" sz="2000" b="1" dirty="0" err="1"/>
              <a:t>populer</a:t>
            </a:r>
            <a:r>
              <a:rPr lang="en-GB" sz="2000" b="1" dirty="0"/>
              <a:t>, </a:t>
            </a:r>
            <a:r>
              <a:rPr lang="en-GB" sz="2000" b="1" dirty="0" err="1"/>
              <a:t>majalah-majalah</a:t>
            </a:r>
            <a:r>
              <a:rPr lang="en-GB" sz="2000" b="1" dirty="0"/>
              <a:t> </a:t>
            </a:r>
            <a:r>
              <a:rPr lang="en-GB" sz="2000" b="1" dirty="0" err="1"/>
              <a:t>ilmiah</a:t>
            </a:r>
            <a:r>
              <a:rPr lang="en-GB" sz="2000" b="1" dirty="0"/>
              <a:t> </a:t>
            </a:r>
            <a:r>
              <a:rPr lang="en-GB" sz="2000" b="1" dirty="0" err="1"/>
              <a:t>maupun</a:t>
            </a:r>
            <a:r>
              <a:rPr lang="en-GB" sz="2000" b="1" dirty="0"/>
              <a:t> media </a:t>
            </a:r>
            <a:r>
              <a:rPr lang="en-GB" sz="2000" b="1" dirty="0" err="1"/>
              <a:t>cetak</a:t>
            </a:r>
            <a:r>
              <a:rPr lang="en-GB" sz="2000" b="1" dirty="0"/>
              <a:t> </a:t>
            </a:r>
            <a:r>
              <a:rPr lang="en-GB" sz="2000" b="1" dirty="0" err="1"/>
              <a:t>lainnya</a:t>
            </a:r>
            <a:endParaRPr lang="id-ID" sz="20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4AF5D44E-6C4E-4F0D-8635-04D8B9510A61}"/>
              </a:ext>
            </a:extLst>
          </p:cNvPr>
          <p:cNvCxnSpPr>
            <a:cxnSpLocks/>
          </p:cNvCxnSpPr>
          <p:nvPr/>
        </p:nvCxnSpPr>
        <p:spPr>
          <a:xfrm flipV="1">
            <a:off x="3171176" y="4816286"/>
            <a:ext cx="8343956" cy="4029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96FBECFC-D70E-40B6-BBE9-64B1EFF72164}"/>
              </a:ext>
            </a:extLst>
          </p:cNvPr>
          <p:cNvSpPr/>
          <p:nvPr/>
        </p:nvSpPr>
        <p:spPr>
          <a:xfrm>
            <a:off x="2518410" y="4320596"/>
            <a:ext cx="796294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384DA8BF-A5B1-4A36-833F-3165BB8570C7}"/>
              </a:ext>
            </a:extLst>
          </p:cNvPr>
          <p:cNvSpPr txBox="1"/>
          <p:nvPr/>
        </p:nvSpPr>
        <p:spPr>
          <a:xfrm>
            <a:off x="2558139" y="4418914"/>
            <a:ext cx="69138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</a:t>
            </a:r>
            <a:r>
              <a:rPr lang="id-ID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8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5">
            <a:extLst>
              <a:ext uri="{FF2B5EF4-FFF2-40B4-BE49-F238E27FC236}">
                <a16:creationId xmlns="" xmlns:a16="http://schemas.microsoft.com/office/drawing/2014/main" id="{63897F53-996A-4DDF-86FF-E48D4A7B6BC8}"/>
              </a:ext>
            </a:extLst>
          </p:cNvPr>
          <p:cNvGrpSpPr/>
          <p:nvPr/>
        </p:nvGrpSpPr>
        <p:grpSpPr>
          <a:xfrm>
            <a:off x="5063504" y="1842113"/>
            <a:ext cx="2156062" cy="4206297"/>
            <a:chOff x="3539504" y="1812927"/>
            <a:chExt cx="2156062" cy="4206297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3781F4E4-D5A4-4379-B2C1-43DF215F5696}"/>
                </a:ext>
              </a:extLst>
            </p:cNvPr>
            <p:cNvGrpSpPr/>
            <p:nvPr/>
          </p:nvGrpSpPr>
          <p:grpSpPr>
            <a:xfrm>
              <a:off x="4080222" y="5227134"/>
              <a:ext cx="1074452" cy="792090"/>
              <a:chOff x="3773268" y="4911608"/>
              <a:chExt cx="922956" cy="1004233"/>
            </a:xfrm>
          </p:grpSpPr>
          <p:sp>
            <p:nvSpPr>
              <p:cNvPr id="20" name="Trapezoid 19">
                <a:extLst>
                  <a:ext uri="{FF2B5EF4-FFF2-40B4-BE49-F238E27FC236}">
                    <a16:creationId xmlns="" xmlns:a16="http://schemas.microsoft.com/office/drawing/2014/main" id="{E50FA1C8-4897-4181-B80F-92BDB017C84A}"/>
                  </a:ext>
                </a:extLst>
              </p:cNvPr>
              <p:cNvSpPr/>
              <p:nvPr/>
            </p:nvSpPr>
            <p:spPr>
              <a:xfrm rot="10800000">
                <a:off x="3773268" y="4911608"/>
                <a:ext cx="922956" cy="1004233"/>
              </a:xfrm>
              <a:prstGeom prst="trapezoid">
                <a:avLst>
                  <a:gd name="adj" fmla="val 78876"/>
                </a:avLst>
              </a:prstGeom>
              <a:solidFill>
                <a:srgbClr val="F5B317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="" xmlns:a16="http://schemas.microsoft.com/office/drawing/2014/main" id="{AAED08E0-2CB2-4298-B171-BC92312D8816}"/>
                  </a:ext>
                </a:extLst>
              </p:cNvPr>
              <p:cNvSpPr/>
              <p:nvPr/>
            </p:nvSpPr>
            <p:spPr>
              <a:xfrm rot="10800000" flipH="1">
                <a:off x="4132972" y="5714655"/>
                <a:ext cx="213694" cy="184219"/>
              </a:xfrm>
              <a:prstGeom prst="triangle">
                <a:avLst/>
              </a:prstGeom>
              <a:solidFill>
                <a:srgbClr val="57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94A390E4-5665-4954-A368-CD4E9CAD4848}"/>
                </a:ext>
              </a:extLst>
            </p:cNvPr>
            <p:cNvGrpSpPr/>
            <p:nvPr/>
          </p:nvGrpSpPr>
          <p:grpSpPr>
            <a:xfrm>
              <a:off x="3539504" y="4043430"/>
              <a:ext cx="757285" cy="1249932"/>
              <a:chOff x="3319643" y="3717032"/>
              <a:chExt cx="641101" cy="1058168"/>
            </a:xfrm>
          </p:grpSpPr>
          <p:sp>
            <p:nvSpPr>
              <p:cNvPr id="18" name="Round Same Side Corner Rectangle 3">
                <a:extLst>
                  <a:ext uri="{FF2B5EF4-FFF2-40B4-BE49-F238E27FC236}">
                    <a16:creationId xmlns="" xmlns:a16="http://schemas.microsoft.com/office/drawing/2014/main" id="{12DFE092-DB2F-4024-AEAB-4D52C9992A76}"/>
                  </a:ext>
                </a:extLst>
              </p:cNvPr>
              <p:cNvSpPr/>
              <p:nvPr/>
            </p:nvSpPr>
            <p:spPr>
              <a:xfrm rot="10800000">
                <a:off x="3777403" y="4005064"/>
                <a:ext cx="183341" cy="77013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="" xmlns:a16="http://schemas.microsoft.com/office/drawing/2014/main" id="{D5AD0F7F-A5C8-4E6A-9A56-F678A742F8A4}"/>
                  </a:ext>
                </a:extLst>
              </p:cNvPr>
              <p:cNvSpPr/>
              <p:nvPr/>
            </p:nvSpPr>
            <p:spPr>
              <a:xfrm>
                <a:off x="3319643" y="3717032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altLang="ko-KR" sz="2700" dirty="0">
                    <a:solidFill>
                      <a:schemeClr val="tx2"/>
                    </a:solidFill>
                  </a:rPr>
                  <a:t>3</a:t>
                </a:r>
                <a:endParaRPr lang="ko-KR" altLang="en-US" sz="27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EEA6D1E8-36E9-4816-9991-C3480F21B916}"/>
                </a:ext>
              </a:extLst>
            </p:cNvPr>
            <p:cNvGrpSpPr/>
            <p:nvPr/>
          </p:nvGrpSpPr>
          <p:grpSpPr>
            <a:xfrm>
              <a:off x="3753192" y="2929372"/>
              <a:ext cx="756214" cy="2363990"/>
              <a:chOff x="3503484" y="2773890"/>
              <a:chExt cx="640195" cy="2001310"/>
            </a:xfrm>
          </p:grpSpPr>
          <p:sp>
            <p:nvSpPr>
              <p:cNvPr id="16" name="Round Same Side Corner Rectangle 8">
                <a:extLst>
                  <a:ext uri="{FF2B5EF4-FFF2-40B4-BE49-F238E27FC236}">
                    <a16:creationId xmlns="" xmlns:a16="http://schemas.microsoft.com/office/drawing/2014/main" id="{576C92BD-C3B2-4CF7-8D3A-B8E98015DAC5}"/>
                  </a:ext>
                </a:extLst>
              </p:cNvPr>
              <p:cNvSpPr/>
              <p:nvPr/>
            </p:nvSpPr>
            <p:spPr>
              <a:xfrm rot="10800000">
                <a:off x="3960338" y="3061922"/>
                <a:ext cx="183341" cy="171327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="" xmlns:a16="http://schemas.microsoft.com/office/drawing/2014/main" id="{589D1B06-35D0-4FE5-ABA1-B15344603021}"/>
                  </a:ext>
                </a:extLst>
              </p:cNvPr>
              <p:cNvSpPr/>
              <p:nvPr/>
            </p:nvSpPr>
            <p:spPr>
              <a:xfrm>
                <a:off x="3503484" y="2773890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altLang="ko-KR" sz="2700" dirty="0">
                    <a:solidFill>
                      <a:schemeClr val="tx2"/>
                    </a:solidFill>
                  </a:rPr>
                  <a:t>2</a:t>
                </a:r>
                <a:endParaRPr lang="ko-KR" altLang="en-US" sz="27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48F359B4-40C5-4629-A022-6803E914D766}"/>
                </a:ext>
              </a:extLst>
            </p:cNvPr>
            <p:cNvGrpSpPr/>
            <p:nvPr/>
          </p:nvGrpSpPr>
          <p:grpSpPr>
            <a:xfrm>
              <a:off x="3964995" y="1812927"/>
              <a:ext cx="758121" cy="3478053"/>
              <a:chOff x="3684808" y="1830748"/>
              <a:chExt cx="641809" cy="2944452"/>
            </a:xfrm>
          </p:grpSpPr>
          <p:sp>
            <p:nvSpPr>
              <p:cNvPr id="14" name="Round Same Side Corner Rectangle 9">
                <a:extLst>
                  <a:ext uri="{FF2B5EF4-FFF2-40B4-BE49-F238E27FC236}">
                    <a16:creationId xmlns="" xmlns:a16="http://schemas.microsoft.com/office/drawing/2014/main" id="{FFF342D7-15EB-4B6A-87F8-51128C7B1B8E}"/>
                  </a:ext>
                </a:extLst>
              </p:cNvPr>
              <p:cNvSpPr/>
              <p:nvPr/>
            </p:nvSpPr>
            <p:spPr>
              <a:xfrm rot="10800000">
                <a:off x="4143276" y="2118780"/>
                <a:ext cx="183341" cy="26564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95500552-B00E-46A7-98C2-AA09DD86C0BA}"/>
                  </a:ext>
                </a:extLst>
              </p:cNvPr>
              <p:cNvSpPr/>
              <p:nvPr/>
            </p:nvSpPr>
            <p:spPr>
              <a:xfrm>
                <a:off x="3684808" y="1830748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altLang="ko-KR" sz="2700" dirty="0">
                    <a:solidFill>
                      <a:schemeClr val="tx2"/>
                    </a:solidFill>
                  </a:rPr>
                  <a:t>1</a:t>
                </a:r>
                <a:endParaRPr lang="ko-KR" altLang="en-US" sz="27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1CC1134E-1F32-4D3B-BCAA-DDC2A5DA3428}"/>
                </a:ext>
              </a:extLst>
            </p:cNvPr>
            <p:cNvGrpSpPr/>
            <p:nvPr/>
          </p:nvGrpSpPr>
          <p:grpSpPr>
            <a:xfrm>
              <a:off x="4722442" y="2372338"/>
              <a:ext cx="754721" cy="2921023"/>
              <a:chOff x="4326213" y="2302319"/>
              <a:chExt cx="638931" cy="2472881"/>
            </a:xfrm>
          </p:grpSpPr>
          <p:sp>
            <p:nvSpPr>
              <p:cNvPr id="12" name="Round Same Side Corner Rectangle 10">
                <a:extLst>
                  <a:ext uri="{FF2B5EF4-FFF2-40B4-BE49-F238E27FC236}">
                    <a16:creationId xmlns="" xmlns:a16="http://schemas.microsoft.com/office/drawing/2014/main" id="{1D14584E-8BB6-479C-993B-AC6DE957EC5C}"/>
                  </a:ext>
                </a:extLst>
              </p:cNvPr>
              <p:cNvSpPr/>
              <p:nvPr/>
            </p:nvSpPr>
            <p:spPr>
              <a:xfrm rot="10800000">
                <a:off x="4326213" y="2590351"/>
                <a:ext cx="183341" cy="218484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EE110277-4D0E-48A6-BACD-FDDCE0E14773}"/>
                  </a:ext>
                </a:extLst>
              </p:cNvPr>
              <p:cNvSpPr/>
              <p:nvPr/>
            </p:nvSpPr>
            <p:spPr>
              <a:xfrm>
                <a:off x="4389080" y="2302319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altLang="ko-KR" sz="2700" dirty="0">
                    <a:solidFill>
                      <a:schemeClr val="tx2"/>
                    </a:solidFill>
                  </a:rPr>
                  <a:t>4</a:t>
                </a:r>
                <a:endParaRPr lang="ko-KR" altLang="en-US" sz="27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BFB77DFE-4A3E-4378-9D23-8FC57C55A4F4}"/>
                </a:ext>
              </a:extLst>
            </p:cNvPr>
            <p:cNvGrpSpPr/>
            <p:nvPr/>
          </p:nvGrpSpPr>
          <p:grpSpPr>
            <a:xfrm>
              <a:off x="4938107" y="3486400"/>
              <a:ext cx="757459" cy="1806962"/>
              <a:chOff x="4509151" y="3245461"/>
              <a:chExt cx="641249" cy="1529739"/>
            </a:xfrm>
          </p:grpSpPr>
          <p:sp>
            <p:nvSpPr>
              <p:cNvPr id="10" name="Round Same Side Corner Rectangle 11">
                <a:extLst>
                  <a:ext uri="{FF2B5EF4-FFF2-40B4-BE49-F238E27FC236}">
                    <a16:creationId xmlns="" xmlns:a16="http://schemas.microsoft.com/office/drawing/2014/main" id="{9FC970C8-AD28-451D-9733-E5E52ED4BBA3}"/>
                  </a:ext>
                </a:extLst>
              </p:cNvPr>
              <p:cNvSpPr/>
              <p:nvPr/>
            </p:nvSpPr>
            <p:spPr>
              <a:xfrm rot="10800000">
                <a:off x="4509151" y="3533493"/>
                <a:ext cx="183341" cy="124170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="" xmlns:a16="http://schemas.microsoft.com/office/drawing/2014/main" id="{0CA916E7-F7B6-415D-9344-685C31111D8B}"/>
                  </a:ext>
                </a:extLst>
              </p:cNvPr>
              <p:cNvSpPr/>
              <p:nvPr/>
            </p:nvSpPr>
            <p:spPr>
              <a:xfrm>
                <a:off x="4574336" y="3245461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altLang="ko-KR" sz="2700" dirty="0">
                    <a:solidFill>
                      <a:schemeClr val="tx2"/>
                    </a:solidFill>
                  </a:rPr>
                  <a:t>5</a:t>
                </a:r>
                <a:endParaRPr lang="ko-KR" altLang="en-US" sz="2700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6D4C983-769E-4C2E-B8F3-5EBD1EB24F0F}"/>
              </a:ext>
            </a:extLst>
          </p:cNvPr>
          <p:cNvSpPr txBox="1"/>
          <p:nvPr/>
        </p:nvSpPr>
        <p:spPr>
          <a:xfrm>
            <a:off x="7115165" y="2171316"/>
            <a:ext cx="4916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="1" dirty="0" err="1"/>
              <a:t>Sebagai</a:t>
            </a:r>
            <a:r>
              <a:rPr lang="en-GB" sz="2000" b="1" dirty="0"/>
              <a:t> </a:t>
            </a:r>
            <a:r>
              <a:rPr lang="en-GB" sz="2000" b="1" dirty="0" err="1"/>
              <a:t>alat</a:t>
            </a:r>
            <a:r>
              <a:rPr lang="en-GB" sz="2000" b="1" dirty="0"/>
              <a:t> </a:t>
            </a:r>
            <a:r>
              <a:rPr lang="en-GB" sz="2000" b="1" dirty="0" err="1"/>
              <a:t>integrasi</a:t>
            </a:r>
            <a:r>
              <a:rPr lang="en-GB" sz="2000" b="1" dirty="0"/>
              <a:t> </a:t>
            </a:r>
            <a:r>
              <a:rPr lang="en-GB" sz="2000" b="1" dirty="0" err="1"/>
              <a:t>dan</a:t>
            </a:r>
            <a:r>
              <a:rPr lang="en-GB" sz="2000" b="1" dirty="0"/>
              <a:t> </a:t>
            </a:r>
            <a:r>
              <a:rPr lang="en-GB" sz="2000" b="1" dirty="0" err="1"/>
              <a:t>beradaptasi</a:t>
            </a:r>
            <a:r>
              <a:rPr lang="en-GB" sz="2000" b="1" dirty="0"/>
              <a:t> </a:t>
            </a:r>
            <a:r>
              <a:rPr lang="en-GB" sz="2000" b="1" dirty="0" err="1"/>
              <a:t>sosial</a:t>
            </a:r>
            <a:r>
              <a:rPr lang="en-GB" sz="2000" b="1" dirty="0"/>
              <a:t> </a:t>
            </a:r>
            <a:r>
              <a:rPr lang="en-GB" sz="2000" b="1" dirty="0" err="1"/>
              <a:t>dalam</a:t>
            </a:r>
            <a:r>
              <a:rPr lang="en-GB" sz="2000" b="1" dirty="0"/>
              <a:t> </a:t>
            </a:r>
            <a:r>
              <a:rPr lang="en-GB" sz="2000" b="1" dirty="0" err="1"/>
              <a:t>lingkungan</a:t>
            </a:r>
            <a:r>
              <a:rPr lang="en-GB" sz="2000" b="1" dirty="0"/>
              <a:t> </a:t>
            </a:r>
            <a:r>
              <a:rPr lang="en-GB" sz="2000" b="1" dirty="0" err="1"/>
              <a:t>atau</a:t>
            </a:r>
            <a:r>
              <a:rPr lang="en-GB" sz="2000" b="1" dirty="0"/>
              <a:t> </a:t>
            </a:r>
            <a:r>
              <a:rPr lang="en-GB" sz="2000" b="1" dirty="0" err="1"/>
              <a:t>situasi</a:t>
            </a:r>
            <a:r>
              <a:rPr lang="en-GB" sz="2000" b="1" dirty="0"/>
              <a:t> </a:t>
            </a:r>
            <a:r>
              <a:rPr lang="en-GB" sz="2000" b="1" dirty="0" err="1"/>
              <a:t>tertentu</a:t>
            </a:r>
            <a:r>
              <a:rPr lang="en-GB" sz="2000" b="1" dirty="0"/>
              <a:t> </a:t>
            </a:r>
            <a:endParaRPr lang="id-ID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4DBA57C-5B53-4BA5-BFC2-D0DB4DA2B197}"/>
              </a:ext>
            </a:extLst>
          </p:cNvPr>
          <p:cNvSpPr txBox="1"/>
          <p:nvPr/>
        </p:nvSpPr>
        <p:spPr>
          <a:xfrm>
            <a:off x="7371618" y="3440317"/>
            <a:ext cx="4736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 err="1"/>
              <a:t>Sebagai</a:t>
            </a:r>
            <a:r>
              <a:rPr lang="en-GB" sz="2400" b="1" dirty="0"/>
              <a:t> </a:t>
            </a:r>
            <a:r>
              <a:rPr lang="en-GB" sz="2400" b="1" dirty="0" err="1"/>
              <a:t>alat</a:t>
            </a:r>
            <a:r>
              <a:rPr lang="en-GB" sz="2400" b="1" dirty="0"/>
              <a:t> </a:t>
            </a:r>
            <a:r>
              <a:rPr lang="en-GB" sz="2400" b="1" dirty="0" err="1"/>
              <a:t>untuk</a:t>
            </a:r>
            <a:r>
              <a:rPr lang="en-GB" sz="2400" b="1" dirty="0"/>
              <a:t> </a:t>
            </a:r>
            <a:r>
              <a:rPr lang="en-GB" sz="2400" b="1" dirty="0" err="1"/>
              <a:t>melakukan</a:t>
            </a:r>
            <a:r>
              <a:rPr lang="en-GB" sz="2400" b="1" dirty="0"/>
              <a:t> </a:t>
            </a:r>
            <a:r>
              <a:rPr lang="en-GB" sz="2400" b="1" dirty="0" err="1"/>
              <a:t>kontrol</a:t>
            </a:r>
            <a:r>
              <a:rPr lang="en-GB" sz="2400" b="1" dirty="0"/>
              <a:t> </a:t>
            </a:r>
            <a:r>
              <a:rPr lang="en-GB" sz="2400" b="1" dirty="0" err="1"/>
              <a:t>sosial</a:t>
            </a:r>
            <a:endParaRPr lang="id-ID" sz="2400" b="1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E1E0391-18C3-4B18-AB79-7518BA737E73}"/>
              </a:ext>
            </a:extLst>
          </p:cNvPr>
          <p:cNvSpPr txBox="1"/>
          <p:nvPr/>
        </p:nvSpPr>
        <p:spPr>
          <a:xfrm>
            <a:off x="182880" y="2060907"/>
            <a:ext cx="497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GB" sz="2400" b="1" dirty="0" err="1"/>
              <a:t>Sebagai</a:t>
            </a:r>
            <a:r>
              <a:rPr lang="en-GB" sz="2400" b="1" dirty="0"/>
              <a:t> </a:t>
            </a:r>
            <a:r>
              <a:rPr lang="en-GB" sz="2400" b="1" dirty="0" err="1"/>
              <a:t>alat</a:t>
            </a:r>
            <a:r>
              <a:rPr lang="en-GB" sz="2400" b="1" dirty="0"/>
              <a:t> </a:t>
            </a:r>
            <a:r>
              <a:rPr lang="en-GB" sz="2400" b="1" dirty="0" err="1"/>
              <a:t>komunikasi</a:t>
            </a:r>
            <a:r>
              <a:rPr lang="en-GB" sz="2400" b="1" dirty="0"/>
              <a:t> </a:t>
            </a:r>
            <a:endParaRPr lang="id-ID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12732B9-17AA-4FE5-94D9-5085E2493A83}"/>
              </a:ext>
            </a:extLst>
          </p:cNvPr>
          <p:cNvSpPr txBox="1"/>
          <p:nvPr/>
        </p:nvSpPr>
        <p:spPr>
          <a:xfrm>
            <a:off x="182880" y="3186979"/>
            <a:ext cx="4761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GB" sz="2400" b="1" dirty="0" err="1"/>
              <a:t>Sebagai</a:t>
            </a:r>
            <a:r>
              <a:rPr lang="en-GB" sz="2400" b="1" dirty="0"/>
              <a:t> </a:t>
            </a:r>
            <a:r>
              <a:rPr lang="en-GB" sz="2400" b="1" dirty="0" err="1"/>
              <a:t>alat</a:t>
            </a:r>
            <a:r>
              <a:rPr lang="en-GB" sz="2400" b="1" dirty="0"/>
              <a:t> </a:t>
            </a:r>
            <a:r>
              <a:rPr lang="en-GB" sz="2400" b="1" dirty="0" err="1"/>
              <a:t>pemersatu</a:t>
            </a:r>
            <a:r>
              <a:rPr lang="en-GB" sz="2400" b="1" dirty="0"/>
              <a:t> </a:t>
            </a:r>
            <a:endParaRPr lang="id-ID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E413A9B-E080-4DE4-BD27-3D68EDF8FFE3}"/>
              </a:ext>
            </a:extLst>
          </p:cNvPr>
          <p:cNvSpPr txBox="1"/>
          <p:nvPr/>
        </p:nvSpPr>
        <p:spPr>
          <a:xfrm>
            <a:off x="1406602" y="4077712"/>
            <a:ext cx="3629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b="1" dirty="0" err="1"/>
              <a:t>Sebagai</a:t>
            </a:r>
            <a:r>
              <a:rPr lang="en-GB" sz="2400" b="1" dirty="0"/>
              <a:t> </a:t>
            </a:r>
            <a:r>
              <a:rPr lang="en-GB" sz="2400" b="1" dirty="0" err="1"/>
              <a:t>alat</a:t>
            </a:r>
            <a:r>
              <a:rPr lang="en-GB" sz="2400" b="1" dirty="0"/>
              <a:t> </a:t>
            </a:r>
            <a:r>
              <a:rPr lang="en-GB" sz="2400" b="1" dirty="0" err="1"/>
              <a:t>untuk</a:t>
            </a:r>
            <a:r>
              <a:rPr lang="en-GB" sz="2400" b="1" dirty="0"/>
              <a:t> </a:t>
            </a:r>
            <a:endParaRPr lang="id-ID" sz="2400" b="1" dirty="0"/>
          </a:p>
          <a:p>
            <a:pPr lvl="0"/>
            <a:r>
              <a:rPr lang="en-GB" sz="2400" b="1" dirty="0" err="1"/>
              <a:t>mengekspresikan</a:t>
            </a:r>
            <a:r>
              <a:rPr lang="en-GB" sz="2400" b="1" dirty="0"/>
              <a:t> </a:t>
            </a:r>
            <a:r>
              <a:rPr lang="en-GB" sz="2400" b="1" dirty="0" err="1"/>
              <a:t>diri</a:t>
            </a:r>
            <a:r>
              <a:rPr lang="en-GB" sz="2400" b="1" dirty="0"/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2537904" y="121290"/>
            <a:ext cx="7201855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Peran Bahasa Indonesia menurut Finnosa (2010)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4138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DB26434-32D7-4C51-80A3-40E4B629E742}"/>
              </a:ext>
            </a:extLst>
          </p:cNvPr>
          <p:cNvSpPr txBox="1"/>
          <p:nvPr/>
        </p:nvSpPr>
        <p:spPr>
          <a:xfrm>
            <a:off x="2610300" y="2161224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A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6FD0CB8-2702-4DF2-AD72-6D26D45D0E7A}"/>
              </a:ext>
            </a:extLst>
          </p:cNvPr>
          <p:cNvSpPr txBox="1"/>
          <p:nvPr/>
        </p:nvSpPr>
        <p:spPr>
          <a:xfrm>
            <a:off x="9061030" y="5648754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B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="" xmlns:a16="http://schemas.microsoft.com/office/drawing/2014/main" id="{8809BE06-BB5D-48D8-9B48-8F632F9CE318}"/>
              </a:ext>
            </a:extLst>
          </p:cNvPr>
          <p:cNvSpPr/>
          <p:nvPr/>
        </p:nvSpPr>
        <p:spPr>
          <a:xfrm rot="9991109">
            <a:off x="1315194" y="4493920"/>
            <a:ext cx="9720769" cy="929663"/>
          </a:xfrm>
          <a:custGeom>
            <a:avLst/>
            <a:gdLst>
              <a:gd name="connsiteX0" fmla="*/ 0 w 7693003"/>
              <a:gd name="connsiteY0" fmla="*/ 0 h 792000"/>
              <a:gd name="connsiteX1" fmla="*/ 7693003 w 7693003"/>
              <a:gd name="connsiteY1" fmla="*/ 0 h 792000"/>
              <a:gd name="connsiteX2" fmla="*/ 7693003 w 7693003"/>
              <a:gd name="connsiteY2" fmla="*/ 792000 h 792000"/>
              <a:gd name="connsiteX3" fmla="*/ 0 w 7693003"/>
              <a:gd name="connsiteY3" fmla="*/ 792000 h 792000"/>
              <a:gd name="connsiteX4" fmla="*/ 0 w 7693003"/>
              <a:gd name="connsiteY4" fmla="*/ 0 h 792000"/>
              <a:gd name="connsiteX0" fmla="*/ 0 w 7704142"/>
              <a:gd name="connsiteY0" fmla="*/ 36436 h 792000"/>
              <a:gd name="connsiteX1" fmla="*/ 7704142 w 7704142"/>
              <a:gd name="connsiteY1" fmla="*/ 0 h 792000"/>
              <a:gd name="connsiteX2" fmla="*/ 7704142 w 7704142"/>
              <a:gd name="connsiteY2" fmla="*/ 792000 h 792000"/>
              <a:gd name="connsiteX3" fmla="*/ 11139 w 7704142"/>
              <a:gd name="connsiteY3" fmla="*/ 792000 h 792000"/>
              <a:gd name="connsiteX4" fmla="*/ 0 w 7704142"/>
              <a:gd name="connsiteY4" fmla="*/ 36436 h 792000"/>
              <a:gd name="connsiteX0" fmla="*/ 0 w 7704142"/>
              <a:gd name="connsiteY0" fmla="*/ 36436 h 858546"/>
              <a:gd name="connsiteX1" fmla="*/ 7704142 w 7704142"/>
              <a:gd name="connsiteY1" fmla="*/ 0 h 858546"/>
              <a:gd name="connsiteX2" fmla="*/ 7704142 w 7704142"/>
              <a:gd name="connsiteY2" fmla="*/ 792000 h 858546"/>
              <a:gd name="connsiteX3" fmla="*/ 754 w 7704142"/>
              <a:gd name="connsiteY3" fmla="*/ 858546 h 858546"/>
              <a:gd name="connsiteX4" fmla="*/ 0 w 7704142"/>
              <a:gd name="connsiteY4" fmla="*/ 36436 h 858546"/>
              <a:gd name="connsiteX0" fmla="*/ 0 w 7715281"/>
              <a:gd name="connsiteY0" fmla="*/ 72871 h 858546"/>
              <a:gd name="connsiteX1" fmla="*/ 7715281 w 7715281"/>
              <a:gd name="connsiteY1" fmla="*/ 0 h 858546"/>
              <a:gd name="connsiteX2" fmla="*/ 7715281 w 7715281"/>
              <a:gd name="connsiteY2" fmla="*/ 792000 h 858546"/>
              <a:gd name="connsiteX3" fmla="*/ 11893 w 7715281"/>
              <a:gd name="connsiteY3" fmla="*/ 858546 h 858546"/>
              <a:gd name="connsiteX4" fmla="*/ 0 w 7715281"/>
              <a:gd name="connsiteY4" fmla="*/ 72871 h 858546"/>
              <a:gd name="connsiteX0" fmla="*/ 0 w 7831077"/>
              <a:gd name="connsiteY0" fmla="*/ 72871 h 858546"/>
              <a:gd name="connsiteX1" fmla="*/ 7715281 w 7831077"/>
              <a:gd name="connsiteY1" fmla="*/ 0 h 858546"/>
              <a:gd name="connsiteX2" fmla="*/ 7831077 w 7831077"/>
              <a:gd name="connsiteY2" fmla="*/ 788371 h 858546"/>
              <a:gd name="connsiteX3" fmla="*/ 11893 w 7831077"/>
              <a:gd name="connsiteY3" fmla="*/ 858546 h 858546"/>
              <a:gd name="connsiteX4" fmla="*/ 0 w 7831077"/>
              <a:gd name="connsiteY4" fmla="*/ 72871 h 858546"/>
              <a:gd name="connsiteX0" fmla="*/ 0 w 7809309"/>
              <a:gd name="connsiteY0" fmla="*/ 72871 h 858546"/>
              <a:gd name="connsiteX1" fmla="*/ 7715281 w 7809309"/>
              <a:gd name="connsiteY1" fmla="*/ 0 h 858546"/>
              <a:gd name="connsiteX2" fmla="*/ 7809309 w 7809309"/>
              <a:gd name="connsiteY2" fmla="*/ 781911 h 858546"/>
              <a:gd name="connsiteX3" fmla="*/ 11893 w 7809309"/>
              <a:gd name="connsiteY3" fmla="*/ 858546 h 858546"/>
              <a:gd name="connsiteX4" fmla="*/ 0 w 7809309"/>
              <a:gd name="connsiteY4" fmla="*/ 72871 h 858546"/>
              <a:gd name="connsiteX0" fmla="*/ 0 w 7809309"/>
              <a:gd name="connsiteY0" fmla="*/ 130700 h 916375"/>
              <a:gd name="connsiteX1" fmla="*/ 7680444 w 7809309"/>
              <a:gd name="connsiteY1" fmla="*/ 0 h 916375"/>
              <a:gd name="connsiteX2" fmla="*/ 7809309 w 7809309"/>
              <a:gd name="connsiteY2" fmla="*/ 839740 h 916375"/>
              <a:gd name="connsiteX3" fmla="*/ 11893 w 7809309"/>
              <a:gd name="connsiteY3" fmla="*/ 916375 h 916375"/>
              <a:gd name="connsiteX4" fmla="*/ 0 w 7809309"/>
              <a:gd name="connsiteY4" fmla="*/ 130700 h 916375"/>
              <a:gd name="connsiteX0" fmla="*/ 0 w 7796536"/>
              <a:gd name="connsiteY0" fmla="*/ 130700 h 916375"/>
              <a:gd name="connsiteX1" fmla="*/ 7680444 w 7796536"/>
              <a:gd name="connsiteY1" fmla="*/ 0 h 916375"/>
              <a:gd name="connsiteX2" fmla="*/ 7796536 w 7796536"/>
              <a:gd name="connsiteY2" fmla="*/ 826451 h 916375"/>
              <a:gd name="connsiteX3" fmla="*/ 11893 w 7796536"/>
              <a:gd name="connsiteY3" fmla="*/ 916375 h 916375"/>
              <a:gd name="connsiteX4" fmla="*/ 0 w 7796536"/>
              <a:gd name="connsiteY4" fmla="*/ 130700 h 916375"/>
              <a:gd name="connsiteX0" fmla="*/ 0 w 7802350"/>
              <a:gd name="connsiteY0" fmla="*/ 130700 h 916375"/>
              <a:gd name="connsiteX1" fmla="*/ 7680444 w 7802350"/>
              <a:gd name="connsiteY1" fmla="*/ 0 h 916375"/>
              <a:gd name="connsiteX2" fmla="*/ 7802350 w 7802350"/>
              <a:gd name="connsiteY2" fmla="*/ 875666 h 916375"/>
              <a:gd name="connsiteX3" fmla="*/ 11893 w 7802350"/>
              <a:gd name="connsiteY3" fmla="*/ 916375 h 916375"/>
              <a:gd name="connsiteX4" fmla="*/ 0 w 7802350"/>
              <a:gd name="connsiteY4" fmla="*/ 130700 h 916375"/>
              <a:gd name="connsiteX0" fmla="*/ 0 w 7802350"/>
              <a:gd name="connsiteY0" fmla="*/ 130700 h 952302"/>
              <a:gd name="connsiteX1" fmla="*/ 7680444 w 7802350"/>
              <a:gd name="connsiteY1" fmla="*/ 0 h 952302"/>
              <a:gd name="connsiteX2" fmla="*/ 7802350 w 7802350"/>
              <a:gd name="connsiteY2" fmla="*/ 875666 h 952302"/>
              <a:gd name="connsiteX3" fmla="*/ 4935 w 7802350"/>
              <a:gd name="connsiteY3" fmla="*/ 952302 h 952302"/>
              <a:gd name="connsiteX4" fmla="*/ 0 w 7802350"/>
              <a:gd name="connsiteY4" fmla="*/ 130700 h 952302"/>
              <a:gd name="connsiteX0" fmla="*/ 0 w 7882165"/>
              <a:gd name="connsiteY0" fmla="*/ 107014 h 952302"/>
              <a:gd name="connsiteX1" fmla="*/ 7760259 w 7882165"/>
              <a:gd name="connsiteY1" fmla="*/ 0 h 952302"/>
              <a:gd name="connsiteX2" fmla="*/ 7882165 w 7882165"/>
              <a:gd name="connsiteY2" fmla="*/ 875666 h 952302"/>
              <a:gd name="connsiteX3" fmla="*/ 84750 w 7882165"/>
              <a:gd name="connsiteY3" fmla="*/ 952302 h 952302"/>
              <a:gd name="connsiteX4" fmla="*/ 0 w 7882165"/>
              <a:gd name="connsiteY4" fmla="*/ 107014 h 952302"/>
              <a:gd name="connsiteX0" fmla="*/ 0 w 7871132"/>
              <a:gd name="connsiteY0" fmla="*/ 129285 h 952302"/>
              <a:gd name="connsiteX1" fmla="*/ 7749226 w 7871132"/>
              <a:gd name="connsiteY1" fmla="*/ 0 h 952302"/>
              <a:gd name="connsiteX2" fmla="*/ 7871132 w 7871132"/>
              <a:gd name="connsiteY2" fmla="*/ 875666 h 952302"/>
              <a:gd name="connsiteX3" fmla="*/ 73717 w 7871132"/>
              <a:gd name="connsiteY3" fmla="*/ 952302 h 952302"/>
              <a:gd name="connsiteX4" fmla="*/ 0 w 7871132"/>
              <a:gd name="connsiteY4" fmla="*/ 129285 h 952302"/>
              <a:gd name="connsiteX0" fmla="*/ 0 w 7871132"/>
              <a:gd name="connsiteY0" fmla="*/ 129285 h 952302"/>
              <a:gd name="connsiteX1" fmla="*/ 7749226 w 7871132"/>
              <a:gd name="connsiteY1" fmla="*/ 0 h 952302"/>
              <a:gd name="connsiteX2" fmla="*/ 7871132 w 7871132"/>
              <a:gd name="connsiteY2" fmla="*/ 875666 h 952302"/>
              <a:gd name="connsiteX3" fmla="*/ 73717 w 7871132"/>
              <a:gd name="connsiteY3" fmla="*/ 952302 h 952302"/>
              <a:gd name="connsiteX4" fmla="*/ 0 w 7871132"/>
              <a:gd name="connsiteY4" fmla="*/ 129285 h 952302"/>
              <a:gd name="connsiteX0" fmla="*/ 0 w 7871132"/>
              <a:gd name="connsiteY0" fmla="*/ 129285 h 947627"/>
              <a:gd name="connsiteX1" fmla="*/ 7749226 w 7871132"/>
              <a:gd name="connsiteY1" fmla="*/ 0 h 947627"/>
              <a:gd name="connsiteX2" fmla="*/ 7871132 w 7871132"/>
              <a:gd name="connsiteY2" fmla="*/ 875666 h 947627"/>
              <a:gd name="connsiteX3" fmla="*/ 89968 w 7871132"/>
              <a:gd name="connsiteY3" fmla="*/ 947627 h 947627"/>
              <a:gd name="connsiteX4" fmla="*/ 0 w 7871132"/>
              <a:gd name="connsiteY4" fmla="*/ 129285 h 947627"/>
              <a:gd name="connsiteX0" fmla="*/ 0 w 7871132"/>
              <a:gd name="connsiteY0" fmla="*/ 129285 h 947627"/>
              <a:gd name="connsiteX1" fmla="*/ 7749226 w 7871132"/>
              <a:gd name="connsiteY1" fmla="*/ 0 h 947627"/>
              <a:gd name="connsiteX2" fmla="*/ 7871132 w 7871132"/>
              <a:gd name="connsiteY2" fmla="*/ 875666 h 947627"/>
              <a:gd name="connsiteX3" fmla="*/ 89968 w 7871132"/>
              <a:gd name="connsiteY3" fmla="*/ 947627 h 947627"/>
              <a:gd name="connsiteX4" fmla="*/ 0 w 7871132"/>
              <a:gd name="connsiteY4" fmla="*/ 129285 h 947627"/>
              <a:gd name="connsiteX0" fmla="*/ 0 w 7852843"/>
              <a:gd name="connsiteY0" fmla="*/ 129285 h 947627"/>
              <a:gd name="connsiteX1" fmla="*/ 7749226 w 7852843"/>
              <a:gd name="connsiteY1" fmla="*/ 0 h 947627"/>
              <a:gd name="connsiteX2" fmla="*/ 7852843 w 7852843"/>
              <a:gd name="connsiteY2" fmla="*/ 851242 h 947627"/>
              <a:gd name="connsiteX3" fmla="*/ 89968 w 7852843"/>
              <a:gd name="connsiteY3" fmla="*/ 947627 h 947627"/>
              <a:gd name="connsiteX4" fmla="*/ 0 w 7852843"/>
              <a:gd name="connsiteY4" fmla="*/ 129285 h 947627"/>
              <a:gd name="connsiteX0" fmla="*/ 0 w 7852843"/>
              <a:gd name="connsiteY0" fmla="*/ 129285 h 929663"/>
              <a:gd name="connsiteX1" fmla="*/ 7749226 w 7852843"/>
              <a:gd name="connsiteY1" fmla="*/ 0 h 929663"/>
              <a:gd name="connsiteX2" fmla="*/ 7852843 w 7852843"/>
              <a:gd name="connsiteY2" fmla="*/ 851242 h 929663"/>
              <a:gd name="connsiteX3" fmla="*/ 93447 w 7852843"/>
              <a:gd name="connsiteY3" fmla="*/ 929663 h 929663"/>
              <a:gd name="connsiteX4" fmla="*/ 0 w 7852843"/>
              <a:gd name="connsiteY4" fmla="*/ 129285 h 92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2843" h="929663">
                <a:moveTo>
                  <a:pt x="0" y="129285"/>
                </a:moveTo>
                <a:lnTo>
                  <a:pt x="7749226" y="0"/>
                </a:lnTo>
                <a:lnTo>
                  <a:pt x="7852843" y="851242"/>
                </a:lnTo>
                <a:lnTo>
                  <a:pt x="93447" y="929663"/>
                </a:lnTo>
                <a:cubicBezTo>
                  <a:pt x="51400" y="633724"/>
                  <a:pt x="25498" y="391817"/>
                  <a:pt x="0" y="129285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="" xmlns:a16="http://schemas.microsoft.com/office/drawing/2014/main" id="{302532AF-8FA6-4EE9-A2EF-EE4302B0F786}"/>
              </a:ext>
            </a:extLst>
          </p:cNvPr>
          <p:cNvSpPr/>
          <p:nvPr/>
        </p:nvSpPr>
        <p:spPr>
          <a:xfrm rot="20783557">
            <a:off x="1280964" y="3328343"/>
            <a:ext cx="9712847" cy="910129"/>
          </a:xfrm>
          <a:custGeom>
            <a:avLst/>
            <a:gdLst>
              <a:gd name="connsiteX0" fmla="*/ 0 w 7693003"/>
              <a:gd name="connsiteY0" fmla="*/ 0 h 792000"/>
              <a:gd name="connsiteX1" fmla="*/ 7693003 w 7693003"/>
              <a:gd name="connsiteY1" fmla="*/ 0 h 792000"/>
              <a:gd name="connsiteX2" fmla="*/ 7693003 w 7693003"/>
              <a:gd name="connsiteY2" fmla="*/ 792000 h 792000"/>
              <a:gd name="connsiteX3" fmla="*/ 0 w 7693003"/>
              <a:gd name="connsiteY3" fmla="*/ 792000 h 792000"/>
              <a:gd name="connsiteX4" fmla="*/ 0 w 7693003"/>
              <a:gd name="connsiteY4" fmla="*/ 0 h 792000"/>
              <a:gd name="connsiteX0" fmla="*/ 0 w 7704142"/>
              <a:gd name="connsiteY0" fmla="*/ 36436 h 792000"/>
              <a:gd name="connsiteX1" fmla="*/ 7704142 w 7704142"/>
              <a:gd name="connsiteY1" fmla="*/ 0 h 792000"/>
              <a:gd name="connsiteX2" fmla="*/ 7704142 w 7704142"/>
              <a:gd name="connsiteY2" fmla="*/ 792000 h 792000"/>
              <a:gd name="connsiteX3" fmla="*/ 11139 w 7704142"/>
              <a:gd name="connsiteY3" fmla="*/ 792000 h 792000"/>
              <a:gd name="connsiteX4" fmla="*/ 0 w 7704142"/>
              <a:gd name="connsiteY4" fmla="*/ 36436 h 792000"/>
              <a:gd name="connsiteX0" fmla="*/ 0 w 7704142"/>
              <a:gd name="connsiteY0" fmla="*/ 36436 h 858546"/>
              <a:gd name="connsiteX1" fmla="*/ 7704142 w 7704142"/>
              <a:gd name="connsiteY1" fmla="*/ 0 h 858546"/>
              <a:gd name="connsiteX2" fmla="*/ 7704142 w 7704142"/>
              <a:gd name="connsiteY2" fmla="*/ 792000 h 858546"/>
              <a:gd name="connsiteX3" fmla="*/ 754 w 7704142"/>
              <a:gd name="connsiteY3" fmla="*/ 858546 h 858546"/>
              <a:gd name="connsiteX4" fmla="*/ 0 w 7704142"/>
              <a:gd name="connsiteY4" fmla="*/ 36436 h 858546"/>
              <a:gd name="connsiteX0" fmla="*/ 0 w 7715281"/>
              <a:gd name="connsiteY0" fmla="*/ 72871 h 858546"/>
              <a:gd name="connsiteX1" fmla="*/ 7715281 w 7715281"/>
              <a:gd name="connsiteY1" fmla="*/ 0 h 858546"/>
              <a:gd name="connsiteX2" fmla="*/ 7715281 w 7715281"/>
              <a:gd name="connsiteY2" fmla="*/ 792000 h 858546"/>
              <a:gd name="connsiteX3" fmla="*/ 11893 w 7715281"/>
              <a:gd name="connsiteY3" fmla="*/ 858546 h 858546"/>
              <a:gd name="connsiteX4" fmla="*/ 0 w 7715281"/>
              <a:gd name="connsiteY4" fmla="*/ 72871 h 858546"/>
              <a:gd name="connsiteX0" fmla="*/ 0 w 7715281"/>
              <a:gd name="connsiteY0" fmla="*/ 105468 h 891143"/>
              <a:gd name="connsiteX1" fmla="*/ 7609272 w 7715281"/>
              <a:gd name="connsiteY1" fmla="*/ 0 h 891143"/>
              <a:gd name="connsiteX2" fmla="*/ 7715281 w 7715281"/>
              <a:gd name="connsiteY2" fmla="*/ 824597 h 891143"/>
              <a:gd name="connsiteX3" fmla="*/ 11893 w 7715281"/>
              <a:gd name="connsiteY3" fmla="*/ 891143 h 891143"/>
              <a:gd name="connsiteX4" fmla="*/ 0 w 7715281"/>
              <a:gd name="connsiteY4" fmla="*/ 105468 h 891143"/>
              <a:gd name="connsiteX0" fmla="*/ 0 w 7708213"/>
              <a:gd name="connsiteY0" fmla="*/ 105468 h 891143"/>
              <a:gd name="connsiteX1" fmla="*/ 7609272 w 7708213"/>
              <a:gd name="connsiteY1" fmla="*/ 0 h 891143"/>
              <a:gd name="connsiteX2" fmla="*/ 7708213 w 7708213"/>
              <a:gd name="connsiteY2" fmla="*/ 822425 h 891143"/>
              <a:gd name="connsiteX3" fmla="*/ 11893 w 7708213"/>
              <a:gd name="connsiteY3" fmla="*/ 891143 h 891143"/>
              <a:gd name="connsiteX4" fmla="*/ 0 w 7708213"/>
              <a:gd name="connsiteY4" fmla="*/ 105468 h 891143"/>
              <a:gd name="connsiteX0" fmla="*/ 0 w 7708213"/>
              <a:gd name="connsiteY0" fmla="*/ 105468 h 921850"/>
              <a:gd name="connsiteX1" fmla="*/ 7609272 w 7708213"/>
              <a:gd name="connsiteY1" fmla="*/ 0 h 921850"/>
              <a:gd name="connsiteX2" fmla="*/ 7708213 w 7708213"/>
              <a:gd name="connsiteY2" fmla="*/ 822425 h 921850"/>
              <a:gd name="connsiteX3" fmla="*/ 80857 w 7708213"/>
              <a:gd name="connsiteY3" fmla="*/ 921850 h 921850"/>
              <a:gd name="connsiteX4" fmla="*/ 0 w 7708213"/>
              <a:gd name="connsiteY4" fmla="*/ 105468 h 921850"/>
              <a:gd name="connsiteX0" fmla="*/ 0 w 7694078"/>
              <a:gd name="connsiteY0" fmla="*/ 109814 h 921850"/>
              <a:gd name="connsiteX1" fmla="*/ 7595137 w 7694078"/>
              <a:gd name="connsiteY1" fmla="*/ 0 h 921850"/>
              <a:gd name="connsiteX2" fmla="*/ 7694078 w 7694078"/>
              <a:gd name="connsiteY2" fmla="*/ 822425 h 921850"/>
              <a:gd name="connsiteX3" fmla="*/ 66722 w 7694078"/>
              <a:gd name="connsiteY3" fmla="*/ 921850 h 921850"/>
              <a:gd name="connsiteX4" fmla="*/ 0 w 7694078"/>
              <a:gd name="connsiteY4" fmla="*/ 109814 h 921850"/>
              <a:gd name="connsiteX0" fmla="*/ 0 w 7694078"/>
              <a:gd name="connsiteY0" fmla="*/ 109814 h 908241"/>
              <a:gd name="connsiteX1" fmla="*/ 7595137 w 7694078"/>
              <a:gd name="connsiteY1" fmla="*/ 0 h 908241"/>
              <a:gd name="connsiteX2" fmla="*/ 7694078 w 7694078"/>
              <a:gd name="connsiteY2" fmla="*/ 822425 h 908241"/>
              <a:gd name="connsiteX3" fmla="*/ 84278 w 7694078"/>
              <a:gd name="connsiteY3" fmla="*/ 908241 h 908241"/>
              <a:gd name="connsiteX4" fmla="*/ 0 w 7694078"/>
              <a:gd name="connsiteY4" fmla="*/ 109814 h 908241"/>
              <a:gd name="connsiteX0" fmla="*/ 0 w 7694078"/>
              <a:gd name="connsiteY0" fmla="*/ 109814 h 908241"/>
              <a:gd name="connsiteX1" fmla="*/ 7595137 w 7694078"/>
              <a:gd name="connsiteY1" fmla="*/ 0 h 908241"/>
              <a:gd name="connsiteX2" fmla="*/ 7694078 w 7694078"/>
              <a:gd name="connsiteY2" fmla="*/ 822425 h 908241"/>
              <a:gd name="connsiteX3" fmla="*/ 84278 w 7694078"/>
              <a:gd name="connsiteY3" fmla="*/ 908241 h 908241"/>
              <a:gd name="connsiteX4" fmla="*/ 0 w 7694078"/>
              <a:gd name="connsiteY4" fmla="*/ 109814 h 908241"/>
              <a:gd name="connsiteX0" fmla="*/ 0 w 7694078"/>
              <a:gd name="connsiteY0" fmla="*/ 109814 h 908241"/>
              <a:gd name="connsiteX1" fmla="*/ 7595137 w 7694078"/>
              <a:gd name="connsiteY1" fmla="*/ 0 h 908241"/>
              <a:gd name="connsiteX2" fmla="*/ 7694078 w 7694078"/>
              <a:gd name="connsiteY2" fmla="*/ 822425 h 908241"/>
              <a:gd name="connsiteX3" fmla="*/ 84278 w 7694078"/>
              <a:gd name="connsiteY3" fmla="*/ 908241 h 908241"/>
              <a:gd name="connsiteX4" fmla="*/ 0 w 7694078"/>
              <a:gd name="connsiteY4" fmla="*/ 109814 h 908241"/>
              <a:gd name="connsiteX0" fmla="*/ 0 w 7690432"/>
              <a:gd name="connsiteY0" fmla="*/ 129940 h 908241"/>
              <a:gd name="connsiteX1" fmla="*/ 7591491 w 7690432"/>
              <a:gd name="connsiteY1" fmla="*/ 0 h 908241"/>
              <a:gd name="connsiteX2" fmla="*/ 7690432 w 7690432"/>
              <a:gd name="connsiteY2" fmla="*/ 822425 h 908241"/>
              <a:gd name="connsiteX3" fmla="*/ 80632 w 7690432"/>
              <a:gd name="connsiteY3" fmla="*/ 908241 h 908241"/>
              <a:gd name="connsiteX4" fmla="*/ 0 w 7690432"/>
              <a:gd name="connsiteY4" fmla="*/ 129940 h 908241"/>
              <a:gd name="connsiteX0" fmla="*/ 0 w 7690657"/>
              <a:gd name="connsiteY0" fmla="*/ 91859 h 908241"/>
              <a:gd name="connsiteX1" fmla="*/ 7591716 w 7690657"/>
              <a:gd name="connsiteY1" fmla="*/ 0 h 908241"/>
              <a:gd name="connsiteX2" fmla="*/ 7690657 w 7690657"/>
              <a:gd name="connsiteY2" fmla="*/ 822425 h 908241"/>
              <a:gd name="connsiteX3" fmla="*/ 80857 w 7690657"/>
              <a:gd name="connsiteY3" fmla="*/ 908241 h 908241"/>
              <a:gd name="connsiteX4" fmla="*/ 0 w 7690657"/>
              <a:gd name="connsiteY4" fmla="*/ 91859 h 908241"/>
              <a:gd name="connsiteX0" fmla="*/ 0 w 7690657"/>
              <a:gd name="connsiteY0" fmla="*/ 96205 h 912587"/>
              <a:gd name="connsiteX1" fmla="*/ 7577581 w 7690657"/>
              <a:gd name="connsiteY1" fmla="*/ 0 h 912587"/>
              <a:gd name="connsiteX2" fmla="*/ 7690657 w 7690657"/>
              <a:gd name="connsiteY2" fmla="*/ 826771 h 912587"/>
              <a:gd name="connsiteX3" fmla="*/ 80857 w 7690657"/>
              <a:gd name="connsiteY3" fmla="*/ 912587 h 912587"/>
              <a:gd name="connsiteX4" fmla="*/ 0 w 7690657"/>
              <a:gd name="connsiteY4" fmla="*/ 96205 h 912587"/>
              <a:gd name="connsiteX0" fmla="*/ 0 w 7669454"/>
              <a:gd name="connsiteY0" fmla="*/ 102724 h 912587"/>
              <a:gd name="connsiteX1" fmla="*/ 7556378 w 7669454"/>
              <a:gd name="connsiteY1" fmla="*/ 0 h 912587"/>
              <a:gd name="connsiteX2" fmla="*/ 7669454 w 7669454"/>
              <a:gd name="connsiteY2" fmla="*/ 826771 h 912587"/>
              <a:gd name="connsiteX3" fmla="*/ 59654 w 7669454"/>
              <a:gd name="connsiteY3" fmla="*/ 912587 h 912587"/>
              <a:gd name="connsiteX4" fmla="*/ 0 w 7669454"/>
              <a:gd name="connsiteY4" fmla="*/ 102724 h 912587"/>
              <a:gd name="connsiteX0" fmla="*/ 0 w 7669454"/>
              <a:gd name="connsiteY0" fmla="*/ 102724 h 912587"/>
              <a:gd name="connsiteX1" fmla="*/ 7556378 w 7669454"/>
              <a:gd name="connsiteY1" fmla="*/ 0 h 912587"/>
              <a:gd name="connsiteX2" fmla="*/ 7669454 w 7669454"/>
              <a:gd name="connsiteY2" fmla="*/ 826771 h 912587"/>
              <a:gd name="connsiteX3" fmla="*/ 59654 w 7669454"/>
              <a:gd name="connsiteY3" fmla="*/ 912587 h 912587"/>
              <a:gd name="connsiteX4" fmla="*/ 0 w 7669454"/>
              <a:gd name="connsiteY4" fmla="*/ 102724 h 912587"/>
              <a:gd name="connsiteX0" fmla="*/ 0 w 7669454"/>
              <a:gd name="connsiteY0" fmla="*/ 102724 h 910129"/>
              <a:gd name="connsiteX1" fmla="*/ 7556378 w 7669454"/>
              <a:gd name="connsiteY1" fmla="*/ 0 h 910129"/>
              <a:gd name="connsiteX2" fmla="*/ 7669454 w 7669454"/>
              <a:gd name="connsiteY2" fmla="*/ 826771 h 910129"/>
              <a:gd name="connsiteX3" fmla="*/ 82567 w 7669454"/>
              <a:gd name="connsiteY3" fmla="*/ 910129 h 910129"/>
              <a:gd name="connsiteX4" fmla="*/ 0 w 7669454"/>
              <a:gd name="connsiteY4" fmla="*/ 102724 h 910129"/>
              <a:gd name="connsiteX0" fmla="*/ 0 w 7646542"/>
              <a:gd name="connsiteY0" fmla="*/ 102724 h 910129"/>
              <a:gd name="connsiteX1" fmla="*/ 7556378 w 7646542"/>
              <a:gd name="connsiteY1" fmla="*/ 0 h 910129"/>
              <a:gd name="connsiteX2" fmla="*/ 7646542 w 7646542"/>
              <a:gd name="connsiteY2" fmla="*/ 829229 h 910129"/>
              <a:gd name="connsiteX3" fmla="*/ 82567 w 7646542"/>
              <a:gd name="connsiteY3" fmla="*/ 910129 h 910129"/>
              <a:gd name="connsiteX4" fmla="*/ 0 w 7646542"/>
              <a:gd name="connsiteY4" fmla="*/ 102724 h 91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6542" h="910129">
                <a:moveTo>
                  <a:pt x="0" y="102724"/>
                </a:moveTo>
                <a:lnTo>
                  <a:pt x="7556378" y="0"/>
                </a:lnTo>
                <a:lnTo>
                  <a:pt x="7646542" y="829229"/>
                </a:lnTo>
                <a:lnTo>
                  <a:pt x="82567" y="910129"/>
                </a:lnTo>
                <a:cubicBezTo>
                  <a:pt x="61114" y="629573"/>
                  <a:pt x="19967" y="430339"/>
                  <a:pt x="0" y="102724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317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2B66E56D-67BD-4479-AB07-065C2C9744AA}"/>
              </a:ext>
            </a:extLst>
          </p:cNvPr>
          <p:cNvSpPr/>
          <p:nvPr/>
        </p:nvSpPr>
        <p:spPr>
          <a:xfrm>
            <a:off x="1314044" y="4586002"/>
            <a:ext cx="9611246" cy="792000"/>
          </a:xfrm>
          <a:custGeom>
            <a:avLst/>
            <a:gdLst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0 w 7717018"/>
              <a:gd name="connsiteY3" fmla="*/ 792000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342900 w 7717018"/>
              <a:gd name="connsiteY3" fmla="*/ 763425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238125 w 7717018"/>
              <a:gd name="connsiteY3" fmla="*/ 763425 h 792000"/>
              <a:gd name="connsiteX4" fmla="*/ 0 w 7717018"/>
              <a:gd name="connsiteY4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7018" h="792000">
                <a:moveTo>
                  <a:pt x="0" y="0"/>
                </a:moveTo>
                <a:lnTo>
                  <a:pt x="7717018" y="0"/>
                </a:lnTo>
                <a:lnTo>
                  <a:pt x="7717018" y="792000"/>
                </a:lnTo>
                <a:lnTo>
                  <a:pt x="238125" y="7634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Pentagon 1">
            <a:extLst>
              <a:ext uri="{FF2B5EF4-FFF2-40B4-BE49-F238E27FC236}">
                <a16:creationId xmlns="" xmlns:a16="http://schemas.microsoft.com/office/drawing/2014/main" id="{C4FB1585-27EE-4BEC-B275-08A44C5F0F84}"/>
              </a:ext>
            </a:extLst>
          </p:cNvPr>
          <p:cNvSpPr/>
          <p:nvPr/>
        </p:nvSpPr>
        <p:spPr>
          <a:xfrm rot="10800000">
            <a:off x="1149928" y="2226888"/>
            <a:ext cx="9811609" cy="792000"/>
          </a:xfrm>
          <a:custGeom>
            <a:avLst/>
            <a:gdLst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0 w 7687474"/>
              <a:gd name="connsiteY4" fmla="*/ 792000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352425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66700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38125 w 7687474"/>
              <a:gd name="connsiteY4" fmla="*/ 792000 h 792000"/>
              <a:gd name="connsiteX5" fmla="*/ 0 w 7687474"/>
              <a:gd name="connsiteY5" fmla="*/ 0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85750 w 7735099"/>
              <a:gd name="connsiteY4" fmla="*/ 792000 h 792000"/>
              <a:gd name="connsiteX5" fmla="*/ 0 w 7735099"/>
              <a:gd name="connsiteY5" fmla="*/ 9525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57175 w 7735099"/>
              <a:gd name="connsiteY4" fmla="*/ 792000 h 792000"/>
              <a:gd name="connsiteX5" fmla="*/ 0 w 7735099"/>
              <a:gd name="connsiteY5" fmla="*/ 9525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5099" h="792000">
                <a:moveTo>
                  <a:pt x="0" y="9525"/>
                </a:moveTo>
                <a:lnTo>
                  <a:pt x="7339099" y="0"/>
                </a:lnTo>
                <a:lnTo>
                  <a:pt x="7735099" y="396000"/>
                </a:lnTo>
                <a:lnTo>
                  <a:pt x="7339099" y="792000"/>
                </a:lnTo>
                <a:lnTo>
                  <a:pt x="257175" y="792000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032B6E58-A208-462A-BCCD-C65D5E54DEFE}"/>
              </a:ext>
            </a:extLst>
          </p:cNvPr>
          <p:cNvSpPr/>
          <p:nvPr/>
        </p:nvSpPr>
        <p:spPr>
          <a:xfrm rot="10800000">
            <a:off x="1377546" y="3355304"/>
            <a:ext cx="9611246" cy="792000"/>
          </a:xfrm>
          <a:custGeom>
            <a:avLst/>
            <a:gdLst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0 w 7717018"/>
              <a:gd name="connsiteY3" fmla="*/ 792000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342900 w 7717018"/>
              <a:gd name="connsiteY3" fmla="*/ 763425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238125 w 7717018"/>
              <a:gd name="connsiteY3" fmla="*/ 763425 h 792000"/>
              <a:gd name="connsiteX4" fmla="*/ 0 w 7717018"/>
              <a:gd name="connsiteY4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7018" h="792000">
                <a:moveTo>
                  <a:pt x="0" y="0"/>
                </a:moveTo>
                <a:lnTo>
                  <a:pt x="7717018" y="0"/>
                </a:lnTo>
                <a:lnTo>
                  <a:pt x="7717018" y="792000"/>
                </a:lnTo>
                <a:lnTo>
                  <a:pt x="238125" y="7634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Pentagon 1">
            <a:extLst>
              <a:ext uri="{FF2B5EF4-FFF2-40B4-BE49-F238E27FC236}">
                <a16:creationId xmlns="" xmlns:a16="http://schemas.microsoft.com/office/drawing/2014/main" id="{51F668C3-B1C2-469F-BA0A-4297D67B36DA}"/>
              </a:ext>
            </a:extLst>
          </p:cNvPr>
          <p:cNvSpPr/>
          <p:nvPr/>
        </p:nvSpPr>
        <p:spPr>
          <a:xfrm>
            <a:off x="1341301" y="5714418"/>
            <a:ext cx="9811609" cy="792000"/>
          </a:xfrm>
          <a:custGeom>
            <a:avLst/>
            <a:gdLst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0 w 7687474"/>
              <a:gd name="connsiteY4" fmla="*/ 792000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352425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66700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38125 w 7687474"/>
              <a:gd name="connsiteY4" fmla="*/ 792000 h 792000"/>
              <a:gd name="connsiteX5" fmla="*/ 0 w 7687474"/>
              <a:gd name="connsiteY5" fmla="*/ 0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85750 w 7735099"/>
              <a:gd name="connsiteY4" fmla="*/ 792000 h 792000"/>
              <a:gd name="connsiteX5" fmla="*/ 0 w 7735099"/>
              <a:gd name="connsiteY5" fmla="*/ 9525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57175 w 7735099"/>
              <a:gd name="connsiteY4" fmla="*/ 792000 h 792000"/>
              <a:gd name="connsiteX5" fmla="*/ 0 w 7735099"/>
              <a:gd name="connsiteY5" fmla="*/ 9525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5099" h="792000">
                <a:moveTo>
                  <a:pt x="0" y="9525"/>
                </a:moveTo>
                <a:lnTo>
                  <a:pt x="7339099" y="0"/>
                </a:lnTo>
                <a:lnTo>
                  <a:pt x="7735099" y="396000"/>
                </a:lnTo>
                <a:lnTo>
                  <a:pt x="7339099" y="792000"/>
                </a:lnTo>
                <a:lnTo>
                  <a:pt x="257175" y="792000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EBC9580-2464-42E3-BA9A-60BB8C80CB8A}"/>
              </a:ext>
            </a:extLst>
          </p:cNvPr>
          <p:cNvSpPr txBox="1"/>
          <p:nvPr/>
        </p:nvSpPr>
        <p:spPr>
          <a:xfrm>
            <a:off x="1828383" y="2423597"/>
            <a:ext cx="86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dirty="0" err="1"/>
              <a:t>Sebagai</a:t>
            </a:r>
            <a:r>
              <a:rPr lang="en-GB" sz="2000" dirty="0"/>
              <a:t> </a:t>
            </a:r>
            <a:r>
              <a:rPr lang="en-GB" sz="2000" dirty="0" err="1"/>
              <a:t>alat</a:t>
            </a:r>
            <a:r>
              <a:rPr lang="en-GB" sz="2000" dirty="0"/>
              <a:t> </a:t>
            </a:r>
            <a:r>
              <a:rPr lang="en-GB" sz="2000" dirty="0" err="1"/>
              <a:t>untuk</a:t>
            </a:r>
            <a:r>
              <a:rPr lang="en-GB" sz="2000" dirty="0"/>
              <a:t> </a:t>
            </a:r>
            <a:r>
              <a:rPr lang="en-GB" sz="2000" dirty="0" err="1"/>
              <a:t>mengungkapkan</a:t>
            </a:r>
            <a:r>
              <a:rPr lang="en-GB" sz="2000" dirty="0"/>
              <a:t> </a:t>
            </a:r>
            <a:r>
              <a:rPr lang="en-GB" sz="2000" dirty="0" err="1"/>
              <a:t>perasaan</a:t>
            </a:r>
            <a:r>
              <a:rPr lang="en-GB" sz="2000" dirty="0"/>
              <a:t> </a:t>
            </a:r>
            <a:r>
              <a:rPr lang="en-GB" sz="2000" dirty="0" err="1"/>
              <a:t>atau</a:t>
            </a:r>
            <a:r>
              <a:rPr lang="en-GB" sz="2000" dirty="0"/>
              <a:t> </a:t>
            </a:r>
            <a:r>
              <a:rPr lang="en-GB" sz="2000" dirty="0" err="1"/>
              <a:t>mengekspresikan</a:t>
            </a:r>
            <a:r>
              <a:rPr lang="en-GB" sz="2000" dirty="0"/>
              <a:t> </a:t>
            </a:r>
            <a:r>
              <a:rPr lang="en-GB" sz="2000" dirty="0" err="1"/>
              <a:t>diri</a:t>
            </a:r>
            <a:endParaRPr lang="id-ID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7B7594A-5DC5-43CB-AC06-781907A92F76}"/>
              </a:ext>
            </a:extLst>
          </p:cNvPr>
          <p:cNvSpPr txBox="1"/>
          <p:nvPr/>
        </p:nvSpPr>
        <p:spPr>
          <a:xfrm>
            <a:off x="2345713" y="5910363"/>
            <a:ext cx="742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2000" dirty="0" err="1"/>
              <a:t>Sebagai</a:t>
            </a:r>
            <a:r>
              <a:rPr lang="en-GB" sz="2000" dirty="0"/>
              <a:t> </a:t>
            </a:r>
            <a:r>
              <a:rPr lang="en-GB" sz="2000" dirty="0" err="1"/>
              <a:t>alat</a:t>
            </a:r>
            <a:r>
              <a:rPr lang="en-GB" sz="2000" dirty="0"/>
              <a:t> </a:t>
            </a:r>
            <a:r>
              <a:rPr lang="en-GB" sz="2000" dirty="0" err="1"/>
              <a:t>kontrol</a:t>
            </a:r>
            <a:r>
              <a:rPr lang="en-GB" sz="2000" dirty="0"/>
              <a:t> </a:t>
            </a:r>
            <a:r>
              <a:rPr lang="en-GB" sz="2000" dirty="0" err="1"/>
              <a:t>sosial</a:t>
            </a:r>
            <a:endParaRPr lang="id-ID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AE66CCC-5928-441A-81DF-5F8425F1474E}"/>
              </a:ext>
            </a:extLst>
          </p:cNvPr>
          <p:cNvSpPr txBox="1"/>
          <p:nvPr/>
        </p:nvSpPr>
        <p:spPr>
          <a:xfrm>
            <a:off x="2322284" y="3561240"/>
            <a:ext cx="742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Sebagai</a:t>
            </a:r>
            <a:r>
              <a:rPr lang="en-GB" sz="2000" dirty="0"/>
              <a:t> </a:t>
            </a:r>
            <a:r>
              <a:rPr lang="en-GB" sz="2000" dirty="0" err="1"/>
              <a:t>alat</a:t>
            </a:r>
            <a:r>
              <a:rPr lang="en-GB" sz="2000" dirty="0"/>
              <a:t> </a:t>
            </a:r>
            <a:r>
              <a:rPr lang="en-GB" sz="2000" dirty="0" err="1"/>
              <a:t>komunikasi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DF5F21E-955B-4B13-AEAA-5DF13D11C57A}"/>
              </a:ext>
            </a:extLst>
          </p:cNvPr>
          <p:cNvSpPr txBox="1"/>
          <p:nvPr/>
        </p:nvSpPr>
        <p:spPr>
          <a:xfrm>
            <a:off x="2610300" y="4758696"/>
            <a:ext cx="742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2000" dirty="0" err="1"/>
              <a:t>Sebagai</a:t>
            </a:r>
            <a:r>
              <a:rPr lang="en-GB" sz="2000" dirty="0"/>
              <a:t> </a:t>
            </a:r>
            <a:r>
              <a:rPr lang="en-GB" sz="2000" dirty="0" err="1"/>
              <a:t>alat</a:t>
            </a:r>
            <a:r>
              <a:rPr lang="en-GB" sz="2000" dirty="0"/>
              <a:t> </a:t>
            </a:r>
            <a:r>
              <a:rPr lang="en-GB" sz="2000" dirty="0" err="1"/>
              <a:t>berintegrasi</a:t>
            </a:r>
            <a:r>
              <a:rPr lang="en-GB" sz="2000" dirty="0"/>
              <a:t> </a:t>
            </a:r>
            <a:r>
              <a:rPr lang="en-GB" sz="2000" dirty="0" err="1"/>
              <a:t>dan</a:t>
            </a:r>
            <a:r>
              <a:rPr lang="en-GB" sz="2000" dirty="0"/>
              <a:t> </a:t>
            </a:r>
            <a:r>
              <a:rPr lang="en-GB" sz="2000" dirty="0" err="1"/>
              <a:t>beradaptasi</a:t>
            </a:r>
            <a:r>
              <a:rPr lang="en-GB" sz="2000" dirty="0"/>
              <a:t> </a:t>
            </a:r>
            <a:r>
              <a:rPr lang="en-GB" sz="2000" dirty="0" err="1"/>
              <a:t>sosial</a:t>
            </a:r>
            <a:r>
              <a:rPr lang="en-GB" sz="2000" dirty="0"/>
              <a:t> </a:t>
            </a:r>
            <a:r>
              <a:rPr lang="en-GB" sz="2000" dirty="0" err="1"/>
              <a:t>untuk</a:t>
            </a:r>
            <a:r>
              <a:rPr lang="en-GB" sz="2000" dirty="0"/>
              <a:t> </a:t>
            </a:r>
            <a:r>
              <a:rPr lang="en-GB" sz="2000" dirty="0" err="1"/>
              <a:t>integrasi</a:t>
            </a:r>
            <a:endParaRPr lang="id-ID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2537904" y="121290"/>
            <a:ext cx="7201855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Fungsi Bahasa Indonesia menurut Keraf (1988)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08189" y="1722527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Secara Umum</a:t>
            </a: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3825446" y="658989"/>
            <a:ext cx="81633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4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Fungsi Ekspresi Diri</a:t>
            </a:r>
            <a:endParaRPr lang="ko-KR" altLang="en-US" sz="44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83F24E8-45A3-4924-A003-288F30497EBE}"/>
              </a:ext>
            </a:extLst>
          </p:cNvPr>
          <p:cNvSpPr txBox="1"/>
          <p:nvPr/>
        </p:nvSpPr>
        <p:spPr>
          <a:xfrm>
            <a:off x="4883862" y="2210561"/>
            <a:ext cx="706835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Menarik</a:t>
            </a:r>
            <a:r>
              <a:rPr lang="en-GB" b="1" dirty="0"/>
              <a:t> </a:t>
            </a:r>
            <a:r>
              <a:rPr lang="en-GB" b="1" dirty="0" err="1"/>
              <a:t>perhatian</a:t>
            </a:r>
            <a:r>
              <a:rPr lang="en-GB" b="1" dirty="0"/>
              <a:t> orang lain (</a:t>
            </a:r>
            <a:r>
              <a:rPr lang="en-GB" b="1" dirty="0" err="1"/>
              <a:t>persuasif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provokatif</a:t>
            </a:r>
            <a:r>
              <a:rPr lang="en-GB" b="1" dirty="0"/>
              <a:t>),</a:t>
            </a:r>
            <a:endParaRPr lang="id-ID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4883862" y="2596011"/>
            <a:ext cx="6840000" cy="2686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BFED855-6F48-41D9-B0D2-D691F56D852E}"/>
              </a:ext>
            </a:extLst>
          </p:cNvPr>
          <p:cNvSpPr/>
          <p:nvPr/>
        </p:nvSpPr>
        <p:spPr>
          <a:xfrm>
            <a:off x="4231096" y="228970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069C16D-3D41-4840-A60D-52E7B1E94B78}"/>
              </a:ext>
            </a:extLst>
          </p:cNvPr>
          <p:cNvSpPr txBox="1"/>
          <p:nvPr/>
        </p:nvSpPr>
        <p:spPr>
          <a:xfrm>
            <a:off x="4270825" y="238802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E681D34-0E05-45D7-911D-3394E94171BE}"/>
              </a:ext>
            </a:extLst>
          </p:cNvPr>
          <p:cNvSpPr txBox="1"/>
          <p:nvPr/>
        </p:nvSpPr>
        <p:spPr>
          <a:xfrm>
            <a:off x="4883862" y="3278288"/>
            <a:ext cx="753825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Membebaskan</a:t>
            </a:r>
            <a:r>
              <a:rPr lang="en-GB" b="1" dirty="0"/>
              <a:t> </a:t>
            </a:r>
            <a:r>
              <a:rPr lang="en-GB" b="1" dirty="0" err="1"/>
              <a:t>diri</a:t>
            </a:r>
            <a:r>
              <a:rPr lang="en-GB" b="1" dirty="0"/>
              <a:t> </a:t>
            </a:r>
            <a:r>
              <a:rPr lang="en-GB" b="1" dirty="0" err="1"/>
              <a:t>dari</a:t>
            </a:r>
            <a:r>
              <a:rPr lang="en-GB" b="1" dirty="0"/>
              <a:t> </a:t>
            </a:r>
            <a:r>
              <a:rPr lang="en-GB" b="1" dirty="0" err="1"/>
              <a:t>semua</a:t>
            </a:r>
            <a:r>
              <a:rPr lang="en-GB" b="1" dirty="0"/>
              <a:t> </a:t>
            </a:r>
            <a:r>
              <a:rPr lang="en-GB" b="1" dirty="0" err="1"/>
              <a:t>tekanan</a:t>
            </a:r>
            <a:r>
              <a:rPr lang="en-GB" b="1" dirty="0"/>
              <a:t> </a:t>
            </a:r>
            <a:r>
              <a:rPr lang="en-GB" b="1" dirty="0" err="1"/>
              <a:t>dalam</a:t>
            </a:r>
            <a:r>
              <a:rPr lang="en-GB" b="1" dirty="0"/>
              <a:t> </a:t>
            </a:r>
            <a:r>
              <a:rPr lang="en-GB" b="1" dirty="0" err="1"/>
              <a:t>diri</a:t>
            </a:r>
            <a:r>
              <a:rPr lang="en-GB" b="1" dirty="0"/>
              <a:t> </a:t>
            </a:r>
            <a:r>
              <a:rPr lang="en-GB" b="1" dirty="0" err="1"/>
              <a:t>seperti</a:t>
            </a:r>
            <a:r>
              <a:rPr lang="en-GB" b="1" dirty="0"/>
              <a:t> </a:t>
            </a:r>
            <a:r>
              <a:rPr lang="en-GB" b="1" dirty="0" err="1"/>
              <a:t>emosi</a:t>
            </a:r>
            <a:r>
              <a:rPr lang="en-GB" b="1" dirty="0"/>
              <a:t>, </a:t>
            </a:r>
            <a:endParaRPr lang="id-ID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8B8215D2-BAF6-4493-ABCA-4F0EBAF0E035}"/>
              </a:ext>
            </a:extLst>
          </p:cNvPr>
          <p:cNvCxnSpPr>
            <a:cxnSpLocks/>
          </p:cNvCxnSpPr>
          <p:nvPr/>
        </p:nvCxnSpPr>
        <p:spPr>
          <a:xfrm flipV="1">
            <a:off x="4883862" y="3655001"/>
            <a:ext cx="6840000" cy="2686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0E17FBE-7D1C-48B3-B0D9-6B0DA2A91441}"/>
              </a:ext>
            </a:extLst>
          </p:cNvPr>
          <p:cNvSpPr/>
          <p:nvPr/>
        </p:nvSpPr>
        <p:spPr>
          <a:xfrm>
            <a:off x="4231096" y="33486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28D30A2-DC8D-4076-AD6B-50356C9CC4BB}"/>
              </a:ext>
            </a:extLst>
          </p:cNvPr>
          <p:cNvSpPr txBox="1"/>
          <p:nvPr/>
        </p:nvSpPr>
        <p:spPr>
          <a:xfrm>
            <a:off x="4270825" y="34470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373EA6B-DC86-4383-B7AA-A8A1324174E9}"/>
              </a:ext>
            </a:extLst>
          </p:cNvPr>
          <p:cNvSpPr txBox="1"/>
          <p:nvPr/>
        </p:nvSpPr>
        <p:spPr>
          <a:xfrm>
            <a:off x="4883862" y="4358089"/>
            <a:ext cx="686515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/>
            <a:r>
              <a:rPr lang="en-GB" b="1" dirty="0" err="1"/>
              <a:t>Melatih</a:t>
            </a:r>
            <a:r>
              <a:rPr lang="en-GB" b="1" dirty="0"/>
              <a:t> </a:t>
            </a:r>
            <a:r>
              <a:rPr lang="en-GB" b="1" dirty="0" err="1"/>
              <a:t>diri</a:t>
            </a:r>
            <a:r>
              <a:rPr lang="en-GB" b="1" dirty="0"/>
              <a:t> </a:t>
            </a:r>
            <a:r>
              <a:rPr lang="en-GB" b="1" dirty="0" err="1"/>
              <a:t>untuk</a:t>
            </a:r>
            <a:r>
              <a:rPr lang="en-GB" b="1" dirty="0"/>
              <a:t> </a:t>
            </a:r>
            <a:r>
              <a:rPr lang="en-GB" b="1" dirty="0" err="1"/>
              <a:t>menyampaikan</a:t>
            </a:r>
            <a:r>
              <a:rPr lang="en-GB" b="1" dirty="0"/>
              <a:t> </a:t>
            </a:r>
            <a:r>
              <a:rPr lang="en-GB" b="1" dirty="0" err="1"/>
              <a:t>suatu</a:t>
            </a:r>
            <a:r>
              <a:rPr lang="en-GB" b="1" dirty="0"/>
              <a:t> ide </a:t>
            </a:r>
            <a:r>
              <a:rPr lang="en-GB" b="1" dirty="0" err="1"/>
              <a:t>dengan</a:t>
            </a:r>
            <a:r>
              <a:rPr lang="en-GB" b="1" dirty="0"/>
              <a:t> </a:t>
            </a:r>
            <a:r>
              <a:rPr lang="en-GB" b="1" dirty="0" err="1"/>
              <a:t>baik</a:t>
            </a:r>
            <a:r>
              <a:rPr lang="en-GB" b="1" dirty="0"/>
              <a:t>,</a:t>
            </a:r>
            <a:endParaRPr lang="id-ID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4AF5D44E-6C4E-4F0D-8635-04D8B9510A61}"/>
              </a:ext>
            </a:extLst>
          </p:cNvPr>
          <p:cNvCxnSpPr>
            <a:cxnSpLocks/>
          </p:cNvCxnSpPr>
          <p:nvPr/>
        </p:nvCxnSpPr>
        <p:spPr>
          <a:xfrm flipV="1">
            <a:off x="4883862" y="4713991"/>
            <a:ext cx="6840000" cy="2686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96FBECFC-D70E-40B6-BBE9-64B1EFF72164}"/>
              </a:ext>
            </a:extLst>
          </p:cNvPr>
          <p:cNvSpPr/>
          <p:nvPr/>
        </p:nvSpPr>
        <p:spPr>
          <a:xfrm>
            <a:off x="4231096" y="440768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84DA8BF-A5B1-4A36-833F-3165BB8570C7}"/>
              </a:ext>
            </a:extLst>
          </p:cNvPr>
          <p:cNvSpPr txBox="1"/>
          <p:nvPr/>
        </p:nvSpPr>
        <p:spPr>
          <a:xfrm>
            <a:off x="4270825" y="450600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6D3EDCC-FE4E-470F-B499-59956048BEAF}"/>
              </a:ext>
            </a:extLst>
          </p:cNvPr>
          <p:cNvSpPr txBox="1"/>
          <p:nvPr/>
        </p:nvSpPr>
        <p:spPr>
          <a:xfrm>
            <a:off x="4883862" y="5416350"/>
            <a:ext cx="682856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b="1" dirty="0" err="1"/>
              <a:t>Menunjukkan</a:t>
            </a:r>
            <a:r>
              <a:rPr lang="en-GB" b="1" dirty="0"/>
              <a:t> </a:t>
            </a:r>
            <a:r>
              <a:rPr lang="en-GB" b="1" dirty="0" err="1"/>
              <a:t>keberanian</a:t>
            </a:r>
            <a:r>
              <a:rPr lang="en-GB" b="1" dirty="0"/>
              <a:t> (</a:t>
            </a:r>
            <a:r>
              <a:rPr lang="en-GB" b="1" dirty="0" err="1"/>
              <a:t>convidence</a:t>
            </a:r>
            <a:r>
              <a:rPr lang="en-GB" b="1" dirty="0"/>
              <a:t>) </a:t>
            </a:r>
            <a:r>
              <a:rPr lang="en-GB" b="1" dirty="0" err="1"/>
              <a:t>penyampaikan</a:t>
            </a:r>
            <a:r>
              <a:rPr lang="en-GB" b="1" dirty="0"/>
              <a:t> ide. 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81AA5AAD-9B43-46C8-AB76-BEEE714273CC}"/>
              </a:ext>
            </a:extLst>
          </p:cNvPr>
          <p:cNvCxnSpPr>
            <a:cxnSpLocks/>
          </p:cNvCxnSpPr>
          <p:nvPr/>
        </p:nvCxnSpPr>
        <p:spPr>
          <a:xfrm flipV="1">
            <a:off x="4883862" y="5789101"/>
            <a:ext cx="6840000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FD728B6D-EA65-4A37-B4CA-FF4E86FBF028}"/>
              </a:ext>
            </a:extLst>
          </p:cNvPr>
          <p:cNvSpPr/>
          <p:nvPr/>
        </p:nvSpPr>
        <p:spPr>
          <a:xfrm>
            <a:off x="4231096" y="5482792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371B31A-021B-496F-A7D6-AB46E97A51F7}"/>
              </a:ext>
            </a:extLst>
          </p:cNvPr>
          <p:cNvSpPr txBox="1"/>
          <p:nvPr/>
        </p:nvSpPr>
        <p:spPr>
          <a:xfrm>
            <a:off x="4270825" y="5581110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347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3858</TotalTime>
  <Words>582</Words>
  <Application>Microsoft Office PowerPoint</Application>
  <PresentationFormat>Widescreen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 Unicode MS</vt:lpstr>
      <vt:lpstr>맑은 고딕</vt:lpstr>
      <vt:lpstr>Arial</vt:lpstr>
      <vt:lpstr>Calibri</vt:lpstr>
      <vt:lpstr>Calibri Light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ITD31</cp:lastModifiedBy>
  <cp:revision>77</cp:revision>
  <dcterms:created xsi:type="dcterms:W3CDTF">2020-01-20T05:08:25Z</dcterms:created>
  <dcterms:modified xsi:type="dcterms:W3CDTF">2023-01-10T09:29:24Z</dcterms:modified>
</cp:coreProperties>
</file>