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5" r:id="rId4"/>
    <p:sldId id="267" r:id="rId5"/>
    <p:sldId id="266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952B91-CBA9-445B-BC58-EF7E2B300E03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03F313-DB67-41AC-9DDA-CFF02741A0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HARDDISK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Di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b="1" dirty="0" err="1"/>
              <a:t>Javenda</a:t>
            </a:r>
            <a:r>
              <a:rPr lang="en-US" b="1" dirty="0"/>
              <a:t> </a:t>
            </a:r>
            <a:r>
              <a:rPr lang="en-US" b="1" dirty="0" err="1"/>
              <a:t>Arlan</a:t>
            </a:r>
            <a:r>
              <a:rPr lang="en-US" b="1" dirty="0"/>
              <a:t> </a:t>
            </a:r>
            <a:r>
              <a:rPr lang="en-US" b="1" dirty="0" err="1"/>
              <a:t>Komarianto</a:t>
            </a:r>
            <a:endParaRPr lang="en-GB" dirty="0"/>
          </a:p>
          <a:p>
            <a:pPr algn="l"/>
            <a:r>
              <a:rPr lang="en-US" dirty="0" err="1" smtClean="0"/>
              <a:t>Arbai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1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PENGERTIAN HARDDISK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Hard disk </a:t>
            </a:r>
            <a:r>
              <a:rPr lang="en-GB" sz="2400" dirty="0" err="1"/>
              <a:t>atau</a:t>
            </a:r>
            <a:r>
              <a:rPr lang="en-GB" sz="2400" dirty="0"/>
              <a:t> hard drive </a:t>
            </a:r>
            <a:r>
              <a:rPr lang="en-GB" sz="2400" dirty="0" err="1"/>
              <a:t>adalah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</a:t>
            </a:r>
            <a:r>
              <a:rPr lang="en-GB" sz="2400" dirty="0" err="1"/>
              <a:t>perangkat</a:t>
            </a:r>
            <a:r>
              <a:rPr lang="en-GB" sz="2400" dirty="0"/>
              <a:t> </a:t>
            </a:r>
            <a:r>
              <a:rPr lang="en-GB" sz="2400" dirty="0" err="1"/>
              <a:t>penyimpanan</a:t>
            </a:r>
            <a:r>
              <a:rPr lang="en-GB" sz="2400" dirty="0"/>
              <a:t> data yang </a:t>
            </a:r>
            <a:r>
              <a:rPr lang="en-GB" sz="2400" dirty="0" err="1"/>
              <a:t>digunakan</a:t>
            </a:r>
            <a:r>
              <a:rPr lang="en-GB" sz="2400" dirty="0"/>
              <a:t> </a:t>
            </a:r>
            <a:r>
              <a:rPr lang="en-GB" sz="2400" dirty="0" err="1"/>
              <a:t>pada</a:t>
            </a:r>
            <a:r>
              <a:rPr lang="en-GB" sz="2400" dirty="0"/>
              <a:t> </a:t>
            </a:r>
            <a:r>
              <a:rPr lang="en-GB" sz="2400" dirty="0" err="1"/>
              <a:t>komputer</a:t>
            </a:r>
            <a:r>
              <a:rPr lang="en-GB" sz="2400" dirty="0"/>
              <a:t>. Hard disk </a:t>
            </a:r>
            <a:r>
              <a:rPr lang="en-GB" sz="2400" dirty="0" err="1"/>
              <a:t>terdiri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beberapa</a:t>
            </a:r>
            <a:r>
              <a:rPr lang="en-GB" sz="2400" dirty="0"/>
              <a:t> </a:t>
            </a:r>
            <a:r>
              <a:rPr lang="en-GB" sz="2400" dirty="0" err="1"/>
              <a:t>bantalan</a:t>
            </a:r>
            <a:r>
              <a:rPr lang="en-GB" sz="2400" dirty="0"/>
              <a:t> yang </a:t>
            </a:r>
            <a:r>
              <a:rPr lang="en-GB" sz="2400" dirty="0" err="1"/>
              <a:t>berputar</a:t>
            </a:r>
            <a:r>
              <a:rPr lang="en-GB" sz="2400" dirty="0"/>
              <a:t> </a:t>
            </a:r>
            <a:r>
              <a:rPr lang="en-GB" sz="2400" dirty="0" err="1"/>
              <a:t>pada</a:t>
            </a:r>
            <a:r>
              <a:rPr lang="en-GB" sz="2400" dirty="0"/>
              <a:t> </a:t>
            </a:r>
            <a:r>
              <a:rPr lang="en-GB" sz="2400" dirty="0" err="1"/>
              <a:t>kecepatan</a:t>
            </a:r>
            <a:r>
              <a:rPr lang="en-GB" sz="2400" dirty="0"/>
              <a:t> </a:t>
            </a:r>
            <a:r>
              <a:rPr lang="en-GB" sz="2400" dirty="0" err="1"/>
              <a:t>tinggi</a:t>
            </a:r>
            <a:r>
              <a:rPr lang="en-GB" sz="2400" dirty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err="1"/>
              <a:t>dibekali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head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baca</a:t>
            </a:r>
            <a:r>
              <a:rPr lang="en-GB" sz="2400" dirty="0"/>
              <a:t>/</a:t>
            </a:r>
            <a:r>
              <a:rPr lang="en-GB" sz="2400" dirty="0" err="1"/>
              <a:t>tulis</a:t>
            </a:r>
            <a:r>
              <a:rPr lang="en-GB" sz="2400" dirty="0"/>
              <a:t> data. Hard disk </a:t>
            </a:r>
            <a:r>
              <a:rPr lang="en-GB" sz="2400" dirty="0" err="1"/>
              <a:t>digunakan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menyimpan</a:t>
            </a:r>
            <a:r>
              <a:rPr lang="en-GB" sz="2400" dirty="0"/>
              <a:t> program-program </a:t>
            </a:r>
            <a:r>
              <a:rPr lang="en-GB" sz="2400" dirty="0" err="1"/>
              <a:t>komputer</a:t>
            </a:r>
            <a:r>
              <a:rPr lang="en-GB" sz="2400" dirty="0"/>
              <a:t>, data-data, </a:t>
            </a:r>
            <a:r>
              <a:rPr lang="en-GB" sz="2400" dirty="0" err="1"/>
              <a:t>dan</a:t>
            </a:r>
            <a:r>
              <a:rPr lang="en-GB" sz="2400" dirty="0"/>
              <a:t> file-file yang </a:t>
            </a:r>
            <a:r>
              <a:rPr lang="en-GB" sz="2400" dirty="0" err="1"/>
              <a:t>diperlukan</a:t>
            </a:r>
            <a:r>
              <a:rPr lang="en-GB" sz="2400" dirty="0"/>
              <a:t> </a:t>
            </a:r>
            <a:r>
              <a:rPr lang="en-GB" sz="2400" dirty="0" err="1"/>
              <a:t>oleh</a:t>
            </a:r>
            <a:r>
              <a:rPr lang="en-GB" sz="2400" dirty="0"/>
              <a:t> </a:t>
            </a:r>
            <a:r>
              <a:rPr lang="en-GB" sz="2400" dirty="0" err="1"/>
              <a:t>komputer</a:t>
            </a:r>
            <a:r>
              <a:rPr lang="en-GB" sz="2400" dirty="0"/>
              <a:t>. </a:t>
            </a:r>
            <a:r>
              <a:rPr lang="en-GB" sz="2400" dirty="0" err="1"/>
              <a:t>Ukurannya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bervariasi</a:t>
            </a:r>
            <a:r>
              <a:rPr lang="en-GB" sz="2400" dirty="0"/>
              <a:t>, </a:t>
            </a:r>
            <a:r>
              <a:rPr lang="en-GB" sz="2400" dirty="0" err="1"/>
              <a:t>mulai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beberapa</a:t>
            </a:r>
            <a:r>
              <a:rPr lang="en-GB" sz="2400" dirty="0"/>
              <a:t> gigabyte </a:t>
            </a:r>
            <a:r>
              <a:rPr lang="en-GB" sz="2400" dirty="0" err="1"/>
              <a:t>hingga</a:t>
            </a:r>
            <a:r>
              <a:rPr lang="en-GB" sz="2400" dirty="0"/>
              <a:t> terabytes. Hard disk </a:t>
            </a:r>
            <a:r>
              <a:rPr lang="en-GB" sz="2400" dirty="0" err="1"/>
              <a:t>sangat</a:t>
            </a:r>
            <a:r>
              <a:rPr lang="en-GB" sz="2400" dirty="0"/>
              <a:t> </a:t>
            </a:r>
            <a:r>
              <a:rPr lang="en-GB" sz="2400" dirty="0" err="1"/>
              <a:t>penting</a:t>
            </a:r>
            <a:r>
              <a:rPr lang="en-GB" sz="2400" dirty="0"/>
              <a:t> </a:t>
            </a:r>
            <a:r>
              <a:rPr lang="en-GB" sz="2400" dirty="0" err="1"/>
              <a:t>bagi</a:t>
            </a:r>
            <a:r>
              <a:rPr lang="en-GB" sz="2400" dirty="0"/>
              <a:t> </a:t>
            </a:r>
            <a:r>
              <a:rPr lang="en-GB" sz="2400" dirty="0" err="1"/>
              <a:t>kinerja</a:t>
            </a:r>
            <a:r>
              <a:rPr lang="en-GB" sz="2400" dirty="0"/>
              <a:t> </a:t>
            </a:r>
            <a:r>
              <a:rPr lang="en-GB" sz="2400" dirty="0" err="1"/>
              <a:t>komputer</a:t>
            </a:r>
            <a:r>
              <a:rPr lang="en-GB" sz="2400" dirty="0"/>
              <a:t> </a:t>
            </a:r>
            <a:r>
              <a:rPr lang="en-GB" sz="2400" dirty="0" err="1"/>
              <a:t>karena</a:t>
            </a:r>
            <a:r>
              <a:rPr lang="en-GB" sz="2400" dirty="0"/>
              <a:t> data yang </a:t>
            </a:r>
            <a:r>
              <a:rPr lang="en-GB" sz="2400" dirty="0" err="1"/>
              <a:t>disimpan</a:t>
            </a:r>
            <a:r>
              <a:rPr lang="en-GB" sz="2400" dirty="0"/>
              <a:t> di </a:t>
            </a:r>
            <a:r>
              <a:rPr lang="en-GB" sz="2400" dirty="0" err="1"/>
              <a:t>dalamnya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diakses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cepat</a:t>
            </a:r>
            <a:r>
              <a:rPr lang="en-GB" sz="2400" dirty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GAMBAR HARDISK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267744"/>
            <a:ext cx="4019550" cy="3724275"/>
          </a:xfrm>
        </p:spPr>
      </p:pic>
    </p:spTree>
    <p:extLst>
      <p:ext uri="{BB962C8B-B14F-4D97-AF65-F5344CB8AC3E}">
        <p14:creationId xmlns:p14="http://schemas.microsoft.com/office/powerpoint/2010/main" val="30562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SEJARAH TERCIPTANYA HARDDISK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/>
              <a:t>dimulai</a:t>
            </a:r>
            <a:r>
              <a:rPr lang="en-GB" sz="1400" dirty="0"/>
              <a:t> </a:t>
            </a:r>
            <a:r>
              <a:rPr lang="en-GB" sz="1400" dirty="0" err="1"/>
              <a:t>pada</a:t>
            </a:r>
            <a:r>
              <a:rPr lang="en-GB" sz="1400" dirty="0"/>
              <a:t> </a:t>
            </a:r>
            <a:r>
              <a:rPr lang="en-GB" sz="1400" dirty="0" err="1"/>
              <a:t>tahun</a:t>
            </a:r>
            <a:r>
              <a:rPr lang="en-GB" sz="1400" dirty="0"/>
              <a:t> 1956, </a:t>
            </a:r>
            <a:r>
              <a:rPr lang="en-GB" sz="1400" dirty="0" err="1"/>
              <a:t>ketika</a:t>
            </a:r>
            <a:r>
              <a:rPr lang="en-GB" sz="1400" dirty="0"/>
              <a:t> IBM </a:t>
            </a:r>
            <a:r>
              <a:rPr lang="en-GB" sz="1400" dirty="0" err="1"/>
              <a:t>mengembangkan</a:t>
            </a:r>
            <a:r>
              <a:rPr lang="en-GB" sz="1400" dirty="0"/>
              <a:t> </a:t>
            </a:r>
            <a:r>
              <a:rPr lang="en-GB" sz="1400" dirty="0" err="1"/>
              <a:t>teknologi</a:t>
            </a:r>
            <a:r>
              <a:rPr lang="en-GB" sz="1400" dirty="0"/>
              <a:t> disk drive yang </a:t>
            </a:r>
            <a:r>
              <a:rPr lang="en-GB" sz="1400" dirty="0" err="1"/>
              <a:t>digunakan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menyimpan</a:t>
            </a:r>
            <a:r>
              <a:rPr lang="en-GB" sz="1400" dirty="0"/>
              <a:t> data. </a:t>
            </a:r>
            <a:r>
              <a:rPr lang="en-GB" sz="1400" dirty="0" err="1"/>
              <a:t>Produk</a:t>
            </a:r>
            <a:r>
              <a:rPr lang="en-GB" sz="1400" dirty="0"/>
              <a:t> </a:t>
            </a:r>
            <a:r>
              <a:rPr lang="en-GB" sz="1400" dirty="0" err="1"/>
              <a:t>pertama</a:t>
            </a:r>
            <a:r>
              <a:rPr lang="en-GB" sz="1400" dirty="0"/>
              <a:t> yang </a:t>
            </a:r>
            <a:r>
              <a:rPr lang="en-GB" sz="1400" dirty="0" err="1"/>
              <a:t>diluncurkan</a:t>
            </a:r>
            <a:r>
              <a:rPr lang="en-GB" sz="1400" dirty="0"/>
              <a:t> IBM </a:t>
            </a:r>
            <a:r>
              <a:rPr lang="en-GB" sz="1400" dirty="0" err="1"/>
              <a:t>adalah</a:t>
            </a:r>
            <a:r>
              <a:rPr lang="en-GB" sz="1400" dirty="0"/>
              <a:t> IBM 350 Disk Storage Unit, yang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menyimpan</a:t>
            </a:r>
            <a:r>
              <a:rPr lang="en-GB" sz="1400" dirty="0"/>
              <a:t> 5MB data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GB" sz="1400" dirty="0" err="1"/>
              <a:t>Pada</a:t>
            </a:r>
            <a:r>
              <a:rPr lang="en-GB" sz="1400" dirty="0"/>
              <a:t> </a:t>
            </a:r>
            <a:r>
              <a:rPr lang="en-GB" sz="1400" dirty="0" err="1"/>
              <a:t>tahun</a:t>
            </a:r>
            <a:r>
              <a:rPr lang="en-GB" sz="1400" dirty="0"/>
              <a:t> 1970-an, </a:t>
            </a:r>
            <a:r>
              <a:rPr lang="en-GB" sz="1400" dirty="0" err="1"/>
              <a:t>beberapa</a:t>
            </a:r>
            <a:r>
              <a:rPr lang="en-GB" sz="1400" dirty="0"/>
              <a:t> </a:t>
            </a:r>
            <a:r>
              <a:rPr lang="en-GB" sz="1400" dirty="0" err="1"/>
              <a:t>perusahaan</a:t>
            </a:r>
            <a:r>
              <a:rPr lang="en-GB" sz="1400" dirty="0"/>
              <a:t> lain </a:t>
            </a:r>
            <a:r>
              <a:rPr lang="en-GB" sz="1400" dirty="0" err="1"/>
              <a:t>mulai</a:t>
            </a:r>
            <a:r>
              <a:rPr lang="en-GB" sz="1400" dirty="0"/>
              <a:t> </a:t>
            </a:r>
            <a:r>
              <a:rPr lang="en-GB" sz="1400" dirty="0" err="1"/>
              <a:t>mengembangkan</a:t>
            </a:r>
            <a:r>
              <a:rPr lang="en-GB" sz="1400" dirty="0"/>
              <a:t> </a:t>
            </a:r>
            <a:r>
              <a:rPr lang="en-GB" sz="1400" dirty="0" err="1"/>
              <a:t>teknologi</a:t>
            </a:r>
            <a:r>
              <a:rPr lang="en-GB" sz="1400" dirty="0"/>
              <a:t> disk drive, </a:t>
            </a:r>
            <a:r>
              <a:rPr lang="en-GB" sz="1400" dirty="0" err="1"/>
              <a:t>seperti</a:t>
            </a:r>
            <a:r>
              <a:rPr lang="en-GB" sz="1400" dirty="0"/>
              <a:t> Memorex </a:t>
            </a:r>
            <a:r>
              <a:rPr lang="en-GB" sz="1400" dirty="0" err="1"/>
              <a:t>dan</a:t>
            </a:r>
            <a:r>
              <a:rPr lang="en-GB" sz="1400" dirty="0"/>
              <a:t> </a:t>
            </a:r>
            <a:r>
              <a:rPr lang="en-GB" sz="1400" dirty="0" err="1"/>
              <a:t>Shugart</a:t>
            </a:r>
            <a:r>
              <a:rPr lang="en-GB" sz="1400" dirty="0"/>
              <a:t> Associates. </a:t>
            </a:r>
            <a:r>
              <a:rPr lang="en-GB" sz="1400" dirty="0" err="1"/>
              <a:t>Teknologi</a:t>
            </a:r>
            <a:r>
              <a:rPr lang="en-GB" sz="1400" dirty="0"/>
              <a:t> </a:t>
            </a:r>
            <a:r>
              <a:rPr lang="en-GB" sz="1400" dirty="0" err="1"/>
              <a:t>ini</a:t>
            </a:r>
            <a:r>
              <a:rPr lang="en-GB" sz="1400" dirty="0"/>
              <a:t> </a:t>
            </a:r>
            <a:r>
              <a:rPr lang="en-GB" sz="1400" dirty="0" err="1"/>
              <a:t>mulai</a:t>
            </a:r>
            <a:r>
              <a:rPr lang="en-GB" sz="1400" dirty="0"/>
              <a:t> </a:t>
            </a:r>
            <a:r>
              <a:rPr lang="en-GB" sz="1400" dirty="0" err="1"/>
              <a:t>diterapkan</a:t>
            </a:r>
            <a:r>
              <a:rPr lang="en-GB" sz="1400" dirty="0"/>
              <a:t> </a:t>
            </a:r>
            <a:r>
              <a:rPr lang="en-GB" sz="1400" dirty="0" err="1"/>
              <a:t>pada</a:t>
            </a:r>
            <a:r>
              <a:rPr lang="en-GB" sz="1400" dirty="0"/>
              <a:t> </a:t>
            </a:r>
            <a:r>
              <a:rPr lang="en-GB" sz="1400" dirty="0" err="1"/>
              <a:t>komputer</a:t>
            </a:r>
            <a:r>
              <a:rPr lang="en-GB" sz="1400" dirty="0"/>
              <a:t> </a:t>
            </a:r>
            <a:r>
              <a:rPr lang="en-GB" sz="1400" dirty="0" err="1"/>
              <a:t>pribadi</a:t>
            </a:r>
            <a:r>
              <a:rPr lang="en-GB" sz="1400" dirty="0"/>
              <a:t> (PC) yang </a:t>
            </a:r>
            <a:r>
              <a:rPr lang="en-GB" sz="1400" dirty="0" err="1"/>
              <a:t>dikembangkan</a:t>
            </a:r>
            <a:r>
              <a:rPr lang="en-GB" sz="1400" dirty="0"/>
              <a:t> </a:t>
            </a:r>
            <a:r>
              <a:rPr lang="en-GB" sz="1400" dirty="0" err="1"/>
              <a:t>oleh</a:t>
            </a:r>
            <a:r>
              <a:rPr lang="en-GB" sz="1400" dirty="0"/>
              <a:t> IBM </a:t>
            </a:r>
            <a:r>
              <a:rPr lang="en-GB" sz="1400" dirty="0" err="1"/>
              <a:t>dan</a:t>
            </a:r>
            <a:r>
              <a:rPr lang="en-GB" sz="1400" dirty="0"/>
              <a:t> Apple. </a:t>
            </a:r>
            <a:r>
              <a:rPr lang="en-GB" sz="1400" dirty="0" err="1"/>
              <a:t>Pada</a:t>
            </a:r>
            <a:r>
              <a:rPr lang="en-GB" sz="1400" dirty="0"/>
              <a:t> </a:t>
            </a:r>
            <a:r>
              <a:rPr lang="en-GB" sz="1400" dirty="0" err="1"/>
              <a:t>saat</a:t>
            </a:r>
            <a:r>
              <a:rPr lang="en-GB" sz="1400" dirty="0"/>
              <a:t> </a:t>
            </a:r>
            <a:r>
              <a:rPr lang="en-GB" sz="1400" dirty="0" err="1"/>
              <a:t>itu</a:t>
            </a:r>
            <a:r>
              <a:rPr lang="en-GB" sz="1400" dirty="0"/>
              <a:t>, hard disk </a:t>
            </a:r>
            <a:r>
              <a:rPr lang="en-GB" sz="1400" dirty="0" err="1"/>
              <a:t>mulai</a:t>
            </a:r>
            <a:r>
              <a:rPr lang="en-GB" sz="1400" dirty="0"/>
              <a:t>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diakses</a:t>
            </a:r>
            <a:r>
              <a:rPr lang="en-GB" sz="1400" dirty="0"/>
              <a:t> </a:t>
            </a:r>
            <a:r>
              <a:rPr lang="en-GB" sz="1400" dirty="0" err="1"/>
              <a:t>oleh</a:t>
            </a:r>
            <a:r>
              <a:rPr lang="en-GB" sz="1400" dirty="0"/>
              <a:t> </a:t>
            </a:r>
            <a:r>
              <a:rPr lang="en-GB" sz="1400" dirty="0" err="1"/>
              <a:t>pengguna</a:t>
            </a:r>
            <a:r>
              <a:rPr lang="en-GB" sz="1400" dirty="0"/>
              <a:t> </a:t>
            </a:r>
            <a:r>
              <a:rPr lang="en-GB" sz="1400" dirty="0" err="1"/>
              <a:t>biasa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harga</a:t>
            </a:r>
            <a:r>
              <a:rPr lang="en-GB" sz="1400" dirty="0"/>
              <a:t> </a:t>
            </a:r>
            <a:r>
              <a:rPr lang="en-GB" sz="1400" dirty="0" smtClean="0"/>
              <a:t>yang </a:t>
            </a:r>
            <a:r>
              <a:rPr lang="en-GB" sz="1400" dirty="0" err="1"/>
              <a:t>lebih</a:t>
            </a:r>
            <a:r>
              <a:rPr lang="en-GB" sz="1400" dirty="0"/>
              <a:t> </a:t>
            </a:r>
            <a:r>
              <a:rPr lang="en-GB" sz="1400" dirty="0" err="1"/>
              <a:t>terjangkau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GB" sz="1400" dirty="0" err="1"/>
              <a:t>Pada</a:t>
            </a:r>
            <a:r>
              <a:rPr lang="en-GB" sz="1400" dirty="0"/>
              <a:t> </a:t>
            </a:r>
            <a:r>
              <a:rPr lang="en-GB" sz="1400" dirty="0" err="1"/>
              <a:t>tahun</a:t>
            </a:r>
            <a:r>
              <a:rPr lang="en-GB" sz="1400" dirty="0"/>
              <a:t> 1980-an, </a:t>
            </a:r>
            <a:r>
              <a:rPr lang="en-GB" sz="1400" dirty="0" err="1"/>
              <a:t>kapasitas</a:t>
            </a:r>
            <a:r>
              <a:rPr lang="en-GB" sz="1400" dirty="0"/>
              <a:t> hard disk </a:t>
            </a:r>
            <a:r>
              <a:rPr lang="en-GB" sz="1400" dirty="0" err="1"/>
              <a:t>mulai</a:t>
            </a:r>
            <a:r>
              <a:rPr lang="en-GB" sz="1400" dirty="0"/>
              <a:t> </a:t>
            </a:r>
            <a:r>
              <a:rPr lang="en-GB" sz="1400" dirty="0" err="1"/>
              <a:t>meningkat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cepat</a:t>
            </a:r>
            <a:r>
              <a:rPr lang="en-GB" sz="1400" dirty="0"/>
              <a:t>. </a:t>
            </a:r>
            <a:r>
              <a:rPr lang="en-GB" sz="1400" dirty="0" err="1"/>
              <a:t>Pada</a:t>
            </a:r>
            <a:r>
              <a:rPr lang="en-GB" sz="1400" dirty="0"/>
              <a:t> </a:t>
            </a:r>
            <a:r>
              <a:rPr lang="en-GB" sz="1400" dirty="0" err="1"/>
              <a:t>tahun</a:t>
            </a:r>
            <a:r>
              <a:rPr lang="en-GB" sz="1400" dirty="0"/>
              <a:t> 1983, Seagate </a:t>
            </a:r>
            <a:r>
              <a:rPr lang="en-GB" sz="1400" dirty="0" err="1"/>
              <a:t>mengeluarkan</a:t>
            </a:r>
            <a:r>
              <a:rPr lang="en-GB" sz="1400" dirty="0"/>
              <a:t> hard disk </a:t>
            </a:r>
            <a:r>
              <a:rPr lang="en-GB" sz="1400" dirty="0" err="1"/>
              <a:t>pertama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kapasitas</a:t>
            </a:r>
            <a:r>
              <a:rPr lang="en-GB" sz="1400" dirty="0"/>
              <a:t> 10MB. </a:t>
            </a:r>
            <a:r>
              <a:rPr lang="en-GB" sz="1400" dirty="0" err="1"/>
              <a:t>Pada</a:t>
            </a:r>
            <a:r>
              <a:rPr lang="en-GB" sz="1400" dirty="0"/>
              <a:t> </a:t>
            </a:r>
            <a:r>
              <a:rPr lang="en-GB" sz="1400" dirty="0" err="1"/>
              <a:t>tahun</a:t>
            </a:r>
            <a:r>
              <a:rPr lang="en-GB" sz="1400" dirty="0"/>
              <a:t> 1986, Conner Peripherals </a:t>
            </a:r>
            <a:r>
              <a:rPr lang="en-GB" sz="1400" dirty="0" err="1"/>
              <a:t>mengeluarkan</a:t>
            </a:r>
            <a:r>
              <a:rPr lang="en-GB" sz="1400" dirty="0"/>
              <a:t> hard disk </a:t>
            </a:r>
            <a:r>
              <a:rPr lang="en-GB" sz="1400" dirty="0" err="1"/>
              <a:t>pertama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kapasitas</a:t>
            </a:r>
            <a:r>
              <a:rPr lang="en-GB" sz="1400" dirty="0"/>
              <a:t> 20MB. </a:t>
            </a:r>
            <a:r>
              <a:rPr lang="en-GB" sz="1400" dirty="0" err="1"/>
              <a:t>Kapasitas</a:t>
            </a:r>
            <a:r>
              <a:rPr lang="en-GB" sz="1400" dirty="0"/>
              <a:t> hard disk </a:t>
            </a:r>
            <a:r>
              <a:rPr lang="en-GB" sz="1400" dirty="0" err="1"/>
              <a:t>terus</a:t>
            </a:r>
            <a:r>
              <a:rPr lang="en-GB" sz="1400" dirty="0"/>
              <a:t> </a:t>
            </a:r>
            <a:r>
              <a:rPr lang="en-GB" sz="1400" dirty="0" err="1"/>
              <a:t>meningkat</a:t>
            </a:r>
            <a:r>
              <a:rPr lang="en-GB" sz="1400" dirty="0"/>
              <a:t> </a:t>
            </a:r>
            <a:r>
              <a:rPr lang="en-GB" sz="1400" dirty="0" err="1"/>
              <a:t>seiring</a:t>
            </a:r>
            <a:r>
              <a:rPr lang="en-GB" sz="1400" dirty="0"/>
              <a:t> </a:t>
            </a:r>
            <a:r>
              <a:rPr lang="en-GB" sz="1400" dirty="0" err="1" smtClean="0"/>
              <a:t>dengan</a:t>
            </a:r>
            <a:r>
              <a:rPr lang="en-GB" sz="1400" dirty="0" smtClean="0"/>
              <a:t> </a:t>
            </a:r>
            <a:r>
              <a:rPr lang="en-GB" sz="1400" dirty="0" err="1"/>
              <a:t>perkembangan</a:t>
            </a:r>
            <a:r>
              <a:rPr lang="en-GB" sz="1400" dirty="0"/>
              <a:t> </a:t>
            </a:r>
            <a:r>
              <a:rPr lang="en-GB" sz="1400" dirty="0" err="1"/>
              <a:t>teknologi</a:t>
            </a:r>
            <a:r>
              <a:rPr lang="en-GB" sz="1400" dirty="0"/>
              <a:t>, </a:t>
            </a:r>
            <a:r>
              <a:rPr lang="en-GB" sz="1400" dirty="0" err="1"/>
              <a:t>dan</a:t>
            </a:r>
            <a:r>
              <a:rPr lang="en-GB" sz="1400" dirty="0"/>
              <a:t> </a:t>
            </a:r>
            <a:r>
              <a:rPr lang="en-GB" sz="1400" dirty="0" err="1"/>
              <a:t>saat</a:t>
            </a:r>
            <a:r>
              <a:rPr lang="en-GB" sz="1400" dirty="0"/>
              <a:t> </a:t>
            </a:r>
            <a:r>
              <a:rPr lang="en-GB" sz="1400" dirty="0" err="1"/>
              <a:t>ini</a:t>
            </a:r>
            <a:r>
              <a:rPr lang="en-GB" sz="1400" dirty="0"/>
              <a:t> </a:t>
            </a:r>
            <a:r>
              <a:rPr lang="en-GB" sz="1400" dirty="0" err="1"/>
              <a:t>kapasitas</a:t>
            </a:r>
            <a:r>
              <a:rPr lang="en-GB" sz="1400" dirty="0"/>
              <a:t> hard disk yang </a:t>
            </a:r>
            <a:r>
              <a:rPr lang="en-GB" sz="1400" dirty="0" err="1"/>
              <a:t>tersedia</a:t>
            </a:r>
            <a:r>
              <a:rPr lang="en-GB" sz="1400" dirty="0"/>
              <a:t> </a:t>
            </a:r>
            <a:r>
              <a:rPr lang="en-GB" sz="1400" dirty="0" err="1"/>
              <a:t>mulai</a:t>
            </a:r>
            <a:r>
              <a:rPr lang="en-GB" sz="1400" dirty="0"/>
              <a:t> </a:t>
            </a:r>
            <a:r>
              <a:rPr lang="en-GB" sz="1400" dirty="0" err="1"/>
              <a:t>dari</a:t>
            </a:r>
            <a:r>
              <a:rPr lang="en-GB" sz="1400" dirty="0"/>
              <a:t> terabytes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err="1" smtClean="0"/>
              <a:t>Selain</a:t>
            </a:r>
            <a:r>
              <a:rPr lang="en-GB" sz="1400" dirty="0" smtClean="0"/>
              <a:t> </a:t>
            </a:r>
            <a:r>
              <a:rPr lang="en-GB" sz="1400" dirty="0" err="1"/>
              <a:t>itu</a:t>
            </a:r>
            <a:r>
              <a:rPr lang="en-GB" sz="1400" dirty="0"/>
              <a:t>, </a:t>
            </a:r>
            <a:r>
              <a:rPr lang="en-GB" sz="1400" dirty="0" err="1"/>
              <a:t>Perkembangan</a:t>
            </a:r>
            <a:r>
              <a:rPr lang="en-GB" sz="1400" dirty="0"/>
              <a:t> </a:t>
            </a:r>
            <a:r>
              <a:rPr lang="en-GB" sz="1400" dirty="0" err="1"/>
              <a:t>teknologi</a:t>
            </a:r>
            <a:r>
              <a:rPr lang="en-GB" sz="1400" dirty="0"/>
              <a:t> </a:t>
            </a:r>
            <a:r>
              <a:rPr lang="en-GB" sz="1400" dirty="0" err="1"/>
              <a:t>dari</a:t>
            </a:r>
            <a:r>
              <a:rPr lang="en-GB" sz="1400" dirty="0"/>
              <a:t> </a:t>
            </a:r>
            <a:r>
              <a:rPr lang="en-GB" sz="1400" dirty="0" err="1"/>
              <a:t>mekanikal</a:t>
            </a:r>
            <a:r>
              <a:rPr lang="en-GB" sz="1400" dirty="0"/>
              <a:t> </a:t>
            </a:r>
            <a:r>
              <a:rPr lang="en-GB" sz="1400" dirty="0" err="1"/>
              <a:t>ke</a:t>
            </a:r>
            <a:r>
              <a:rPr lang="en-GB" sz="1400" dirty="0"/>
              <a:t> solid state drive yang </a:t>
            </a:r>
            <a:r>
              <a:rPr lang="en-GB" sz="1400" dirty="0" err="1"/>
              <a:t>bersifat</a:t>
            </a:r>
            <a:r>
              <a:rPr lang="en-GB" sz="1400" dirty="0"/>
              <a:t> non-</a:t>
            </a:r>
            <a:r>
              <a:rPr lang="en-GB" sz="1400" dirty="0" err="1"/>
              <a:t>mekanikal</a:t>
            </a:r>
            <a:r>
              <a:rPr lang="en-GB" sz="1400" dirty="0"/>
              <a:t>. </a:t>
            </a:r>
            <a:r>
              <a:rPr lang="en-GB" sz="1400" dirty="0" err="1"/>
              <a:t>dan</a:t>
            </a:r>
            <a:r>
              <a:rPr lang="en-GB" sz="1400" dirty="0"/>
              <a:t> </a:t>
            </a:r>
            <a:r>
              <a:rPr lang="en-GB" sz="1400" dirty="0" err="1"/>
              <a:t>ada</a:t>
            </a:r>
            <a:r>
              <a:rPr lang="en-GB" sz="1400" dirty="0"/>
              <a:t> juga Hybrid drive yang </a:t>
            </a:r>
            <a:r>
              <a:rPr lang="en-GB" sz="1400" dirty="0" err="1"/>
              <a:t>merupakan</a:t>
            </a:r>
            <a:r>
              <a:rPr lang="en-GB" sz="1400" dirty="0"/>
              <a:t> </a:t>
            </a:r>
            <a:r>
              <a:rPr lang="en-GB" sz="1400" dirty="0" err="1"/>
              <a:t>kombinasi</a:t>
            </a:r>
            <a:r>
              <a:rPr lang="en-GB" sz="1400" dirty="0"/>
              <a:t> </a:t>
            </a:r>
            <a:r>
              <a:rPr lang="en-GB" sz="1400" dirty="0" err="1"/>
              <a:t>dari</a:t>
            </a:r>
            <a:r>
              <a:rPr lang="en-GB" sz="1400" dirty="0"/>
              <a:t> Hard Disk </a:t>
            </a:r>
            <a:r>
              <a:rPr lang="en-GB" sz="1400" dirty="0" err="1"/>
              <a:t>dan</a:t>
            </a:r>
            <a:r>
              <a:rPr lang="en-GB" sz="1400" dirty="0"/>
              <a:t> SSD. yang </a:t>
            </a:r>
            <a:r>
              <a:rPr lang="en-GB" sz="1400" dirty="0" err="1"/>
              <a:t>menawarkan</a:t>
            </a:r>
            <a:r>
              <a:rPr lang="en-GB" sz="1400" dirty="0"/>
              <a:t> </a:t>
            </a:r>
            <a:r>
              <a:rPr lang="en-GB" sz="1400" dirty="0" err="1"/>
              <a:t>kinerja</a:t>
            </a:r>
            <a:r>
              <a:rPr lang="en-GB" sz="1400" dirty="0"/>
              <a:t> yang </a:t>
            </a:r>
            <a:r>
              <a:rPr lang="en-GB" sz="1400" dirty="0" err="1"/>
              <a:t>lebih</a:t>
            </a:r>
            <a:r>
              <a:rPr lang="en-GB" sz="1400" dirty="0"/>
              <a:t> </a:t>
            </a:r>
            <a:r>
              <a:rPr lang="en-GB" sz="1400" dirty="0" err="1"/>
              <a:t>baik</a:t>
            </a:r>
            <a:r>
              <a:rPr lang="en-GB" sz="1400" dirty="0"/>
              <a:t> </a:t>
            </a:r>
            <a:r>
              <a:rPr lang="en-GB" sz="1400" dirty="0" err="1"/>
              <a:t>dari</a:t>
            </a:r>
            <a:r>
              <a:rPr lang="en-GB" sz="1400" dirty="0"/>
              <a:t> </a:t>
            </a:r>
            <a:r>
              <a:rPr lang="en-GB" sz="1400" dirty="0" err="1"/>
              <a:t>sebelumnya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628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BAGIAN – BAGIAN HARDDISK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400" dirty="0"/>
              <a:t>Cover Mounting Holes (Cover not shown)</a:t>
            </a:r>
            <a:endParaRPr lang="en-GB" sz="1400" dirty="0"/>
          </a:p>
          <a:p>
            <a:pPr lvl="0"/>
            <a:r>
              <a:rPr lang="en-US" sz="1400" dirty="0"/>
              <a:t>Base Casting</a:t>
            </a:r>
            <a:endParaRPr lang="en-GB" sz="1400" dirty="0"/>
          </a:p>
          <a:p>
            <a:pPr lvl="0"/>
            <a:r>
              <a:rPr lang="en-US" sz="1400" dirty="0"/>
              <a:t>Actuator Arm</a:t>
            </a:r>
            <a:endParaRPr lang="en-GB" sz="1400" dirty="0"/>
          </a:p>
          <a:p>
            <a:pPr lvl="0"/>
            <a:r>
              <a:rPr lang="en-US" sz="1400" dirty="0"/>
              <a:t>Actuator Axis</a:t>
            </a:r>
            <a:endParaRPr lang="en-GB" sz="1400" dirty="0"/>
          </a:p>
          <a:p>
            <a:pPr lvl="0"/>
            <a:r>
              <a:rPr lang="en-US" sz="1400" dirty="0"/>
              <a:t>Actuator</a:t>
            </a:r>
            <a:endParaRPr lang="en-GB" sz="1400" dirty="0"/>
          </a:p>
          <a:p>
            <a:pPr lvl="0"/>
            <a:r>
              <a:rPr lang="en-US" sz="1400" dirty="0"/>
              <a:t>Spindle</a:t>
            </a:r>
            <a:endParaRPr lang="en-GB" sz="1400" dirty="0"/>
          </a:p>
          <a:p>
            <a:pPr lvl="0"/>
            <a:r>
              <a:rPr lang="en-US" sz="1400" dirty="0"/>
              <a:t>Slider (and Head)</a:t>
            </a:r>
            <a:endParaRPr lang="en-GB" sz="1400" dirty="0"/>
          </a:p>
          <a:p>
            <a:pPr lvl="0"/>
            <a:r>
              <a:rPr lang="en-US" sz="1400" dirty="0"/>
              <a:t>SCSI Interface Connector, (ATA/IDE)</a:t>
            </a:r>
            <a:endParaRPr lang="en-GB" sz="1400" dirty="0"/>
          </a:p>
          <a:p>
            <a:pPr lvl="0"/>
            <a:r>
              <a:rPr lang="en-US" sz="1400" dirty="0"/>
              <a:t>Jumper Pins</a:t>
            </a:r>
            <a:endParaRPr lang="en-GB" sz="1400" dirty="0"/>
          </a:p>
          <a:p>
            <a:pPr lvl="0"/>
            <a:r>
              <a:rPr lang="en-US" sz="1400" dirty="0"/>
              <a:t>Jumper</a:t>
            </a:r>
            <a:endParaRPr lang="en-GB" sz="1400" dirty="0"/>
          </a:p>
          <a:p>
            <a:pPr lvl="0"/>
            <a:r>
              <a:rPr lang="en-US" sz="1400" dirty="0"/>
              <a:t>Power Connector</a:t>
            </a:r>
            <a:endParaRPr lang="en-GB" sz="1400" dirty="0"/>
          </a:p>
          <a:p>
            <a:pPr lvl="0"/>
            <a:r>
              <a:rPr lang="en-US" sz="1400" dirty="0"/>
              <a:t>Tape Seal</a:t>
            </a:r>
            <a:endParaRPr lang="en-GB" sz="1400" dirty="0"/>
          </a:p>
          <a:p>
            <a:pPr lvl="0"/>
            <a:r>
              <a:rPr lang="en-US" sz="1400" dirty="0"/>
              <a:t>Ribbon Cable (Attaches Heads to Logic board)</a:t>
            </a:r>
            <a:endParaRPr lang="en-GB" sz="1400" dirty="0"/>
          </a:p>
          <a:p>
            <a:pPr lvl="0"/>
            <a:r>
              <a:rPr lang="en-US" sz="1400" dirty="0"/>
              <a:t>Platters</a:t>
            </a:r>
            <a:endParaRPr lang="en-GB" sz="1400" dirty="0"/>
          </a:p>
          <a:p>
            <a:pPr lvl="0"/>
            <a:r>
              <a:rPr lang="en-US" sz="1400" dirty="0"/>
              <a:t>Case Mounting Holes</a:t>
            </a:r>
            <a:endParaRPr lang="en-GB" sz="1400" dirty="0"/>
          </a:p>
          <a:p>
            <a:pPr lvl="0"/>
            <a:r>
              <a:rPr lang="en-US" sz="1400" dirty="0"/>
              <a:t>Circuit Board</a:t>
            </a:r>
            <a:endParaRPr lang="en-GB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2233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JENIS – JENIS </a:t>
            </a:r>
            <a:r>
              <a:rPr lang="en-US" b="1" dirty="0" smtClean="0"/>
              <a:t>HARDISK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3"/>
              </a:buClr>
              <a:buSzPct val="95000"/>
            </a:pPr>
            <a:r>
              <a:rPr lang="en-US" sz="2000" dirty="0" err="1" smtClean="0"/>
              <a:t>Hardisk</a:t>
            </a:r>
            <a:r>
              <a:rPr lang="en-US" sz="2000" dirty="0" smtClean="0"/>
              <a:t> </a:t>
            </a:r>
            <a:r>
              <a:rPr lang="en-US" sz="2000" dirty="0"/>
              <a:t>SCSI </a:t>
            </a:r>
            <a:endParaRPr lang="en-GB" sz="20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 </a:t>
            </a:r>
            <a:r>
              <a:rPr lang="en-US" sz="2000" dirty="0" err="1" smtClean="0"/>
              <a:t>Hardisk</a:t>
            </a:r>
            <a:r>
              <a:rPr lang="en-US" sz="2000" dirty="0" smtClean="0"/>
              <a:t> </a:t>
            </a:r>
            <a:r>
              <a:rPr lang="en-US" sz="2000" dirty="0"/>
              <a:t>ATA/AIDE </a:t>
            </a:r>
            <a:endParaRPr lang="en-GB" sz="2000" dirty="0"/>
          </a:p>
          <a:p>
            <a:pPr lvl="0"/>
            <a:r>
              <a:rPr lang="en-US" sz="2000" dirty="0" smtClean="0"/>
              <a:t> </a:t>
            </a:r>
            <a:r>
              <a:rPr lang="en-US" sz="2000" dirty="0" err="1" smtClean="0"/>
              <a:t>Hardisk</a:t>
            </a:r>
            <a:r>
              <a:rPr lang="en-US" sz="2000" dirty="0" smtClean="0"/>
              <a:t> </a:t>
            </a:r>
            <a:r>
              <a:rPr lang="en-US" sz="2000" dirty="0"/>
              <a:t>RAID </a:t>
            </a:r>
            <a:endParaRPr lang="en-GB" sz="2000" dirty="0"/>
          </a:p>
          <a:p>
            <a:pPr lvl="0"/>
            <a:r>
              <a:rPr lang="en-US" sz="2000" dirty="0" smtClean="0"/>
              <a:t> </a:t>
            </a:r>
            <a:r>
              <a:rPr lang="en-US" sz="2000" dirty="0" err="1" smtClean="0"/>
              <a:t>Hardisk</a:t>
            </a:r>
            <a:r>
              <a:rPr lang="en-US" sz="2000" dirty="0" smtClean="0"/>
              <a:t> </a:t>
            </a:r>
            <a:r>
              <a:rPr lang="en-US" sz="2000" dirty="0"/>
              <a:t>SATA </a:t>
            </a:r>
            <a:endParaRPr lang="en-GB" sz="2000" dirty="0"/>
          </a:p>
          <a:p>
            <a:pPr lvl="0"/>
            <a:r>
              <a:rPr lang="en-US" sz="2000" dirty="0" smtClean="0"/>
              <a:t> </a:t>
            </a:r>
            <a:r>
              <a:rPr lang="en-US" sz="2000" dirty="0" err="1" smtClean="0"/>
              <a:t>Hardisk</a:t>
            </a:r>
            <a:r>
              <a:rPr lang="en-US" sz="2000" dirty="0" smtClean="0"/>
              <a:t> </a:t>
            </a:r>
            <a:r>
              <a:rPr lang="en-US" sz="2000" dirty="0"/>
              <a:t>SSD </a:t>
            </a:r>
            <a:endParaRPr lang="en-GB" sz="20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6479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Cara </a:t>
            </a:r>
            <a:r>
              <a:rPr lang="en-US" b="1" dirty="0" err="1"/>
              <a:t>Merawat</a:t>
            </a:r>
            <a:r>
              <a:rPr lang="en-US" b="1" dirty="0"/>
              <a:t> </a:t>
            </a:r>
            <a:r>
              <a:rPr lang="en-US" b="1" dirty="0" err="1"/>
              <a:t>Hardiks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3"/>
              </a:buClr>
              <a:buSzPct val="95000"/>
            </a:pPr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1800" dirty="0" err="1"/>
              <a:t>Hardisk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Hardisk</a:t>
            </a:r>
            <a:r>
              <a:rPr lang="en-US" sz="1800" dirty="0"/>
              <a:t> yang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lvl="1" indent="-342900">
              <a:buClr>
                <a:schemeClr val="accent3"/>
              </a:buClr>
              <a:buSzPct val="95000"/>
            </a:pPr>
            <a:r>
              <a:rPr lang="en-US" sz="1800" dirty="0" err="1" smtClean="0"/>
              <a:t>Jangan</a:t>
            </a:r>
            <a:r>
              <a:rPr lang="en-US" sz="1800" dirty="0" smtClean="0"/>
              <a:t> </a:t>
            </a:r>
            <a:r>
              <a:rPr lang="en-US" sz="1800" dirty="0" err="1"/>
              <a:t>Terlalu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Menginstall</a:t>
            </a:r>
            <a:r>
              <a:rPr lang="en-US" sz="1800" dirty="0"/>
              <a:t> </a:t>
            </a:r>
            <a:r>
              <a:rPr lang="en-US" sz="1800" dirty="0" err="1"/>
              <a:t>Ulang</a:t>
            </a:r>
            <a:r>
              <a:rPr lang="en-US" sz="1800" dirty="0"/>
              <a:t> </a:t>
            </a:r>
            <a:r>
              <a:rPr lang="en-US" sz="1800" dirty="0" smtClean="0"/>
              <a:t> </a:t>
            </a:r>
            <a:endParaRPr lang="en-GB" sz="1800" dirty="0" smtClean="0"/>
          </a:p>
          <a:p>
            <a:pPr lvl="0"/>
            <a:r>
              <a:rPr lang="en-US" sz="1800" dirty="0" smtClean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Stabilizer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Stavolt</a:t>
            </a:r>
            <a:r>
              <a:rPr lang="en-US" sz="1800" dirty="0"/>
              <a:t>  </a:t>
            </a:r>
            <a:endParaRPr lang="en-GB" sz="1800" dirty="0"/>
          </a:p>
          <a:p>
            <a:pPr lvl="0"/>
            <a:r>
              <a:rPr lang="en-US" sz="1800" dirty="0" smtClean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Laptop di </a:t>
            </a:r>
            <a:r>
              <a:rPr lang="en-US" sz="1800" dirty="0" err="1"/>
              <a:t>Meja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biasakan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laptop di </a:t>
            </a:r>
            <a:r>
              <a:rPr lang="en-US" sz="1800" dirty="0" err="1"/>
              <a:t>meja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obyek</a:t>
            </a:r>
            <a:r>
              <a:rPr lang="en-US" sz="1800" dirty="0"/>
              <a:t> lain yang </a:t>
            </a:r>
            <a:r>
              <a:rPr lang="en-US" sz="1800" dirty="0" err="1"/>
              <a:t>datar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keras</a:t>
            </a:r>
            <a:r>
              <a:rPr lang="en-US" sz="1800" dirty="0"/>
              <a:t>.  </a:t>
            </a:r>
            <a:endParaRPr lang="en-GB" sz="1800" dirty="0"/>
          </a:p>
          <a:p>
            <a:pPr lvl="0"/>
            <a:r>
              <a:rPr lang="en-US" sz="1800" dirty="0" smtClean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Antivirus </a:t>
            </a:r>
            <a:r>
              <a:rPr lang="en-US" sz="1800" dirty="0" err="1"/>
              <a:t>Antivirus</a:t>
            </a:r>
            <a:r>
              <a:rPr lang="en-US" sz="1800" dirty="0"/>
              <a:t> </a:t>
            </a: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hardisk</a:t>
            </a:r>
            <a:r>
              <a:rPr lang="en-US" sz="1800" dirty="0"/>
              <a:t> </a:t>
            </a:r>
            <a:r>
              <a:rPr lang="en-US" sz="1800" dirty="0" err="1"/>
              <a:t>kamu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sehat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sedikit</a:t>
            </a:r>
            <a:r>
              <a:rPr lang="en-US" sz="1800" dirty="0"/>
              <a:t> virus yang </a:t>
            </a:r>
            <a:r>
              <a:rPr lang="en-US" sz="1800" dirty="0" err="1"/>
              <a:t>memicu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di </a:t>
            </a:r>
            <a:r>
              <a:rPr lang="en-US" sz="1800" dirty="0" err="1"/>
              <a:t>hardisk</a:t>
            </a:r>
            <a:r>
              <a:rPr lang="en-US" sz="1800" dirty="0"/>
              <a:t>. </a:t>
            </a:r>
            <a:endParaRPr lang="en-US" sz="1800" dirty="0" smtClean="0"/>
          </a:p>
          <a:p>
            <a:pPr lvl="0"/>
            <a:r>
              <a:rPr lang="en-US" sz="1800" dirty="0"/>
              <a:t>Defrag </a:t>
            </a:r>
            <a:r>
              <a:rPr lang="en-US" sz="1800" dirty="0" err="1"/>
              <a:t>Hardisk</a:t>
            </a:r>
            <a:r>
              <a:rPr lang="en-US" sz="1800" dirty="0"/>
              <a:t> </a:t>
            </a:r>
            <a:r>
              <a:rPr lang="en-US" sz="1800" dirty="0" err="1"/>
              <a:t>Seiring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, data-data di </a:t>
            </a:r>
            <a:r>
              <a:rPr lang="en-US" sz="1800" dirty="0" err="1"/>
              <a:t>hardisk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 </a:t>
            </a:r>
            <a:r>
              <a:rPr lang="en-US" sz="1800" dirty="0" err="1"/>
              <a:t>fragmentasi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performa</a:t>
            </a:r>
            <a:r>
              <a:rPr lang="en-US" sz="1800" dirty="0"/>
              <a:t> </a:t>
            </a:r>
            <a:r>
              <a:rPr lang="en-US" sz="1800" dirty="0" err="1"/>
              <a:t>hardisk</a:t>
            </a:r>
            <a:r>
              <a:rPr lang="en-US" sz="1800" dirty="0"/>
              <a:t> </a:t>
            </a:r>
            <a:r>
              <a:rPr lang="en-US" sz="1800" dirty="0" err="1"/>
              <a:t>menurun</a:t>
            </a:r>
            <a:r>
              <a:rPr lang="en-US" sz="1800" dirty="0"/>
              <a:t>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menghilangkan</a:t>
            </a:r>
            <a:r>
              <a:rPr lang="en-US" sz="1800" dirty="0"/>
              <a:t> </a:t>
            </a:r>
            <a:r>
              <a:rPr lang="en-US" sz="1800" dirty="0" err="1"/>
              <a:t>fragmen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kamu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/>
              <a:t>defrag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dibutuhkan</a:t>
            </a:r>
            <a:r>
              <a:rPr lang="en-US" sz="1800" dirty="0"/>
              <a:t>. </a:t>
            </a:r>
            <a:endParaRPr lang="en-US" sz="1800" dirty="0" smtClean="0"/>
          </a:p>
          <a:p>
            <a:pPr lvl="0"/>
            <a:r>
              <a:rPr lang="en-US" sz="1800" dirty="0" err="1"/>
              <a:t>Hapus</a:t>
            </a:r>
            <a:r>
              <a:rPr lang="en-US" sz="1800" dirty="0"/>
              <a:t> Data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Sebaiknya</a:t>
            </a:r>
            <a:r>
              <a:rPr lang="en-US" sz="1800" dirty="0"/>
              <a:t> </a:t>
            </a:r>
            <a:r>
              <a:rPr lang="en-US" sz="1800" dirty="0" err="1"/>
              <a:t>kamu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rutin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data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menguninstall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4324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14522</TotalTime>
  <Words>359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HARDDISK</vt:lpstr>
      <vt:lpstr>PENGERTIAN HARDDISK</vt:lpstr>
      <vt:lpstr>GAMBAR HARDISK</vt:lpstr>
      <vt:lpstr>SEJARAH TERCIPTANYA HARDDISK</vt:lpstr>
      <vt:lpstr>BAGIAN – BAGIAN HARDDISK</vt:lpstr>
      <vt:lpstr>JENIS – JENIS HARDISK</vt:lpstr>
      <vt:lpstr>Cara Merawat Hardiks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HARDDISK</dc:title>
  <cp:lastModifiedBy>ITD31</cp:lastModifiedBy>
  <cp:revision>7</cp:revision>
  <dcterms:created xsi:type="dcterms:W3CDTF">2022-11-19T06:00:49Z</dcterms:created>
  <dcterms:modified xsi:type="dcterms:W3CDTF">2023-01-10T12:27:30Z</dcterms:modified>
</cp:coreProperties>
</file>