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79" r:id="rId4"/>
  </p:sldMasterIdLst>
  <p:notesMasterIdLst>
    <p:notesMasterId r:id="rId57"/>
  </p:notesMasterIdLst>
  <p:handoutMasterIdLst>
    <p:handoutMasterId r:id="rId58"/>
  </p:handoutMasterIdLst>
  <p:sldIdLst>
    <p:sldId id="257" r:id="rId5"/>
    <p:sldId id="343" r:id="rId6"/>
    <p:sldId id="287" r:id="rId7"/>
    <p:sldId id="296" r:id="rId8"/>
    <p:sldId id="297" r:id="rId9"/>
    <p:sldId id="298" r:id="rId10"/>
    <p:sldId id="289" r:id="rId11"/>
    <p:sldId id="293" r:id="rId12"/>
    <p:sldId id="290" r:id="rId13"/>
    <p:sldId id="291" r:id="rId14"/>
    <p:sldId id="292" r:id="rId15"/>
    <p:sldId id="294" r:id="rId16"/>
    <p:sldId id="295" r:id="rId17"/>
    <p:sldId id="307" r:id="rId18"/>
    <p:sldId id="308" r:id="rId19"/>
    <p:sldId id="311" r:id="rId20"/>
    <p:sldId id="313" r:id="rId21"/>
    <p:sldId id="314" r:id="rId22"/>
    <p:sldId id="310" r:id="rId23"/>
    <p:sldId id="317" r:id="rId24"/>
    <p:sldId id="315" r:id="rId25"/>
    <p:sldId id="312" r:id="rId26"/>
    <p:sldId id="318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06" r:id="rId37"/>
    <p:sldId id="332" r:id="rId38"/>
    <p:sldId id="333" r:id="rId39"/>
    <p:sldId id="300" r:id="rId40"/>
    <p:sldId id="301" r:id="rId41"/>
    <p:sldId id="302" r:id="rId42"/>
    <p:sldId id="329" r:id="rId43"/>
    <p:sldId id="334" r:id="rId44"/>
    <p:sldId id="330" r:id="rId45"/>
    <p:sldId id="335" r:id="rId46"/>
    <p:sldId id="331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286" r:id="rId55"/>
    <p:sldId id="30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FF"/>
    <a:srgbClr val="00FF99"/>
    <a:srgbClr val="EC4E4E"/>
    <a:srgbClr val="0C4360"/>
    <a:srgbClr val="10335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1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1"/>
      <dgm:spPr/>
    </dgm:pt>
    <dgm:pt modelId="{5EF6BB79-08D9-4234-A926-96A3DA5A39FB}" type="pres">
      <dgm:prSet presAssocID="{BA20C824-91CA-41D5-B9CC-FD40C757A48C}" presName="dstNode" presStyleLbl="node1" presStyleIdx="0" presStyleCnt="1"/>
      <dgm:spPr/>
    </dgm:pt>
    <dgm:pt modelId="{9B1C6729-59AD-47EB-A625-D1772338AF54}" type="pres">
      <dgm:prSet presAssocID="{C28E377C-1C51-4DBC-93B6-47E3D0374C60}" presName="text_1" presStyleLbl="node1" presStyleIdx="0" presStyleCnt="1" custScaleX="98362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1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Accès limité à l’OS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/>
      <dgm:spPr/>
      <dgm:t>
        <a:bodyPr/>
        <a:lstStyle/>
        <a:p>
          <a:r>
            <a:rPr lang="fr-CH" dirty="0" err="1"/>
            <a:t>Sandboxing</a:t>
          </a:r>
          <a:endParaRPr lang="fr-CH" dirty="0"/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2"/>
      <dgm:spPr/>
    </dgm:pt>
    <dgm:pt modelId="{A90587E8-C0DF-4408-818A-47D9608255B3}" type="pres">
      <dgm:prSet presAssocID="{9443E9F0-AFC9-4406-A501-63AF6A7AD79E}" presName="firstChildTx" presStyleLbl="bgAccFollowNode1" presStyleIdx="0" presStyleCnt="2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2"/>
      <dgm:spPr/>
    </dgm:pt>
    <dgm:pt modelId="{01814B08-D584-42A3-A540-7147CBD6AF64}" type="pres">
      <dgm:prSet presAssocID="{B9B8C59B-1E13-4575-BEA7-523F01146DE9}" presName="childTx" presStyleLbl="bgAccFollowNode1" presStyleIdx="1" presStyleCnt="2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2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FA32DD-8B31-431B-85CC-2C95686A97AA}" type="pres">
      <dgm:prSet presAssocID="{719DDC84-60F3-4265-8374-410F9CA84F6D}" presName="circ2" presStyleLbl="vennNode1" presStyleIdx="1" presStyleCnt="2"/>
      <dgm:spPr/>
    </dgm:pt>
    <dgm:pt modelId="{D6751B61-3582-4F05-899E-5DAE549B0DB5}" type="pres">
      <dgm:prSet presAssocID="{719DDC84-60F3-4265-8374-410F9CA84F6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87E75827-3EBF-4E75-9596-7E34EEEFE8A5}" type="presOf" srcId="{719DDC84-60F3-4265-8374-410F9CA84F6D}" destId="{5EFA32DD-8B31-431B-85CC-2C95686A97AA}" srcOrd="0" destOrd="0" presId="urn:microsoft.com/office/officeart/2005/8/layout/venn1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C2315B83-80F6-40DE-B911-1BC48A057426}" type="presOf" srcId="{719DDC84-60F3-4265-8374-410F9CA84F6D}" destId="{D6751B61-3582-4F05-899E-5DAE549B0DB5}" srcOrd="1" destOrd="0" presId="urn:microsoft.com/office/officeart/2005/8/layout/venn1"/>
    <dgm:cxn modelId="{C74F8987-E13E-40C9-A3B4-C426339E7884}" srcId="{585D3AEE-BC0C-42AF-A5DE-7AF34B619FCB}" destId="{719DDC84-60F3-4265-8374-410F9CA84F6D}" srcOrd="1" destOrd="0" parTransId="{AFD47EE0-3976-42D8-BAC2-DF61130AD260}" sibTransId="{A9486C85-3980-431C-B75C-647E4CD867E8}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7AA5EBB8-B6B0-4B31-BF68-F226871F1CD9}" type="presParOf" srcId="{C7A134A1-B2E4-43B7-AF82-4502C7E6CE33}" destId="{5EFA32DD-8B31-431B-85CC-2C95686A97AA}" srcOrd="2" destOrd="0" presId="urn:microsoft.com/office/officeart/2005/8/layout/venn1"/>
    <dgm:cxn modelId="{53C517E4-1777-498F-B658-AD003ACF7677}" type="presParOf" srcId="{C7A134A1-B2E4-43B7-AF82-4502C7E6CE33}" destId="{D6751B61-3582-4F05-899E-5DAE549B0DB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2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FA32DD-8B31-431B-85CC-2C95686A97AA}" type="pres">
      <dgm:prSet presAssocID="{719DDC84-60F3-4265-8374-410F9CA84F6D}" presName="circ2" presStyleLbl="vennNode1" presStyleIdx="1" presStyleCnt="2"/>
      <dgm:spPr/>
    </dgm:pt>
    <dgm:pt modelId="{D6751B61-3582-4F05-899E-5DAE549B0DB5}" type="pres">
      <dgm:prSet presAssocID="{719DDC84-60F3-4265-8374-410F9CA84F6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87E75827-3EBF-4E75-9596-7E34EEEFE8A5}" type="presOf" srcId="{719DDC84-60F3-4265-8374-410F9CA84F6D}" destId="{5EFA32DD-8B31-431B-85CC-2C95686A97AA}" srcOrd="0" destOrd="0" presId="urn:microsoft.com/office/officeart/2005/8/layout/venn1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C2315B83-80F6-40DE-B911-1BC48A057426}" type="presOf" srcId="{719DDC84-60F3-4265-8374-410F9CA84F6D}" destId="{D6751B61-3582-4F05-899E-5DAE549B0DB5}" srcOrd="1" destOrd="0" presId="urn:microsoft.com/office/officeart/2005/8/layout/venn1"/>
    <dgm:cxn modelId="{C74F8987-E13E-40C9-A3B4-C426339E7884}" srcId="{585D3AEE-BC0C-42AF-A5DE-7AF34B619FCB}" destId="{719DDC84-60F3-4265-8374-410F9CA84F6D}" srcOrd="1" destOrd="0" parTransId="{AFD47EE0-3976-42D8-BAC2-DF61130AD260}" sibTransId="{A9486C85-3980-431C-B75C-647E4CD867E8}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7AA5EBB8-B6B0-4B31-BF68-F226871F1CD9}" type="presParOf" srcId="{C7A134A1-B2E4-43B7-AF82-4502C7E6CE33}" destId="{5EFA32DD-8B31-431B-85CC-2C95686A97AA}" srcOrd="2" destOrd="0" presId="urn:microsoft.com/office/officeart/2005/8/layout/venn1"/>
    <dgm:cxn modelId="{53C517E4-1777-498F-B658-AD003ACF7677}" type="presParOf" srcId="{C7A134A1-B2E4-43B7-AF82-4502C7E6CE33}" destId="{D6751B61-3582-4F05-899E-5DAE549B0DB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Utilisateur a le dernier mot.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1" custScaleX="75002" custScaleY="75002" custLinFactNeighborX="-55894" custLinFactNeighborY="-6106"/>
      <dgm:spPr/>
    </dgm:pt>
    <dgm:pt modelId="{A90587E8-C0DF-4408-818A-47D9608255B3}" type="pres">
      <dgm:prSet presAssocID="{9443E9F0-AFC9-4406-A501-63AF6A7AD79E}" presName="firstChildTx" presStyleLbl="bgAccFollowNode1" presStyleIdx="0" presStyleCnt="1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53005" custScaleY="53005" custLinFactNeighborX="19216" custLinFactNeighborY="8983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2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FA32DD-8B31-431B-85CC-2C95686A97AA}" type="pres">
      <dgm:prSet presAssocID="{719DDC84-60F3-4265-8374-410F9CA84F6D}" presName="circ2" presStyleLbl="vennNode1" presStyleIdx="1" presStyleCnt="2"/>
      <dgm:spPr/>
    </dgm:pt>
    <dgm:pt modelId="{D6751B61-3582-4F05-899E-5DAE549B0DB5}" type="pres">
      <dgm:prSet presAssocID="{719DDC84-60F3-4265-8374-410F9CA84F6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87E75827-3EBF-4E75-9596-7E34EEEFE8A5}" type="presOf" srcId="{719DDC84-60F3-4265-8374-410F9CA84F6D}" destId="{5EFA32DD-8B31-431B-85CC-2C95686A97AA}" srcOrd="0" destOrd="0" presId="urn:microsoft.com/office/officeart/2005/8/layout/venn1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C2315B83-80F6-40DE-B911-1BC48A057426}" type="presOf" srcId="{719DDC84-60F3-4265-8374-410F9CA84F6D}" destId="{D6751B61-3582-4F05-899E-5DAE549B0DB5}" srcOrd="1" destOrd="0" presId="urn:microsoft.com/office/officeart/2005/8/layout/venn1"/>
    <dgm:cxn modelId="{C74F8987-E13E-40C9-A3B4-C426339E7884}" srcId="{585D3AEE-BC0C-42AF-A5DE-7AF34B619FCB}" destId="{719DDC84-60F3-4265-8374-410F9CA84F6D}" srcOrd="1" destOrd="0" parTransId="{AFD47EE0-3976-42D8-BAC2-DF61130AD260}" sibTransId="{A9486C85-3980-431C-B75C-647E4CD867E8}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7AA5EBB8-B6B0-4B31-BF68-F226871F1CD9}" type="presParOf" srcId="{C7A134A1-B2E4-43B7-AF82-4502C7E6CE33}" destId="{5EFA32DD-8B31-431B-85CC-2C95686A97AA}" srcOrd="2" destOrd="0" presId="urn:microsoft.com/office/officeart/2005/8/layout/venn1"/>
    <dgm:cxn modelId="{53C517E4-1777-498F-B658-AD003ACF7677}" type="presParOf" srcId="{C7A134A1-B2E4-43B7-AF82-4502C7E6CE33}" destId="{D6751B61-3582-4F05-899E-5DAE549B0DB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Utilisateur a le dernier mot.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/>
      <dgm:spPr/>
      <dgm:t>
        <a:bodyPr/>
        <a:lstStyle/>
        <a:p>
          <a:r>
            <a:rPr lang="fr-CH" dirty="0" err="1"/>
            <a:t>Rooting</a:t>
          </a:r>
          <a:endParaRPr lang="fr-CH" dirty="0"/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2"/>
      <dgm:spPr/>
    </dgm:pt>
    <dgm:pt modelId="{A90587E8-C0DF-4408-818A-47D9608255B3}" type="pres">
      <dgm:prSet presAssocID="{9443E9F0-AFC9-4406-A501-63AF6A7AD79E}" presName="firstChildTx" presStyleLbl="bgAccFollowNode1" presStyleIdx="0" presStyleCnt="2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2"/>
      <dgm:spPr/>
    </dgm:pt>
    <dgm:pt modelId="{01814B08-D584-42A3-A540-7147CBD6AF64}" type="pres">
      <dgm:prSet presAssocID="{B9B8C59B-1E13-4575-BEA7-523F01146DE9}" presName="childTx" presStyleLbl="bgAccFollowNode1" presStyleIdx="1" presStyleCnt="2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b="1" dirty="0"/>
            <a:t>Intent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1" custScaleX="75746" custScaleY="75746" custLinFactX="-3943" custLinFactNeighborX="-100000" custLinFactNeighborY="8368"/>
      <dgm:spPr/>
    </dgm:pt>
    <dgm:pt modelId="{A90587E8-C0DF-4408-818A-47D9608255B3}" type="pres">
      <dgm:prSet presAssocID="{9443E9F0-AFC9-4406-A501-63AF6A7AD79E}" presName="firstChildTx" presStyleLbl="bgAccFollowNode1" presStyleIdx="0" presStyleCnt="1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44570" custScaleY="44570" custLinFactX="-100000" custLinFactY="200000" custLinFactNeighborX="-157687" custLinFactNeighborY="275855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2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2"/>
      <dgm:spPr/>
    </dgm:pt>
    <dgm:pt modelId="{5EF6BB79-08D9-4234-A926-96A3DA5A39FB}" type="pres">
      <dgm:prSet presAssocID="{BA20C824-91CA-41D5-B9CC-FD40C757A48C}" presName="dstNode" presStyleLbl="node1" presStyleIdx="0" presStyleCnt="2"/>
      <dgm:spPr/>
    </dgm:pt>
    <dgm:pt modelId="{9B1C6729-59AD-47EB-A625-D1772338AF54}" type="pres">
      <dgm:prSet presAssocID="{C28E377C-1C51-4DBC-93B6-47E3D0374C60}" presName="text_1" presStyleLbl="node1" presStyleIdx="0" presStyleCnt="2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2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2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2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 custT="1"/>
      <dgm:spPr/>
      <dgm:t>
        <a:bodyPr/>
        <a:lstStyle/>
        <a:p>
          <a:r>
            <a:rPr lang="fr-CH" sz="3600" b="1" dirty="0"/>
            <a:t>Intent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 custT="1"/>
      <dgm:spPr/>
      <dgm:t>
        <a:bodyPr/>
        <a:lstStyle/>
        <a:p>
          <a:r>
            <a:rPr lang="fr-CH" sz="3200" b="1" dirty="0"/>
            <a:t>Binder</a:t>
          </a:r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2" custScaleX="133935" custScaleY="133935" custLinFactNeighborX="-34201" custLinFactNeighborY="-8228"/>
      <dgm:spPr/>
    </dgm:pt>
    <dgm:pt modelId="{A90587E8-C0DF-4408-818A-47D9608255B3}" type="pres">
      <dgm:prSet presAssocID="{9443E9F0-AFC9-4406-A501-63AF6A7AD79E}" presName="firstChildTx" presStyleLbl="bgAccFollowNode1" presStyleIdx="0" presStyleCnt="2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2" custScaleX="133935" custScaleY="133935" custLinFactNeighborX="-34201" custLinFactNeighborY="-38955"/>
      <dgm:spPr/>
    </dgm:pt>
    <dgm:pt modelId="{01814B08-D584-42A3-A540-7147CBD6AF64}" type="pres">
      <dgm:prSet presAssocID="{B9B8C59B-1E13-4575-BEA7-523F01146DE9}" presName="childTx" presStyleLbl="bgAccFollowNode1" presStyleIdx="1" presStyleCnt="2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84580" custScaleY="84580" custLinFactY="100000" custLinFactNeighborX="-71954" custLinFactNeighborY="123259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B5E76947-E4F8-4157-82A3-876A1E35517E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dirty="0">
            <a:solidFill>
              <a:schemeClr val="bg1"/>
            </a:solidFill>
          </a:endParaRPr>
        </a:p>
      </dgm:t>
    </dgm:pt>
    <dgm:pt modelId="{04D3E0D7-2C2D-48F3-AB6F-940BDD917D98}" type="par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0F3BB6D-A53D-411D-A1CC-003FAADA7C4C}" type="sibTrans" cxnId="{8A668C15-54A4-40A9-A3F9-28703FA138B5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719DDC84-60F3-4265-8374-410F9CA84F6D}">
      <dgm:prSet phldrT="[Texte]"/>
      <dgm:spPr/>
      <dgm:t>
        <a:bodyPr/>
        <a:lstStyle/>
        <a:p>
          <a:r>
            <a:rPr lang="fr-CH" b="1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dirty="0">
            <a:solidFill>
              <a:schemeClr val="bg1"/>
            </a:solidFill>
          </a:endParaRPr>
        </a:p>
      </dgm:t>
    </dgm:pt>
    <dgm:pt modelId="{AFD47EE0-3976-42D8-BAC2-DF61130AD260}" type="par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A9486C85-3980-431C-B75C-647E4CD867E8}" type="sibTrans" cxnId="{C74F8987-E13E-40C9-A3B4-C426339E788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D7278BE1-C962-49CD-86D0-5B9566D022E3}" type="pres">
      <dgm:prSet presAssocID="{1F0B4916-FED2-49B8-B270-DB1D15A6020F}" presName="circ1" presStyleLbl="vennNode1" presStyleIdx="0" presStyleCnt="3"/>
      <dgm:spPr/>
    </dgm:pt>
    <dgm:pt modelId="{EF86461A-D4A4-4C73-A833-7A91736D9100}" type="pres">
      <dgm:prSet presAssocID="{1F0B4916-FED2-49B8-B270-DB1D15A602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2A5E3-7663-4613-946D-948C88D84C17}" type="pres">
      <dgm:prSet presAssocID="{B5E76947-E4F8-4157-82A3-876A1E35517E}" presName="circ2" presStyleLbl="vennNode1" presStyleIdx="1" presStyleCnt="3"/>
      <dgm:spPr/>
    </dgm:pt>
    <dgm:pt modelId="{1442B649-B491-4933-8B18-D5AB6C60B893}" type="pres">
      <dgm:prSet presAssocID="{B5E76947-E4F8-4157-82A3-876A1E3551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EA8834-3DCC-44BD-A573-BF88850F73F5}" type="pres">
      <dgm:prSet presAssocID="{719DDC84-60F3-4265-8374-410F9CA84F6D}" presName="circ3" presStyleLbl="vennNode1" presStyleIdx="2" presStyleCnt="3"/>
      <dgm:spPr/>
    </dgm:pt>
    <dgm:pt modelId="{986F101F-225C-4B0C-8E3E-7B0E84B00765}" type="pres">
      <dgm:prSet presAssocID="{719DDC84-60F3-4265-8374-410F9CA84F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E98C0B-5894-46D4-8EE8-22F9BF7619FF}" type="presOf" srcId="{B5E76947-E4F8-4157-82A3-876A1E35517E}" destId="{8652A5E3-7663-4613-946D-948C88D84C17}" srcOrd="0" destOrd="0" presId="urn:microsoft.com/office/officeart/2005/8/layout/venn1"/>
    <dgm:cxn modelId="{8A668C15-54A4-40A9-A3F9-28703FA138B5}" srcId="{585D3AEE-BC0C-42AF-A5DE-7AF34B619FCB}" destId="{B5E76947-E4F8-4157-82A3-876A1E35517E}" srcOrd="1" destOrd="0" parTransId="{04D3E0D7-2C2D-48F3-AB6F-940BDD917D98}" sibTransId="{D0F3BB6D-A53D-411D-A1CC-003FAADA7C4C}"/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A861CA40-BC55-4781-B397-F404C3D0A528}" type="presOf" srcId="{1F0B4916-FED2-49B8-B270-DB1D15A6020F}" destId="{D7278BE1-C962-49CD-86D0-5B9566D022E3}" srcOrd="0" destOrd="0" presId="urn:microsoft.com/office/officeart/2005/8/layout/venn1"/>
    <dgm:cxn modelId="{8D054A47-5A83-4927-B9D3-81A84F5DB6E6}" type="presOf" srcId="{1F0B4916-FED2-49B8-B270-DB1D15A6020F}" destId="{EF86461A-D4A4-4C73-A833-7A91736D9100}" srcOrd="1" destOrd="0" presId="urn:microsoft.com/office/officeart/2005/8/layout/venn1"/>
    <dgm:cxn modelId="{65FFFA7D-C171-4F68-9ABD-0A55F8498504}" type="presOf" srcId="{719DDC84-60F3-4265-8374-410F9CA84F6D}" destId="{986F101F-225C-4B0C-8E3E-7B0E84B00765}" srcOrd="1" destOrd="0" presId="urn:microsoft.com/office/officeart/2005/8/layout/venn1"/>
    <dgm:cxn modelId="{C74F8987-E13E-40C9-A3B4-C426339E7884}" srcId="{585D3AEE-BC0C-42AF-A5DE-7AF34B619FCB}" destId="{719DDC84-60F3-4265-8374-410F9CA84F6D}" srcOrd="2" destOrd="0" parTransId="{AFD47EE0-3976-42D8-BAC2-DF61130AD260}" sibTransId="{A9486C85-3980-431C-B75C-647E4CD867E8}"/>
    <dgm:cxn modelId="{F9CD8998-A176-4B9C-9000-4D1A99A98369}" type="presOf" srcId="{719DDC84-60F3-4265-8374-410F9CA84F6D}" destId="{4CEA8834-3DCC-44BD-A573-BF88850F73F5}" srcOrd="0" destOrd="0" presId="urn:microsoft.com/office/officeart/2005/8/layout/venn1"/>
    <dgm:cxn modelId="{07BBB1FD-C5A5-4D07-8C60-AAB691792564}" type="presOf" srcId="{B5E76947-E4F8-4157-82A3-876A1E35517E}" destId="{1442B649-B491-4933-8B18-D5AB6C60B893}" srcOrd="1" destOrd="0" presId="urn:microsoft.com/office/officeart/2005/8/layout/venn1"/>
    <dgm:cxn modelId="{1C7DCD2B-F5D0-4F4C-AC49-F44D40CD8004}" type="presParOf" srcId="{C7A134A1-B2E4-43B7-AF82-4502C7E6CE33}" destId="{D7278BE1-C962-49CD-86D0-5B9566D022E3}" srcOrd="0" destOrd="0" presId="urn:microsoft.com/office/officeart/2005/8/layout/venn1"/>
    <dgm:cxn modelId="{9719C1B2-F415-4757-9E8C-36D69035840E}" type="presParOf" srcId="{C7A134A1-B2E4-43B7-AF82-4502C7E6CE33}" destId="{EF86461A-D4A4-4C73-A833-7A91736D9100}" srcOrd="1" destOrd="0" presId="urn:microsoft.com/office/officeart/2005/8/layout/venn1"/>
    <dgm:cxn modelId="{CF8D7F08-3CE9-4BA6-A851-F61A5A1692C4}" type="presParOf" srcId="{C7A134A1-B2E4-43B7-AF82-4502C7E6CE33}" destId="{8652A5E3-7663-4613-946D-948C88D84C17}" srcOrd="2" destOrd="0" presId="urn:microsoft.com/office/officeart/2005/8/layout/venn1"/>
    <dgm:cxn modelId="{9D4725CC-471E-4175-B44F-DC188999E809}" type="presParOf" srcId="{C7A134A1-B2E4-43B7-AF82-4502C7E6CE33}" destId="{1442B649-B491-4933-8B18-D5AB6C60B893}" srcOrd="3" destOrd="0" presId="urn:microsoft.com/office/officeart/2005/8/layout/venn1"/>
    <dgm:cxn modelId="{E099147A-2618-403C-8966-C60F662CFB0C}" type="presParOf" srcId="{C7A134A1-B2E4-43B7-AF82-4502C7E6CE33}" destId="{4CEA8834-3DCC-44BD-A573-BF88850F73F5}" srcOrd="4" destOrd="0" presId="urn:microsoft.com/office/officeart/2005/8/layout/venn1"/>
    <dgm:cxn modelId="{702C0A18-DCB8-4B2D-BEA4-53E7260A0361}" type="presParOf" srcId="{C7A134A1-B2E4-43B7-AF82-4502C7E6CE33}" destId="{986F101F-225C-4B0C-8E3E-7B0E84B007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b="1" dirty="0"/>
            <a:t>Intent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B9B8C59B-1E13-4575-BEA7-523F01146DE9}">
      <dgm:prSet phldrT="[Texte]"/>
      <dgm:spPr/>
      <dgm:t>
        <a:bodyPr/>
        <a:lstStyle/>
        <a:p>
          <a:r>
            <a:rPr lang="fr-CH" b="1" dirty="0"/>
            <a:t>Binder</a:t>
          </a:r>
        </a:p>
      </dgm:t>
    </dgm:pt>
    <dgm:pt modelId="{D63DA8F3-238F-4179-A9BF-75E070D573EC}" type="parTrans" cxnId="{18FAA1AC-7644-4D20-9BEF-A203613BB89A}">
      <dgm:prSet/>
      <dgm:spPr/>
      <dgm:t>
        <a:bodyPr/>
        <a:lstStyle/>
        <a:p>
          <a:endParaRPr lang="fr-CH"/>
        </a:p>
      </dgm:t>
    </dgm:pt>
    <dgm:pt modelId="{92E5B3E6-86FA-4526-ABC0-AF88F5318913}" type="sibTrans" cxnId="{18FAA1AC-7644-4D20-9BEF-A203613BB89A}">
      <dgm:prSet/>
      <dgm:spPr/>
      <dgm:t>
        <a:bodyPr/>
        <a:lstStyle/>
        <a:p>
          <a:endParaRPr lang="fr-CH"/>
        </a:p>
      </dgm:t>
    </dgm:pt>
    <dgm:pt modelId="{D00475E1-9963-45E2-91F5-396B43490630}">
      <dgm:prSet phldrT="[Texte]"/>
      <dgm:spPr/>
      <dgm:t>
        <a:bodyPr/>
        <a:lstStyle/>
        <a:p>
          <a:r>
            <a:rPr lang="fr-CH" b="1" dirty="0"/>
            <a:t>Messenger</a:t>
          </a:r>
        </a:p>
      </dgm:t>
    </dgm:pt>
    <dgm:pt modelId="{D7EAF81D-B6BC-4E5D-9897-1FDCBBBA701D}" type="parTrans" cxnId="{7B86CAE3-42AF-474A-95F7-87373A1C383D}">
      <dgm:prSet/>
      <dgm:spPr/>
      <dgm:t>
        <a:bodyPr/>
        <a:lstStyle/>
        <a:p>
          <a:endParaRPr lang="fr-CH"/>
        </a:p>
      </dgm:t>
    </dgm:pt>
    <dgm:pt modelId="{D338884F-48F3-4DDB-BFCF-E6E647E2DC45}" type="sibTrans" cxnId="{7B86CAE3-42AF-474A-95F7-87373A1C383D}">
      <dgm:prSet/>
      <dgm:spPr/>
      <dgm:t>
        <a:bodyPr/>
        <a:lstStyle/>
        <a:p>
          <a:endParaRPr lang="fr-CH"/>
        </a:p>
      </dgm:t>
    </dgm:pt>
    <dgm:pt modelId="{DB3ED904-3DE7-4DFE-B000-4D0E086B0A3B}">
      <dgm:prSet phldrT="[Texte]"/>
      <dgm:spPr/>
      <dgm:t>
        <a:bodyPr/>
        <a:lstStyle/>
        <a:p>
          <a:r>
            <a:rPr lang="fr-CH" dirty="0"/>
            <a:t>Certification des données entre activités</a:t>
          </a:r>
        </a:p>
      </dgm:t>
    </dgm:pt>
    <dgm:pt modelId="{34B0AFA2-818A-4CFA-9098-DAACD9546699}" type="parTrans" cxnId="{43785151-EC3F-4F15-BFA6-0CEB5A147E24}">
      <dgm:prSet/>
      <dgm:spPr/>
      <dgm:t>
        <a:bodyPr/>
        <a:lstStyle/>
        <a:p>
          <a:endParaRPr lang="fr-CH"/>
        </a:p>
      </dgm:t>
    </dgm:pt>
    <dgm:pt modelId="{CB5A5077-83E7-46CE-ACC1-91CF02F5084D}" type="sibTrans" cxnId="{43785151-EC3F-4F15-BFA6-0CEB5A147E24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4" custScaleX="158185" custScaleY="158185" custLinFactX="-3139" custLinFactNeighborX="-100000" custLinFactNeighborY="30938"/>
      <dgm:spPr/>
    </dgm:pt>
    <dgm:pt modelId="{A90587E8-C0DF-4408-818A-47D9608255B3}" type="pres">
      <dgm:prSet presAssocID="{9443E9F0-AFC9-4406-A501-63AF6A7AD79E}" presName="firstChildTx" presStyleLbl="bgAccFollowNode1" presStyleIdx="0" presStyleCnt="4">
        <dgm:presLayoutVars>
          <dgm:bulletEnabled val="1"/>
        </dgm:presLayoutVars>
      </dgm:prSet>
      <dgm:spPr/>
    </dgm:pt>
    <dgm:pt modelId="{A3D4982C-6796-4CA8-B651-C797D4FE1C0B}" type="pres">
      <dgm:prSet presAssocID="{B9B8C59B-1E13-4575-BEA7-523F01146DE9}" presName="comp" presStyleCnt="0"/>
      <dgm:spPr/>
    </dgm:pt>
    <dgm:pt modelId="{063F011C-1E23-4EDC-B2F0-3FD286BE0D00}" type="pres">
      <dgm:prSet presAssocID="{B9B8C59B-1E13-4575-BEA7-523F01146DE9}" presName="child" presStyleLbl="bgAccFollowNode1" presStyleIdx="1" presStyleCnt="4" custScaleX="158185" custScaleY="158185" custLinFactX="-3139" custLinFactNeighborX="-100000" custLinFactNeighborY="16165"/>
      <dgm:spPr/>
    </dgm:pt>
    <dgm:pt modelId="{01814B08-D584-42A3-A540-7147CBD6AF64}" type="pres">
      <dgm:prSet presAssocID="{B9B8C59B-1E13-4575-BEA7-523F01146DE9}" presName="childTx" presStyleLbl="bgAccFollowNode1" presStyleIdx="1" presStyleCnt="4">
        <dgm:presLayoutVars>
          <dgm:bulletEnabled val="1"/>
        </dgm:presLayoutVars>
      </dgm:prSet>
      <dgm:spPr/>
    </dgm:pt>
    <dgm:pt modelId="{C4DB71EB-F0D1-462C-B8C6-CDE7764DBBC0}" type="pres">
      <dgm:prSet presAssocID="{DB3ED904-3DE7-4DFE-B000-4D0E086B0A3B}" presName="comp" presStyleCnt="0"/>
      <dgm:spPr/>
    </dgm:pt>
    <dgm:pt modelId="{36B8BBB4-2143-4193-B478-24514F5CCED6}" type="pres">
      <dgm:prSet presAssocID="{DB3ED904-3DE7-4DFE-B000-4D0E086B0A3B}" presName="child" presStyleLbl="bgAccFollowNode1" presStyleIdx="2" presStyleCnt="4" custScaleX="149075" custScaleY="181795" custLinFactY="-100000" custLinFactNeighborX="72605" custLinFactNeighborY="-180096"/>
      <dgm:spPr/>
    </dgm:pt>
    <dgm:pt modelId="{DBC23FC8-C56A-4C94-8458-EC0A75415700}" type="pres">
      <dgm:prSet presAssocID="{DB3ED904-3DE7-4DFE-B000-4D0E086B0A3B}" presName="childTx" presStyleLbl="bgAccFollowNode1" presStyleIdx="2" presStyleCnt="4">
        <dgm:presLayoutVars>
          <dgm:bulletEnabled val="1"/>
        </dgm:presLayoutVars>
      </dgm:prSet>
      <dgm:spPr/>
    </dgm:pt>
    <dgm:pt modelId="{D17AD346-3F6D-4B06-A011-CCF00305C22B}" type="pres">
      <dgm:prSet presAssocID="{D00475E1-9963-45E2-91F5-396B43490630}" presName="comp" presStyleCnt="0"/>
      <dgm:spPr/>
    </dgm:pt>
    <dgm:pt modelId="{0C176F5E-5215-4642-AD67-1BC4306B45B4}" type="pres">
      <dgm:prSet presAssocID="{D00475E1-9963-45E2-91F5-396B43490630}" presName="child" presStyleLbl="bgAccFollowNode1" presStyleIdx="3" presStyleCnt="4" custScaleX="158185" custScaleY="158185" custLinFactX="-3272" custLinFactY="-74861" custLinFactNeighborX="-100000" custLinFactNeighborY="-100000"/>
      <dgm:spPr/>
    </dgm:pt>
    <dgm:pt modelId="{948E7EA0-1A12-4F58-BC14-D3B071FDC3E2}" type="pres">
      <dgm:prSet presAssocID="{D00475E1-9963-45E2-91F5-396B43490630}" presName="childTx" presStyleLbl="bgAccFollowNode1" presStyleIdx="3" presStyleCnt="4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116344" custScaleY="116344" custLinFactX="-100000" custLinFactY="200000" custLinFactNeighborX="-157687" custLinFactNeighborY="275855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760CE54B-A9AF-4355-A2DB-1D46B9E0B646}" type="presOf" srcId="{D00475E1-9963-45E2-91F5-396B43490630}" destId="{0C176F5E-5215-4642-AD67-1BC4306B45B4}" srcOrd="0" destOrd="0" presId="urn:microsoft.com/office/officeart/2005/8/layout/hList9"/>
    <dgm:cxn modelId="{43785151-EC3F-4F15-BFA6-0CEB5A147E24}" srcId="{9443E9F0-AFC9-4406-A501-63AF6A7AD79E}" destId="{DB3ED904-3DE7-4DFE-B000-4D0E086B0A3B}" srcOrd="2" destOrd="0" parTransId="{34B0AFA2-818A-4CFA-9098-DAACD9546699}" sibTransId="{CB5A5077-83E7-46CE-ACC1-91CF02F5084D}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2700C289-1AEE-4A24-AA9B-21392DD4D791}" type="presOf" srcId="{B9B8C59B-1E13-4575-BEA7-523F01146DE9}" destId="{01814B08-D584-42A3-A540-7147CBD6AF64}" srcOrd="1" destOrd="0" presId="urn:microsoft.com/office/officeart/2005/8/layout/hList9"/>
    <dgm:cxn modelId="{8386D4A6-1062-4020-9C43-BF88DBA3B83A}" type="presOf" srcId="{B9B8C59B-1E13-4575-BEA7-523F01146DE9}" destId="{063F011C-1E23-4EDC-B2F0-3FD286BE0D00}" srcOrd="0" destOrd="0" presId="urn:microsoft.com/office/officeart/2005/8/layout/hList9"/>
    <dgm:cxn modelId="{18FAA1AC-7644-4D20-9BEF-A203613BB89A}" srcId="{9443E9F0-AFC9-4406-A501-63AF6A7AD79E}" destId="{B9B8C59B-1E13-4575-BEA7-523F01146DE9}" srcOrd="1" destOrd="0" parTransId="{D63DA8F3-238F-4179-A9BF-75E070D573EC}" sibTransId="{92E5B3E6-86FA-4526-ABC0-AF88F5318913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5C6EFBDC-E5B4-416B-9A59-45A4F2E2805C}" type="presOf" srcId="{D00475E1-9963-45E2-91F5-396B43490630}" destId="{948E7EA0-1A12-4F58-BC14-D3B071FDC3E2}" srcOrd="1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7B86CAE3-42AF-474A-95F7-87373A1C383D}" srcId="{9443E9F0-AFC9-4406-A501-63AF6A7AD79E}" destId="{D00475E1-9963-45E2-91F5-396B43490630}" srcOrd="3" destOrd="0" parTransId="{D7EAF81D-B6BC-4E5D-9897-1FDCBBBA701D}" sibTransId="{D338884F-48F3-4DDB-BFCF-E6E647E2DC45}"/>
    <dgm:cxn modelId="{7E997DEB-DEBA-40BE-8721-CA84943C3F17}" type="presOf" srcId="{DB3ED904-3DE7-4DFE-B000-4D0E086B0A3B}" destId="{36B8BBB4-2143-4193-B478-24514F5CCED6}" srcOrd="0" destOrd="0" presId="urn:microsoft.com/office/officeart/2005/8/layout/hList9"/>
    <dgm:cxn modelId="{475D37EC-ACC7-4A00-917A-61451E3821D6}" type="presOf" srcId="{DB3ED904-3DE7-4DFE-B000-4D0E086B0A3B}" destId="{DBC23FC8-C56A-4C94-8458-EC0A75415700}" srcOrd="1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2916637F-B83F-4F54-B059-4055F4FD28A0}" type="presParOf" srcId="{50CDCE78-E206-4E6F-B155-5432560DD2E9}" destId="{A3D4982C-6796-4CA8-B651-C797D4FE1C0B}" srcOrd="2" destOrd="0" presId="urn:microsoft.com/office/officeart/2005/8/layout/hList9"/>
    <dgm:cxn modelId="{4830AA5A-60DA-43E8-8E28-74F65EC1966D}" type="presParOf" srcId="{A3D4982C-6796-4CA8-B651-C797D4FE1C0B}" destId="{063F011C-1E23-4EDC-B2F0-3FD286BE0D00}" srcOrd="0" destOrd="0" presId="urn:microsoft.com/office/officeart/2005/8/layout/hList9"/>
    <dgm:cxn modelId="{9CE9BD95-006F-49E2-ABD4-FE3705957D1F}" type="presParOf" srcId="{A3D4982C-6796-4CA8-B651-C797D4FE1C0B}" destId="{01814B08-D584-42A3-A540-7147CBD6AF64}" srcOrd="1" destOrd="0" presId="urn:microsoft.com/office/officeart/2005/8/layout/hList9"/>
    <dgm:cxn modelId="{D14EB3FF-194E-470E-88BE-A8370D31F39D}" type="presParOf" srcId="{50CDCE78-E206-4E6F-B155-5432560DD2E9}" destId="{C4DB71EB-F0D1-462C-B8C6-CDE7764DBBC0}" srcOrd="3" destOrd="0" presId="urn:microsoft.com/office/officeart/2005/8/layout/hList9"/>
    <dgm:cxn modelId="{D5522C95-0641-453D-A2D8-2FBABB8A48DA}" type="presParOf" srcId="{C4DB71EB-F0D1-462C-B8C6-CDE7764DBBC0}" destId="{36B8BBB4-2143-4193-B478-24514F5CCED6}" srcOrd="0" destOrd="0" presId="urn:microsoft.com/office/officeart/2005/8/layout/hList9"/>
    <dgm:cxn modelId="{F3084E73-AB45-44D4-AD65-5F39AED8ADE0}" type="presParOf" srcId="{C4DB71EB-F0D1-462C-B8C6-CDE7764DBBC0}" destId="{DBC23FC8-C56A-4C94-8458-EC0A75415700}" srcOrd="1" destOrd="0" presId="urn:microsoft.com/office/officeart/2005/8/layout/hList9"/>
    <dgm:cxn modelId="{3FCED39A-7828-4440-BCD9-7991E746748C}" type="presParOf" srcId="{50CDCE78-E206-4E6F-B155-5432560DD2E9}" destId="{D17AD346-3F6D-4B06-A011-CCF00305C22B}" srcOrd="4" destOrd="0" presId="urn:microsoft.com/office/officeart/2005/8/layout/hList9"/>
    <dgm:cxn modelId="{C99935C4-CAE9-4BDF-943B-D789D5941C84}" type="presParOf" srcId="{D17AD346-3F6D-4B06-A011-CCF00305C22B}" destId="{0C176F5E-5215-4642-AD67-1BC4306B45B4}" srcOrd="0" destOrd="0" presId="urn:microsoft.com/office/officeart/2005/8/layout/hList9"/>
    <dgm:cxn modelId="{4D729AFC-347C-4AA3-94AA-19D33E905CAB}" type="presParOf" srcId="{D17AD346-3F6D-4B06-A011-CCF00305C22B}" destId="{948E7EA0-1A12-4F58-BC14-D3B071FDC3E2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F5FF9BB-8538-44DD-B394-4984C0133E14}" type="presParOf" srcId="{1473B007-4557-4A07-B284-95341FCF4AC3}" destId="{2731369D-FD96-44E1-964B-47BE0A5CCF3F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2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3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3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72EA57AB-D6F0-4886-90CD-F48E5D95E598}">
      <dgm:prSet phldrT="[Texte]"/>
      <dgm:spPr/>
      <dgm:t>
        <a:bodyPr/>
        <a:lstStyle/>
        <a:p>
          <a:r>
            <a:rPr lang="fr-CH" dirty="0"/>
            <a:t>Authenticité</a:t>
          </a:r>
        </a:p>
      </dgm:t>
    </dgm:pt>
    <dgm:pt modelId="{F2035095-5E1C-4BBB-8A03-5CF13FCB4B65}" type="parTrans" cxnId="{535288F4-1E38-4CEB-9393-FB1ED83D55D0}">
      <dgm:prSet/>
      <dgm:spPr/>
      <dgm:t>
        <a:bodyPr/>
        <a:lstStyle/>
        <a:p>
          <a:endParaRPr lang="fr-CH"/>
        </a:p>
      </dgm:t>
    </dgm:pt>
    <dgm:pt modelId="{F83A7F7B-A437-4620-A6B7-ECE27AC9A5F0}" type="sibTrans" cxnId="{535288F4-1E38-4CEB-9393-FB1ED83D55D0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4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4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4">
        <dgm:presLayoutVars>
          <dgm:bulletEnabled val="1"/>
        </dgm:presLayoutVars>
      </dgm:prSet>
      <dgm:spPr/>
    </dgm:pt>
    <dgm:pt modelId="{97690971-BE43-4C29-89EF-A5B53D6AC1B7}" type="pres">
      <dgm:prSet presAssocID="{F478FEC5-EA1E-4F75-9F3A-901F19C6B55C}" presName="parSpace" presStyleCnt="0"/>
      <dgm:spPr/>
    </dgm:pt>
    <dgm:pt modelId="{736860A5-BFD4-4F2B-B8EF-2BE53F272226}" type="pres">
      <dgm:prSet presAssocID="{72EA57AB-D6F0-4886-90CD-F48E5D95E59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E1638E3-8704-49FF-BB34-1DE78B0FF9C0}" type="presOf" srcId="{72EA57AB-D6F0-4886-90CD-F48E5D95E598}" destId="{736860A5-BFD4-4F2B-B8EF-2BE53F272226}" srcOrd="0" destOrd="0" presId="urn:microsoft.com/office/officeart/2005/8/layout/hChevron3"/>
    <dgm:cxn modelId="{535288F4-1E38-4CEB-9393-FB1ED83D55D0}" srcId="{D03B9085-5795-45A5-B85E-BC35B636F064}" destId="{72EA57AB-D6F0-4886-90CD-F48E5D95E598}" srcOrd="3" destOrd="0" parTransId="{F2035095-5E1C-4BBB-8A03-5CF13FCB4B65}" sibTransId="{F83A7F7B-A437-4620-A6B7-ECE27AC9A5F0}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  <dgm:cxn modelId="{61688AB7-3FE0-445B-A5DD-263A97EFCE22}" type="presParOf" srcId="{1473B007-4557-4A07-B284-95341FCF4AC3}" destId="{97690971-BE43-4C29-89EF-A5B53D6AC1B7}" srcOrd="5" destOrd="0" presId="urn:microsoft.com/office/officeart/2005/8/layout/hChevron3"/>
    <dgm:cxn modelId="{3BEA9853-469E-4A8E-AAD2-52D80CEF5022}" type="presParOf" srcId="{1473B007-4557-4A07-B284-95341FCF4AC3}" destId="{736860A5-BFD4-4F2B-B8EF-2BE53F27222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72EA57AB-D6F0-4886-90CD-F48E5D95E598}">
      <dgm:prSet phldrT="[Texte]"/>
      <dgm:spPr/>
      <dgm:t>
        <a:bodyPr/>
        <a:lstStyle/>
        <a:p>
          <a:r>
            <a:rPr lang="fr-CH" dirty="0"/>
            <a:t>Authenticité</a:t>
          </a:r>
        </a:p>
      </dgm:t>
    </dgm:pt>
    <dgm:pt modelId="{F2035095-5E1C-4BBB-8A03-5CF13FCB4B65}" type="parTrans" cxnId="{535288F4-1E38-4CEB-9393-FB1ED83D55D0}">
      <dgm:prSet/>
      <dgm:spPr/>
      <dgm:t>
        <a:bodyPr/>
        <a:lstStyle/>
        <a:p>
          <a:endParaRPr lang="fr-CH"/>
        </a:p>
      </dgm:t>
    </dgm:pt>
    <dgm:pt modelId="{F83A7F7B-A437-4620-A6B7-ECE27AC9A5F0}" type="sibTrans" cxnId="{535288F4-1E38-4CEB-9393-FB1ED83D55D0}">
      <dgm:prSet/>
      <dgm:spPr/>
      <dgm:t>
        <a:bodyPr/>
        <a:lstStyle/>
        <a:p>
          <a:endParaRPr lang="fr-CH"/>
        </a:p>
      </dgm:t>
    </dgm:pt>
    <dgm:pt modelId="{C8B80673-92A8-43DA-999D-0DC2BA8AECB3}">
      <dgm:prSet phldrT="[Texte]"/>
      <dgm:spPr/>
      <dgm:t>
        <a:bodyPr/>
        <a:lstStyle/>
        <a:p>
          <a:r>
            <a:rPr lang="fr-CH" dirty="0"/>
            <a:t>Valide?</a:t>
          </a:r>
        </a:p>
      </dgm:t>
    </dgm:pt>
    <dgm:pt modelId="{BBFA733E-81FB-4389-818E-1818093EA7B4}" type="parTrans" cxnId="{1FA89616-A197-4EA1-894C-DBC1FF4FDF8F}">
      <dgm:prSet/>
      <dgm:spPr/>
      <dgm:t>
        <a:bodyPr/>
        <a:lstStyle/>
        <a:p>
          <a:endParaRPr lang="fr-CH"/>
        </a:p>
      </dgm:t>
    </dgm:pt>
    <dgm:pt modelId="{1E9A728D-66C0-426D-BEF2-8CFDCCD3A49D}" type="sibTrans" cxnId="{1FA89616-A197-4EA1-894C-DBC1FF4FDF8F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5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5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5">
        <dgm:presLayoutVars>
          <dgm:bulletEnabled val="1"/>
        </dgm:presLayoutVars>
      </dgm:prSet>
      <dgm:spPr/>
    </dgm:pt>
    <dgm:pt modelId="{97690971-BE43-4C29-89EF-A5B53D6AC1B7}" type="pres">
      <dgm:prSet presAssocID="{F478FEC5-EA1E-4F75-9F3A-901F19C6B55C}" presName="parSpace" presStyleCnt="0"/>
      <dgm:spPr/>
    </dgm:pt>
    <dgm:pt modelId="{736860A5-BFD4-4F2B-B8EF-2BE53F272226}" type="pres">
      <dgm:prSet presAssocID="{72EA57AB-D6F0-4886-90CD-F48E5D95E598}" presName="parTxOnly" presStyleLbl="node1" presStyleIdx="3" presStyleCnt="5">
        <dgm:presLayoutVars>
          <dgm:bulletEnabled val="1"/>
        </dgm:presLayoutVars>
      </dgm:prSet>
      <dgm:spPr/>
    </dgm:pt>
    <dgm:pt modelId="{FC1D78FA-A552-4E2B-8DD4-59069747CA19}" type="pres">
      <dgm:prSet presAssocID="{F83A7F7B-A437-4620-A6B7-ECE27AC9A5F0}" presName="parSpace" presStyleCnt="0"/>
      <dgm:spPr/>
    </dgm:pt>
    <dgm:pt modelId="{7B335140-7E16-4488-8048-98EDECE36BF6}" type="pres">
      <dgm:prSet presAssocID="{C8B80673-92A8-43DA-999D-0DC2BA8AECB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1FA89616-A197-4EA1-894C-DBC1FF4FDF8F}" srcId="{D03B9085-5795-45A5-B85E-BC35B636F064}" destId="{C8B80673-92A8-43DA-999D-0DC2BA8AECB3}" srcOrd="4" destOrd="0" parTransId="{BBFA733E-81FB-4389-818E-1818093EA7B4}" sibTransId="{1E9A728D-66C0-426D-BEF2-8CFDCCD3A49D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6C93DAA6-3D56-43E8-AC91-98908F4370D6}" type="presOf" srcId="{C8B80673-92A8-43DA-999D-0DC2BA8AECB3}" destId="{7B335140-7E16-4488-8048-98EDECE36BF6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E1638E3-8704-49FF-BB34-1DE78B0FF9C0}" type="presOf" srcId="{72EA57AB-D6F0-4886-90CD-F48E5D95E598}" destId="{736860A5-BFD4-4F2B-B8EF-2BE53F272226}" srcOrd="0" destOrd="0" presId="urn:microsoft.com/office/officeart/2005/8/layout/hChevron3"/>
    <dgm:cxn modelId="{535288F4-1E38-4CEB-9393-FB1ED83D55D0}" srcId="{D03B9085-5795-45A5-B85E-BC35B636F064}" destId="{72EA57AB-D6F0-4886-90CD-F48E5D95E598}" srcOrd="3" destOrd="0" parTransId="{F2035095-5E1C-4BBB-8A03-5CF13FCB4B65}" sibTransId="{F83A7F7B-A437-4620-A6B7-ECE27AC9A5F0}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  <dgm:cxn modelId="{61688AB7-3FE0-445B-A5DD-263A97EFCE22}" type="presParOf" srcId="{1473B007-4557-4A07-B284-95341FCF4AC3}" destId="{97690971-BE43-4C29-89EF-A5B53D6AC1B7}" srcOrd="5" destOrd="0" presId="urn:microsoft.com/office/officeart/2005/8/layout/hChevron3"/>
    <dgm:cxn modelId="{3BEA9853-469E-4A8E-AAD2-52D80CEF5022}" type="presParOf" srcId="{1473B007-4557-4A07-B284-95341FCF4AC3}" destId="{736860A5-BFD4-4F2B-B8EF-2BE53F272226}" srcOrd="6" destOrd="0" presId="urn:microsoft.com/office/officeart/2005/8/layout/hChevron3"/>
    <dgm:cxn modelId="{6D1C1789-BBE5-4BB0-8C5A-EAF8180232CD}" type="presParOf" srcId="{1473B007-4557-4A07-B284-95341FCF4AC3}" destId="{FC1D78FA-A552-4E2B-8DD4-59069747CA19}" srcOrd="7" destOrd="0" presId="urn:microsoft.com/office/officeart/2005/8/layout/hChevron3"/>
    <dgm:cxn modelId="{76A1B37E-54AC-457D-A891-5F9C7B76DDEB}" type="presParOf" srcId="{1473B007-4557-4A07-B284-95341FCF4AC3}" destId="{7B335140-7E16-4488-8048-98EDECE36BF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03B9085-5795-45A5-B85E-BC35B636F06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055E3981-81CA-41E6-B5E7-172172FDCB7A}">
      <dgm:prSet phldrT="[Texte]"/>
      <dgm:spPr/>
      <dgm:t>
        <a:bodyPr/>
        <a:lstStyle/>
        <a:p>
          <a:r>
            <a:rPr lang="fr-CH" dirty="0"/>
            <a:t>Source fiables (OEM)</a:t>
          </a:r>
        </a:p>
      </dgm:t>
    </dgm:pt>
    <dgm:pt modelId="{D3D83A43-BCF9-4565-A341-5B95A259396F}" type="parTrans" cxnId="{4C9A4B2D-DD4D-4C1D-B915-A88472088C4A}">
      <dgm:prSet/>
      <dgm:spPr/>
      <dgm:t>
        <a:bodyPr/>
        <a:lstStyle/>
        <a:p>
          <a:endParaRPr lang="fr-CH"/>
        </a:p>
      </dgm:t>
    </dgm:pt>
    <dgm:pt modelId="{908E9415-E8D9-45C9-A8EA-679EC6FBE3E7}" type="sibTrans" cxnId="{4C9A4B2D-DD4D-4C1D-B915-A88472088C4A}">
      <dgm:prSet/>
      <dgm:spPr/>
      <dgm:t>
        <a:bodyPr/>
        <a:lstStyle/>
        <a:p>
          <a:endParaRPr lang="fr-CH"/>
        </a:p>
      </dgm:t>
    </dgm:pt>
    <dgm:pt modelId="{84123523-6012-4491-96EF-7E66A05ABEAB}">
      <dgm:prSet phldrT="[Texte]"/>
      <dgm:spPr/>
      <dgm:t>
        <a:bodyPr/>
        <a:lstStyle/>
        <a:p>
          <a:r>
            <a:rPr lang="fr-CH" dirty="0"/>
            <a:t>Chaîne de confiance</a:t>
          </a:r>
        </a:p>
      </dgm:t>
    </dgm:pt>
    <dgm:pt modelId="{B0FC20F1-7206-449C-BA62-D3E3C784CD90}" type="parTrans" cxnId="{A8788111-7E93-4218-802F-C1D11E6C9A1C}">
      <dgm:prSet/>
      <dgm:spPr/>
      <dgm:t>
        <a:bodyPr/>
        <a:lstStyle/>
        <a:p>
          <a:endParaRPr lang="fr-CH"/>
        </a:p>
      </dgm:t>
    </dgm:pt>
    <dgm:pt modelId="{CB4632EA-3BEE-42EB-81FB-3A66C72459D7}" type="sibTrans" cxnId="{A8788111-7E93-4218-802F-C1D11E6C9A1C}">
      <dgm:prSet/>
      <dgm:spPr/>
      <dgm:t>
        <a:bodyPr/>
        <a:lstStyle/>
        <a:p>
          <a:endParaRPr lang="fr-CH"/>
        </a:p>
      </dgm:t>
    </dgm:pt>
    <dgm:pt modelId="{5B403694-CF82-4A06-9711-0702CDB13BC9}">
      <dgm:prSet phldrT="[Texte]"/>
      <dgm:spPr/>
      <dgm:t>
        <a:bodyPr/>
        <a:lstStyle/>
        <a:p>
          <a:r>
            <a:rPr lang="fr-CH" dirty="0"/>
            <a:t>Intégrité</a:t>
          </a:r>
        </a:p>
      </dgm:t>
    </dgm:pt>
    <dgm:pt modelId="{DFF41544-8EDE-4C83-BC3E-3ADE2B5DE5D6}" type="parTrans" cxnId="{A02F759E-DBC3-4267-BF07-8C2335FD48D9}">
      <dgm:prSet/>
      <dgm:spPr/>
      <dgm:t>
        <a:bodyPr/>
        <a:lstStyle/>
        <a:p>
          <a:endParaRPr lang="fr-CH"/>
        </a:p>
      </dgm:t>
    </dgm:pt>
    <dgm:pt modelId="{F478FEC5-EA1E-4F75-9F3A-901F19C6B55C}" type="sibTrans" cxnId="{A02F759E-DBC3-4267-BF07-8C2335FD48D9}">
      <dgm:prSet/>
      <dgm:spPr/>
      <dgm:t>
        <a:bodyPr/>
        <a:lstStyle/>
        <a:p>
          <a:endParaRPr lang="fr-CH"/>
        </a:p>
      </dgm:t>
    </dgm:pt>
    <dgm:pt modelId="{72EA57AB-D6F0-4886-90CD-F48E5D95E598}">
      <dgm:prSet phldrT="[Texte]"/>
      <dgm:spPr/>
      <dgm:t>
        <a:bodyPr/>
        <a:lstStyle/>
        <a:p>
          <a:r>
            <a:rPr lang="fr-CH" dirty="0"/>
            <a:t>Authenticité</a:t>
          </a:r>
        </a:p>
      </dgm:t>
    </dgm:pt>
    <dgm:pt modelId="{F2035095-5E1C-4BBB-8A03-5CF13FCB4B65}" type="parTrans" cxnId="{535288F4-1E38-4CEB-9393-FB1ED83D55D0}">
      <dgm:prSet/>
      <dgm:spPr/>
      <dgm:t>
        <a:bodyPr/>
        <a:lstStyle/>
        <a:p>
          <a:endParaRPr lang="fr-CH"/>
        </a:p>
      </dgm:t>
    </dgm:pt>
    <dgm:pt modelId="{F83A7F7B-A437-4620-A6B7-ECE27AC9A5F0}" type="sibTrans" cxnId="{535288F4-1E38-4CEB-9393-FB1ED83D55D0}">
      <dgm:prSet/>
      <dgm:spPr/>
      <dgm:t>
        <a:bodyPr/>
        <a:lstStyle/>
        <a:p>
          <a:endParaRPr lang="fr-CH"/>
        </a:p>
      </dgm:t>
    </dgm:pt>
    <dgm:pt modelId="{C8B80673-92A8-43DA-999D-0DC2BA8AECB3}">
      <dgm:prSet phldrT="[Texte]"/>
      <dgm:spPr/>
      <dgm:t>
        <a:bodyPr/>
        <a:lstStyle/>
        <a:p>
          <a:r>
            <a:rPr lang="fr-CH" dirty="0"/>
            <a:t>Valide?</a:t>
          </a:r>
        </a:p>
      </dgm:t>
    </dgm:pt>
    <dgm:pt modelId="{BBFA733E-81FB-4389-818E-1818093EA7B4}" type="parTrans" cxnId="{1FA89616-A197-4EA1-894C-DBC1FF4FDF8F}">
      <dgm:prSet/>
      <dgm:spPr/>
      <dgm:t>
        <a:bodyPr/>
        <a:lstStyle/>
        <a:p>
          <a:endParaRPr lang="fr-CH"/>
        </a:p>
      </dgm:t>
    </dgm:pt>
    <dgm:pt modelId="{1E9A728D-66C0-426D-BEF2-8CFDCCD3A49D}" type="sibTrans" cxnId="{1FA89616-A197-4EA1-894C-DBC1FF4FDF8F}">
      <dgm:prSet/>
      <dgm:spPr/>
      <dgm:t>
        <a:bodyPr/>
        <a:lstStyle/>
        <a:p>
          <a:endParaRPr lang="fr-CH"/>
        </a:p>
      </dgm:t>
    </dgm:pt>
    <dgm:pt modelId="{8B56B061-8728-4EF0-B7F8-32F9A8E04F46}">
      <dgm:prSet phldrT="[Texte]"/>
      <dgm:spPr/>
      <dgm:t>
        <a:bodyPr/>
        <a:lstStyle/>
        <a:p>
          <a:r>
            <a:rPr lang="fr-CH" dirty="0"/>
            <a:t>Boot</a:t>
          </a:r>
        </a:p>
      </dgm:t>
    </dgm:pt>
    <dgm:pt modelId="{E6407C19-61E7-458F-BE89-F225BDE4615A}" type="sibTrans" cxnId="{8E86D69E-42FA-4092-A421-2A382607AA64}">
      <dgm:prSet/>
      <dgm:spPr/>
      <dgm:t>
        <a:bodyPr/>
        <a:lstStyle/>
        <a:p>
          <a:endParaRPr lang="fr-CH"/>
        </a:p>
      </dgm:t>
    </dgm:pt>
    <dgm:pt modelId="{B27C6698-85B9-429C-8BCD-AE13156F7B86}" type="parTrans" cxnId="{8E86D69E-42FA-4092-A421-2A382607AA64}">
      <dgm:prSet/>
      <dgm:spPr/>
      <dgm:t>
        <a:bodyPr/>
        <a:lstStyle/>
        <a:p>
          <a:endParaRPr lang="fr-CH"/>
        </a:p>
      </dgm:t>
    </dgm:pt>
    <dgm:pt modelId="{1473B007-4557-4A07-B284-95341FCF4AC3}" type="pres">
      <dgm:prSet presAssocID="{D03B9085-5795-45A5-B85E-BC35B636F064}" presName="Name0" presStyleCnt="0">
        <dgm:presLayoutVars>
          <dgm:dir/>
          <dgm:resizeHandles val="exact"/>
        </dgm:presLayoutVars>
      </dgm:prSet>
      <dgm:spPr/>
    </dgm:pt>
    <dgm:pt modelId="{2731369D-FD96-44E1-964B-47BE0A5CCF3F}" type="pres">
      <dgm:prSet presAssocID="{055E3981-81CA-41E6-B5E7-172172FDCB7A}" presName="parTxOnly" presStyleLbl="node1" presStyleIdx="0" presStyleCnt="6">
        <dgm:presLayoutVars>
          <dgm:bulletEnabled val="1"/>
        </dgm:presLayoutVars>
      </dgm:prSet>
      <dgm:spPr/>
    </dgm:pt>
    <dgm:pt modelId="{28EB1A8C-7F94-4262-B1E7-ACFA5E7746C4}" type="pres">
      <dgm:prSet presAssocID="{908E9415-E8D9-45C9-A8EA-679EC6FBE3E7}" presName="parSpace" presStyleCnt="0"/>
      <dgm:spPr/>
    </dgm:pt>
    <dgm:pt modelId="{3445B18F-4825-4954-A37C-1EE7EEABDE9E}" type="pres">
      <dgm:prSet presAssocID="{84123523-6012-4491-96EF-7E66A05ABEAB}" presName="parTxOnly" presStyleLbl="node1" presStyleIdx="1" presStyleCnt="6">
        <dgm:presLayoutVars>
          <dgm:bulletEnabled val="1"/>
        </dgm:presLayoutVars>
      </dgm:prSet>
      <dgm:spPr/>
    </dgm:pt>
    <dgm:pt modelId="{1F894C5A-94A7-4A2C-ADF1-E65E3B9B0D4D}" type="pres">
      <dgm:prSet presAssocID="{CB4632EA-3BEE-42EB-81FB-3A66C72459D7}" presName="parSpace" presStyleCnt="0"/>
      <dgm:spPr/>
    </dgm:pt>
    <dgm:pt modelId="{6B8136C2-0565-4EAF-A880-FB5097FCCDED}" type="pres">
      <dgm:prSet presAssocID="{5B403694-CF82-4A06-9711-0702CDB13BC9}" presName="parTxOnly" presStyleLbl="node1" presStyleIdx="2" presStyleCnt="6">
        <dgm:presLayoutVars>
          <dgm:bulletEnabled val="1"/>
        </dgm:presLayoutVars>
      </dgm:prSet>
      <dgm:spPr/>
    </dgm:pt>
    <dgm:pt modelId="{97690971-BE43-4C29-89EF-A5B53D6AC1B7}" type="pres">
      <dgm:prSet presAssocID="{F478FEC5-EA1E-4F75-9F3A-901F19C6B55C}" presName="parSpace" presStyleCnt="0"/>
      <dgm:spPr/>
    </dgm:pt>
    <dgm:pt modelId="{736860A5-BFD4-4F2B-B8EF-2BE53F272226}" type="pres">
      <dgm:prSet presAssocID="{72EA57AB-D6F0-4886-90CD-F48E5D95E598}" presName="parTxOnly" presStyleLbl="node1" presStyleIdx="3" presStyleCnt="6">
        <dgm:presLayoutVars>
          <dgm:bulletEnabled val="1"/>
        </dgm:presLayoutVars>
      </dgm:prSet>
      <dgm:spPr/>
    </dgm:pt>
    <dgm:pt modelId="{FC1D78FA-A552-4E2B-8DD4-59069747CA19}" type="pres">
      <dgm:prSet presAssocID="{F83A7F7B-A437-4620-A6B7-ECE27AC9A5F0}" presName="parSpace" presStyleCnt="0"/>
      <dgm:spPr/>
    </dgm:pt>
    <dgm:pt modelId="{7B335140-7E16-4488-8048-98EDECE36BF6}" type="pres">
      <dgm:prSet presAssocID="{C8B80673-92A8-43DA-999D-0DC2BA8AECB3}" presName="parTxOnly" presStyleLbl="node1" presStyleIdx="4" presStyleCnt="6">
        <dgm:presLayoutVars>
          <dgm:bulletEnabled val="1"/>
        </dgm:presLayoutVars>
      </dgm:prSet>
      <dgm:spPr/>
    </dgm:pt>
    <dgm:pt modelId="{58847112-F84D-41A4-845F-B4121B131331}" type="pres">
      <dgm:prSet presAssocID="{1E9A728D-66C0-426D-BEF2-8CFDCCD3A49D}" presName="parSpace" presStyleCnt="0"/>
      <dgm:spPr/>
    </dgm:pt>
    <dgm:pt modelId="{13318E56-5AF7-4651-8034-0B511D4CC3FC}" type="pres">
      <dgm:prSet presAssocID="{8B56B061-8728-4EF0-B7F8-32F9A8E04F4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5E903207-60D4-44A2-9E95-C4EB3FDDE66C}" type="presOf" srcId="{5B403694-CF82-4A06-9711-0702CDB13BC9}" destId="{6B8136C2-0565-4EAF-A880-FB5097FCCDED}" srcOrd="0" destOrd="0" presId="urn:microsoft.com/office/officeart/2005/8/layout/hChevron3"/>
    <dgm:cxn modelId="{00CF8610-CA3D-4C50-972D-698C91EFE9CB}" type="presOf" srcId="{84123523-6012-4491-96EF-7E66A05ABEAB}" destId="{3445B18F-4825-4954-A37C-1EE7EEABDE9E}" srcOrd="0" destOrd="0" presId="urn:microsoft.com/office/officeart/2005/8/layout/hChevron3"/>
    <dgm:cxn modelId="{A8788111-7E93-4218-802F-C1D11E6C9A1C}" srcId="{D03B9085-5795-45A5-B85E-BC35B636F064}" destId="{84123523-6012-4491-96EF-7E66A05ABEAB}" srcOrd="1" destOrd="0" parTransId="{B0FC20F1-7206-449C-BA62-D3E3C784CD90}" sibTransId="{CB4632EA-3BEE-42EB-81FB-3A66C72459D7}"/>
    <dgm:cxn modelId="{1FA89616-A197-4EA1-894C-DBC1FF4FDF8F}" srcId="{D03B9085-5795-45A5-B85E-BC35B636F064}" destId="{C8B80673-92A8-43DA-999D-0DC2BA8AECB3}" srcOrd="4" destOrd="0" parTransId="{BBFA733E-81FB-4389-818E-1818093EA7B4}" sibTransId="{1E9A728D-66C0-426D-BEF2-8CFDCCD3A49D}"/>
    <dgm:cxn modelId="{4C9A4B2D-DD4D-4C1D-B915-A88472088C4A}" srcId="{D03B9085-5795-45A5-B85E-BC35B636F064}" destId="{055E3981-81CA-41E6-B5E7-172172FDCB7A}" srcOrd="0" destOrd="0" parTransId="{D3D83A43-BCF9-4565-A341-5B95A259396F}" sibTransId="{908E9415-E8D9-45C9-A8EA-679EC6FBE3E7}"/>
    <dgm:cxn modelId="{F6691B3A-2B77-4FD1-A59C-983A99FACD36}" type="presOf" srcId="{055E3981-81CA-41E6-B5E7-172172FDCB7A}" destId="{2731369D-FD96-44E1-964B-47BE0A5CCF3F}" srcOrd="0" destOrd="0" presId="urn:microsoft.com/office/officeart/2005/8/layout/hChevron3"/>
    <dgm:cxn modelId="{A02F759E-DBC3-4267-BF07-8C2335FD48D9}" srcId="{D03B9085-5795-45A5-B85E-BC35B636F064}" destId="{5B403694-CF82-4A06-9711-0702CDB13BC9}" srcOrd="2" destOrd="0" parTransId="{DFF41544-8EDE-4C83-BC3E-3ADE2B5DE5D6}" sibTransId="{F478FEC5-EA1E-4F75-9F3A-901F19C6B55C}"/>
    <dgm:cxn modelId="{8E86D69E-42FA-4092-A421-2A382607AA64}" srcId="{D03B9085-5795-45A5-B85E-BC35B636F064}" destId="{8B56B061-8728-4EF0-B7F8-32F9A8E04F46}" srcOrd="5" destOrd="0" parTransId="{B27C6698-85B9-429C-8BCD-AE13156F7B86}" sibTransId="{E6407C19-61E7-458F-BE89-F225BDE4615A}"/>
    <dgm:cxn modelId="{6C93DAA6-3D56-43E8-AC91-98908F4370D6}" type="presOf" srcId="{C8B80673-92A8-43DA-999D-0DC2BA8AECB3}" destId="{7B335140-7E16-4488-8048-98EDECE36BF6}" srcOrd="0" destOrd="0" presId="urn:microsoft.com/office/officeart/2005/8/layout/hChevron3"/>
    <dgm:cxn modelId="{2B6221D8-E8B0-402A-81AD-779CF92A8EF8}" type="presOf" srcId="{D03B9085-5795-45A5-B85E-BC35B636F064}" destId="{1473B007-4557-4A07-B284-95341FCF4AC3}" srcOrd="0" destOrd="0" presId="urn:microsoft.com/office/officeart/2005/8/layout/hChevron3"/>
    <dgm:cxn modelId="{BE1638E3-8704-49FF-BB34-1DE78B0FF9C0}" type="presOf" srcId="{72EA57AB-D6F0-4886-90CD-F48E5D95E598}" destId="{736860A5-BFD4-4F2B-B8EF-2BE53F272226}" srcOrd="0" destOrd="0" presId="urn:microsoft.com/office/officeart/2005/8/layout/hChevron3"/>
    <dgm:cxn modelId="{DD9D97EE-FA86-4370-A302-70EE03D16C45}" type="presOf" srcId="{8B56B061-8728-4EF0-B7F8-32F9A8E04F46}" destId="{13318E56-5AF7-4651-8034-0B511D4CC3FC}" srcOrd="0" destOrd="0" presId="urn:microsoft.com/office/officeart/2005/8/layout/hChevron3"/>
    <dgm:cxn modelId="{535288F4-1E38-4CEB-9393-FB1ED83D55D0}" srcId="{D03B9085-5795-45A5-B85E-BC35B636F064}" destId="{72EA57AB-D6F0-4886-90CD-F48E5D95E598}" srcOrd="3" destOrd="0" parTransId="{F2035095-5E1C-4BBB-8A03-5CF13FCB4B65}" sibTransId="{F83A7F7B-A437-4620-A6B7-ECE27AC9A5F0}"/>
    <dgm:cxn modelId="{BF5FF9BB-8538-44DD-B394-4984C0133E14}" type="presParOf" srcId="{1473B007-4557-4A07-B284-95341FCF4AC3}" destId="{2731369D-FD96-44E1-964B-47BE0A5CCF3F}" srcOrd="0" destOrd="0" presId="urn:microsoft.com/office/officeart/2005/8/layout/hChevron3"/>
    <dgm:cxn modelId="{A5AAAB58-8ECD-4F4D-BD13-9B9B82065BBC}" type="presParOf" srcId="{1473B007-4557-4A07-B284-95341FCF4AC3}" destId="{28EB1A8C-7F94-4262-B1E7-ACFA5E7746C4}" srcOrd="1" destOrd="0" presId="urn:microsoft.com/office/officeart/2005/8/layout/hChevron3"/>
    <dgm:cxn modelId="{102E723A-2617-442F-A018-A5C8D70E38F0}" type="presParOf" srcId="{1473B007-4557-4A07-B284-95341FCF4AC3}" destId="{3445B18F-4825-4954-A37C-1EE7EEABDE9E}" srcOrd="2" destOrd="0" presId="urn:microsoft.com/office/officeart/2005/8/layout/hChevron3"/>
    <dgm:cxn modelId="{36D3B7D1-CB56-4ED6-B79C-33CEED366DB8}" type="presParOf" srcId="{1473B007-4557-4A07-B284-95341FCF4AC3}" destId="{1F894C5A-94A7-4A2C-ADF1-E65E3B9B0D4D}" srcOrd="3" destOrd="0" presId="urn:microsoft.com/office/officeart/2005/8/layout/hChevron3"/>
    <dgm:cxn modelId="{2BD81BC3-506F-4177-A925-18974948D84B}" type="presParOf" srcId="{1473B007-4557-4A07-B284-95341FCF4AC3}" destId="{6B8136C2-0565-4EAF-A880-FB5097FCCDED}" srcOrd="4" destOrd="0" presId="urn:microsoft.com/office/officeart/2005/8/layout/hChevron3"/>
    <dgm:cxn modelId="{61688AB7-3FE0-445B-A5DD-263A97EFCE22}" type="presParOf" srcId="{1473B007-4557-4A07-B284-95341FCF4AC3}" destId="{97690971-BE43-4C29-89EF-A5B53D6AC1B7}" srcOrd="5" destOrd="0" presId="urn:microsoft.com/office/officeart/2005/8/layout/hChevron3"/>
    <dgm:cxn modelId="{3BEA9853-469E-4A8E-AAD2-52D80CEF5022}" type="presParOf" srcId="{1473B007-4557-4A07-B284-95341FCF4AC3}" destId="{736860A5-BFD4-4F2B-B8EF-2BE53F272226}" srcOrd="6" destOrd="0" presId="urn:microsoft.com/office/officeart/2005/8/layout/hChevron3"/>
    <dgm:cxn modelId="{6D1C1789-BBE5-4BB0-8C5A-EAF8180232CD}" type="presParOf" srcId="{1473B007-4557-4A07-B284-95341FCF4AC3}" destId="{FC1D78FA-A552-4E2B-8DD4-59069747CA19}" srcOrd="7" destOrd="0" presId="urn:microsoft.com/office/officeart/2005/8/layout/hChevron3"/>
    <dgm:cxn modelId="{76A1B37E-54AC-457D-A891-5F9C7B76DDEB}" type="presParOf" srcId="{1473B007-4557-4A07-B284-95341FCF4AC3}" destId="{7B335140-7E16-4488-8048-98EDECE36BF6}" srcOrd="8" destOrd="0" presId="urn:microsoft.com/office/officeart/2005/8/layout/hChevron3"/>
    <dgm:cxn modelId="{72C6F1CF-0645-4095-878F-2B9D7B2976E3}" type="presParOf" srcId="{1473B007-4557-4A07-B284-95341FCF4AC3}" destId="{58847112-F84D-41A4-845F-B4121B131331}" srcOrd="9" destOrd="0" presId="urn:microsoft.com/office/officeart/2005/8/layout/hChevron3"/>
    <dgm:cxn modelId="{8CFEA64A-5DE1-4ABA-BE24-D98853DB87ED}" type="presParOf" srcId="{1473B007-4557-4A07-B284-95341FCF4AC3}" destId="{13318E56-5AF7-4651-8034-0B511D4CC3FC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488D9697-F1CD-4F12-807E-69DAC089BEA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3. Environnement </a:t>
          </a:r>
          <a:r>
            <a:rPr lang="en-GB" dirty="0" err="1"/>
            <a:t>d'execution</a:t>
          </a:r>
          <a:endParaRPr lang="en-CH" dirty="0"/>
        </a:p>
      </dgm:t>
    </dgm:pt>
    <dgm:pt modelId="{E0C2BF3C-08BA-439F-8C9E-6BBCF6060DD1}" type="parTrans" cxnId="{0A31D7CB-844D-47A5-904A-34F5EA139FAF}">
      <dgm:prSet/>
      <dgm:spPr/>
      <dgm:t>
        <a:bodyPr/>
        <a:lstStyle/>
        <a:p>
          <a:endParaRPr lang="en-CH"/>
        </a:p>
      </dgm:t>
    </dgm:pt>
    <dgm:pt modelId="{93A647E9-1716-4DA4-A2F4-FFFCE7BEA5CF}" type="sibTrans" cxnId="{0A31D7CB-844D-47A5-904A-34F5EA139FAF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3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3"/>
      <dgm:spPr/>
    </dgm:pt>
    <dgm:pt modelId="{5EF6BB79-08D9-4234-A926-96A3DA5A39FB}" type="pres">
      <dgm:prSet presAssocID="{BA20C824-91CA-41D5-B9CC-FD40C757A48C}" presName="dstNode" presStyleLbl="node1" presStyleIdx="0" presStyleCnt="3"/>
      <dgm:spPr/>
    </dgm:pt>
    <dgm:pt modelId="{9B1C6729-59AD-47EB-A625-D1772338AF54}" type="pres">
      <dgm:prSet presAssocID="{C28E377C-1C51-4DBC-93B6-47E3D0374C60}" presName="text_1" presStyleLbl="node1" presStyleIdx="0" presStyleCnt="3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3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3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3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D282B03-AECA-428E-8554-033CE8A62D8D}" type="pres">
      <dgm:prSet presAssocID="{488D9697-F1CD-4F12-807E-69DAC089BEAC}" presName="text_3" presStyleLbl="node1" presStyleIdx="2" presStyleCnt="3">
        <dgm:presLayoutVars>
          <dgm:bulletEnabled val="1"/>
        </dgm:presLayoutVars>
      </dgm:prSet>
      <dgm:spPr/>
    </dgm:pt>
    <dgm:pt modelId="{2E33F14F-A2FB-4E62-9A44-7E241B46E985}" type="pres">
      <dgm:prSet presAssocID="{488D9697-F1CD-4F12-807E-69DAC089BEAC}" presName="accent_3" presStyleCnt="0"/>
      <dgm:spPr/>
    </dgm:pt>
    <dgm:pt modelId="{E0CD38B5-668E-4008-9336-A97C839F37B8}" type="pres">
      <dgm:prSet presAssocID="{488D9697-F1CD-4F12-807E-69DAC089BEAC}" presName="accentRepeatNode" presStyleLbl="solidFgAcc1" presStyleIdx="2" presStyleCnt="3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0A31D7CB-844D-47A5-904A-34F5EA139FAF}" srcId="{BA20C824-91CA-41D5-B9CC-FD40C757A48C}" destId="{488D9697-F1CD-4F12-807E-69DAC089BEAC}" srcOrd="2" destOrd="0" parTransId="{E0C2BF3C-08BA-439F-8C9E-6BBCF6060DD1}" sibTransId="{93A647E9-1716-4DA4-A2F4-FFFCE7BEA5CF}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0CC350EC-8DF8-43BD-ACB6-A181D14C27D2}" type="presOf" srcId="{488D9697-F1CD-4F12-807E-69DAC089BEAC}" destId="{9D282B03-AECA-428E-8554-033CE8A62D8D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  <dgm:cxn modelId="{58D53664-FADC-46CD-875B-AEDBFF322067}" type="presParOf" srcId="{42E776D3-3B18-40B1-901B-5A8837A5B6EB}" destId="{9D282B03-AECA-428E-8554-033CE8A62D8D}" srcOrd="5" destOrd="0" presId="urn:microsoft.com/office/officeart/2008/layout/VerticalCurvedList"/>
    <dgm:cxn modelId="{FEFEEDC3-363C-438A-9335-7CC06B7F77E1}" type="presParOf" srcId="{42E776D3-3B18-40B1-901B-5A8837A5B6EB}" destId="{2E33F14F-A2FB-4E62-9A44-7E241B46E985}" srcOrd="6" destOrd="0" presId="urn:microsoft.com/office/officeart/2008/layout/VerticalCurvedList"/>
    <dgm:cxn modelId="{0BDFF670-075B-4897-91C6-3D71F177A436}" type="presParOf" srcId="{2E33F14F-A2FB-4E62-9A44-7E241B46E985}" destId="{E0CD38B5-668E-4008-9336-A97C839F37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488D9697-F1CD-4F12-807E-69DAC089BEA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3. Environnement </a:t>
          </a:r>
          <a:r>
            <a:rPr lang="en-GB" dirty="0" err="1"/>
            <a:t>d'execution</a:t>
          </a:r>
          <a:endParaRPr lang="en-CH" dirty="0"/>
        </a:p>
      </dgm:t>
    </dgm:pt>
    <dgm:pt modelId="{E0C2BF3C-08BA-439F-8C9E-6BBCF6060DD1}" type="parTrans" cxnId="{0A31D7CB-844D-47A5-904A-34F5EA139FAF}">
      <dgm:prSet/>
      <dgm:spPr/>
      <dgm:t>
        <a:bodyPr/>
        <a:lstStyle/>
        <a:p>
          <a:endParaRPr lang="en-CH"/>
        </a:p>
      </dgm:t>
    </dgm:pt>
    <dgm:pt modelId="{93A647E9-1716-4DA4-A2F4-FFFCE7BEA5CF}" type="sibTrans" cxnId="{0A31D7CB-844D-47A5-904A-34F5EA139FAF}">
      <dgm:prSet/>
      <dgm:spPr/>
      <dgm:t>
        <a:bodyPr/>
        <a:lstStyle/>
        <a:p>
          <a:endParaRPr lang="en-CH"/>
        </a:p>
      </dgm:t>
    </dgm:pt>
    <dgm:pt modelId="{4E302041-E1A4-4F84-93D4-1365E4384DB9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4. Kit de développement</a:t>
          </a:r>
          <a:endParaRPr lang="en-CH" dirty="0"/>
        </a:p>
      </dgm:t>
    </dgm:pt>
    <dgm:pt modelId="{CF5ABD91-8495-4570-8B48-782B60569C16}" type="parTrans" cxnId="{7D156B7E-C4A2-44E7-BEE4-82BB2B3A9C7B}">
      <dgm:prSet/>
      <dgm:spPr/>
      <dgm:t>
        <a:bodyPr/>
        <a:lstStyle/>
        <a:p>
          <a:endParaRPr lang="en-CH"/>
        </a:p>
      </dgm:t>
    </dgm:pt>
    <dgm:pt modelId="{B78EF0C6-A3F4-481D-96B1-21D74AFCA9BD}" type="sibTrans" cxnId="{7D156B7E-C4A2-44E7-BEE4-82BB2B3A9C7B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4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4"/>
      <dgm:spPr/>
    </dgm:pt>
    <dgm:pt modelId="{5EF6BB79-08D9-4234-A926-96A3DA5A39FB}" type="pres">
      <dgm:prSet presAssocID="{BA20C824-91CA-41D5-B9CC-FD40C757A48C}" presName="dstNode" presStyleLbl="node1" presStyleIdx="0" presStyleCnt="4"/>
      <dgm:spPr/>
    </dgm:pt>
    <dgm:pt modelId="{9B1C6729-59AD-47EB-A625-D1772338AF54}" type="pres">
      <dgm:prSet presAssocID="{C28E377C-1C51-4DBC-93B6-47E3D0374C60}" presName="text_1" presStyleLbl="node1" presStyleIdx="0" presStyleCnt="4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4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D282B03-AECA-428E-8554-033CE8A62D8D}" type="pres">
      <dgm:prSet presAssocID="{488D9697-F1CD-4F12-807E-69DAC089BEAC}" presName="text_3" presStyleLbl="node1" presStyleIdx="2" presStyleCnt="4">
        <dgm:presLayoutVars>
          <dgm:bulletEnabled val="1"/>
        </dgm:presLayoutVars>
      </dgm:prSet>
      <dgm:spPr/>
    </dgm:pt>
    <dgm:pt modelId="{2E33F14F-A2FB-4E62-9A44-7E241B46E985}" type="pres">
      <dgm:prSet presAssocID="{488D9697-F1CD-4F12-807E-69DAC089BEAC}" presName="accent_3" presStyleCnt="0"/>
      <dgm:spPr/>
    </dgm:pt>
    <dgm:pt modelId="{E0CD38B5-668E-4008-9336-A97C839F37B8}" type="pres">
      <dgm:prSet presAssocID="{488D9697-F1CD-4F12-807E-69DAC089BEAC}" presName="accentRepeatNode" presStyleLbl="solidFgAcc1" presStyleIdx="2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11A07463-0B48-451A-8E09-2EBC3B79358B}" type="pres">
      <dgm:prSet presAssocID="{4E302041-E1A4-4F84-93D4-1365E4384DB9}" presName="text_4" presStyleLbl="node1" presStyleIdx="3" presStyleCnt="4">
        <dgm:presLayoutVars>
          <dgm:bulletEnabled val="1"/>
        </dgm:presLayoutVars>
      </dgm:prSet>
      <dgm:spPr/>
    </dgm:pt>
    <dgm:pt modelId="{AEE188FA-FE72-4A1E-95F3-A9F646E76275}" type="pres">
      <dgm:prSet presAssocID="{4E302041-E1A4-4F84-93D4-1365E4384DB9}" presName="accent_4" presStyleCnt="0"/>
      <dgm:spPr/>
    </dgm:pt>
    <dgm:pt modelId="{B270E556-9540-4425-8096-EA66882751B2}" type="pres">
      <dgm:prSet presAssocID="{4E302041-E1A4-4F84-93D4-1365E4384DB9}" presName="accentRepeatNode" presStyleLbl="solidFgAcc1" presStyleIdx="3" presStyleCnt="4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7D156B7E-C4A2-44E7-BEE4-82BB2B3A9C7B}" srcId="{BA20C824-91CA-41D5-B9CC-FD40C757A48C}" destId="{4E302041-E1A4-4F84-93D4-1365E4384DB9}" srcOrd="3" destOrd="0" parTransId="{CF5ABD91-8495-4570-8B48-782B60569C16}" sibTransId="{B78EF0C6-A3F4-481D-96B1-21D74AFCA9BD}"/>
    <dgm:cxn modelId="{EB406C7F-E043-43A2-903E-D0577A3A68A8}" type="presOf" srcId="{4E302041-E1A4-4F84-93D4-1365E4384DB9}" destId="{11A07463-0B48-451A-8E09-2EBC3B79358B}" srcOrd="0" destOrd="0" presId="urn:microsoft.com/office/officeart/2008/layout/VerticalCurvedList"/>
    <dgm:cxn modelId="{0A31D7CB-844D-47A5-904A-34F5EA139FAF}" srcId="{BA20C824-91CA-41D5-B9CC-FD40C757A48C}" destId="{488D9697-F1CD-4F12-807E-69DAC089BEAC}" srcOrd="2" destOrd="0" parTransId="{E0C2BF3C-08BA-439F-8C9E-6BBCF6060DD1}" sibTransId="{93A647E9-1716-4DA4-A2F4-FFFCE7BEA5CF}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0CC350EC-8DF8-43BD-ACB6-A181D14C27D2}" type="presOf" srcId="{488D9697-F1CD-4F12-807E-69DAC089BEAC}" destId="{9D282B03-AECA-428E-8554-033CE8A62D8D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  <dgm:cxn modelId="{58D53664-FADC-46CD-875B-AEDBFF322067}" type="presParOf" srcId="{42E776D3-3B18-40B1-901B-5A8837A5B6EB}" destId="{9D282B03-AECA-428E-8554-033CE8A62D8D}" srcOrd="5" destOrd="0" presId="urn:microsoft.com/office/officeart/2008/layout/VerticalCurvedList"/>
    <dgm:cxn modelId="{FEFEEDC3-363C-438A-9335-7CC06B7F77E1}" type="presParOf" srcId="{42E776D3-3B18-40B1-901B-5A8837A5B6EB}" destId="{2E33F14F-A2FB-4E62-9A44-7E241B46E985}" srcOrd="6" destOrd="0" presId="urn:microsoft.com/office/officeart/2008/layout/VerticalCurvedList"/>
    <dgm:cxn modelId="{0BDFF670-075B-4897-91C6-3D71F177A436}" type="presParOf" srcId="{2E33F14F-A2FB-4E62-9A44-7E241B46E985}" destId="{E0CD38B5-668E-4008-9336-A97C839F37B8}" srcOrd="0" destOrd="0" presId="urn:microsoft.com/office/officeart/2008/layout/VerticalCurvedList"/>
    <dgm:cxn modelId="{00AF5A0E-C33E-455E-BA2C-1A9ACFDF82A4}" type="presParOf" srcId="{42E776D3-3B18-40B1-901B-5A8837A5B6EB}" destId="{11A07463-0B48-451A-8E09-2EBC3B79358B}" srcOrd="7" destOrd="0" presId="urn:microsoft.com/office/officeart/2008/layout/VerticalCurvedList"/>
    <dgm:cxn modelId="{A1205323-7C25-49D2-9E44-38DA360C56D3}" type="presParOf" srcId="{42E776D3-3B18-40B1-901B-5A8837A5B6EB}" destId="{AEE188FA-FE72-4A1E-95F3-A9F646E76275}" srcOrd="8" destOrd="0" presId="urn:microsoft.com/office/officeart/2008/layout/VerticalCurvedList"/>
    <dgm:cxn modelId="{5AAA2162-4517-42AD-94B7-DEF98D1F89E7}" type="presParOf" srcId="{AEE188FA-FE72-4A1E-95F3-A9F646E76275}" destId="{B270E556-9540-4425-8096-EA66882751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20C824-91CA-41D5-B9CC-FD40C757A4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C28E377C-1C51-4DBC-93B6-47E3D0374C6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1. Linux Kernel</a:t>
          </a:r>
          <a:endParaRPr lang="en-CH" dirty="0"/>
        </a:p>
      </dgm:t>
    </dgm:pt>
    <dgm:pt modelId="{D48F012D-5AB8-4BB2-BBFA-F7684F3D6749}" type="parTrans" cxnId="{ADC1BA41-3384-4494-A053-72350984C41F}">
      <dgm:prSet/>
      <dgm:spPr/>
      <dgm:t>
        <a:bodyPr/>
        <a:lstStyle/>
        <a:p>
          <a:endParaRPr lang="en-CH"/>
        </a:p>
      </dgm:t>
    </dgm:pt>
    <dgm:pt modelId="{A359EA68-9CC7-4950-ACC5-07A3C8BEAF7A}" type="sibTrans" cxnId="{ADC1BA41-3384-4494-A053-72350984C41F}">
      <dgm:prSet/>
      <dgm:spPr/>
      <dgm:t>
        <a:bodyPr/>
        <a:lstStyle/>
        <a:p>
          <a:endParaRPr lang="en-CH"/>
        </a:p>
      </dgm:t>
    </dgm:pt>
    <dgm:pt modelId="{1C612C5E-8667-462B-8BC9-89EECC77BA2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2. </a:t>
          </a:r>
          <a:r>
            <a:rPr lang="en-GB" dirty="0" err="1"/>
            <a:t>Bibliothèques</a:t>
          </a:r>
          <a:endParaRPr lang="en-CH" dirty="0"/>
        </a:p>
      </dgm:t>
    </dgm:pt>
    <dgm:pt modelId="{78B4693D-0EA3-4934-B526-F44ED757E4CF}" type="parTrans" cxnId="{010F74D0-41E9-47DE-AD34-13E6FF2B360D}">
      <dgm:prSet/>
      <dgm:spPr/>
      <dgm:t>
        <a:bodyPr/>
        <a:lstStyle/>
        <a:p>
          <a:endParaRPr lang="en-CH"/>
        </a:p>
      </dgm:t>
    </dgm:pt>
    <dgm:pt modelId="{C0BCCA00-ACFD-4C23-ADA5-1B4EC92FC08C}" type="sibTrans" cxnId="{010F74D0-41E9-47DE-AD34-13E6FF2B360D}">
      <dgm:prSet/>
      <dgm:spPr/>
      <dgm:t>
        <a:bodyPr/>
        <a:lstStyle/>
        <a:p>
          <a:endParaRPr lang="en-CH"/>
        </a:p>
      </dgm:t>
    </dgm:pt>
    <dgm:pt modelId="{488D9697-F1CD-4F12-807E-69DAC089BEA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3. Environnement </a:t>
          </a:r>
          <a:r>
            <a:rPr lang="en-GB" dirty="0" err="1"/>
            <a:t>d'execution</a:t>
          </a:r>
          <a:endParaRPr lang="en-CH" dirty="0"/>
        </a:p>
      </dgm:t>
    </dgm:pt>
    <dgm:pt modelId="{E0C2BF3C-08BA-439F-8C9E-6BBCF6060DD1}" type="parTrans" cxnId="{0A31D7CB-844D-47A5-904A-34F5EA139FAF}">
      <dgm:prSet/>
      <dgm:spPr/>
      <dgm:t>
        <a:bodyPr/>
        <a:lstStyle/>
        <a:p>
          <a:endParaRPr lang="en-CH"/>
        </a:p>
      </dgm:t>
    </dgm:pt>
    <dgm:pt modelId="{93A647E9-1716-4DA4-A2F4-FFFCE7BEA5CF}" type="sibTrans" cxnId="{0A31D7CB-844D-47A5-904A-34F5EA139FAF}">
      <dgm:prSet/>
      <dgm:spPr/>
      <dgm:t>
        <a:bodyPr/>
        <a:lstStyle/>
        <a:p>
          <a:endParaRPr lang="en-CH"/>
        </a:p>
      </dgm:t>
    </dgm:pt>
    <dgm:pt modelId="{4E302041-E1A4-4F84-93D4-1365E4384DB9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4. Kit de développement</a:t>
          </a:r>
          <a:endParaRPr lang="en-CH" dirty="0"/>
        </a:p>
      </dgm:t>
    </dgm:pt>
    <dgm:pt modelId="{CF5ABD91-8495-4570-8B48-782B60569C16}" type="parTrans" cxnId="{7D156B7E-C4A2-44E7-BEE4-82BB2B3A9C7B}">
      <dgm:prSet/>
      <dgm:spPr/>
      <dgm:t>
        <a:bodyPr/>
        <a:lstStyle/>
        <a:p>
          <a:endParaRPr lang="en-CH"/>
        </a:p>
      </dgm:t>
    </dgm:pt>
    <dgm:pt modelId="{B78EF0C6-A3F4-481D-96B1-21D74AFCA9BD}" type="sibTrans" cxnId="{7D156B7E-C4A2-44E7-BEE4-82BB2B3A9C7B}">
      <dgm:prSet/>
      <dgm:spPr/>
      <dgm:t>
        <a:bodyPr/>
        <a:lstStyle/>
        <a:p>
          <a:endParaRPr lang="en-CH"/>
        </a:p>
      </dgm:t>
    </dgm:pt>
    <dgm:pt modelId="{FDF42386-767E-4894-BE0D-30C38E5AC70A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 dirty="0"/>
            <a:t>5. Applications standards</a:t>
          </a:r>
          <a:endParaRPr lang="en-CH" dirty="0"/>
        </a:p>
      </dgm:t>
    </dgm:pt>
    <dgm:pt modelId="{36129B8E-A342-4CB8-BC38-45D8A1BAB2EB}" type="sibTrans" cxnId="{2A6541C4-77AE-4C62-8A9E-B14FB22A3F1E}">
      <dgm:prSet/>
      <dgm:spPr/>
      <dgm:t>
        <a:bodyPr/>
        <a:lstStyle/>
        <a:p>
          <a:endParaRPr lang="en-CH"/>
        </a:p>
      </dgm:t>
    </dgm:pt>
    <dgm:pt modelId="{9D460459-567E-4EC7-B9C7-43EC1083D90D}" type="parTrans" cxnId="{2A6541C4-77AE-4C62-8A9E-B14FB22A3F1E}">
      <dgm:prSet/>
      <dgm:spPr/>
      <dgm:t>
        <a:bodyPr/>
        <a:lstStyle/>
        <a:p>
          <a:endParaRPr lang="en-CH"/>
        </a:p>
      </dgm:t>
    </dgm:pt>
    <dgm:pt modelId="{B169C94B-4BD1-4A28-BA98-5C11B672776D}" type="pres">
      <dgm:prSet presAssocID="{BA20C824-91CA-41D5-B9CC-FD40C757A48C}" presName="Name0" presStyleCnt="0">
        <dgm:presLayoutVars>
          <dgm:chMax val="7"/>
          <dgm:chPref val="7"/>
          <dgm:dir/>
        </dgm:presLayoutVars>
      </dgm:prSet>
      <dgm:spPr/>
    </dgm:pt>
    <dgm:pt modelId="{42E776D3-3B18-40B1-901B-5A8837A5B6EB}" type="pres">
      <dgm:prSet presAssocID="{BA20C824-91CA-41D5-B9CC-FD40C757A48C}" presName="Name1" presStyleCnt="0"/>
      <dgm:spPr/>
    </dgm:pt>
    <dgm:pt modelId="{AE8E9203-982B-4219-A666-298F08C2C72D}" type="pres">
      <dgm:prSet presAssocID="{BA20C824-91CA-41D5-B9CC-FD40C757A48C}" presName="cycle" presStyleCnt="0"/>
      <dgm:spPr/>
    </dgm:pt>
    <dgm:pt modelId="{C47837FB-EF38-4FF8-923F-9BA76537964A}" type="pres">
      <dgm:prSet presAssocID="{BA20C824-91CA-41D5-B9CC-FD40C757A48C}" presName="srcNode" presStyleLbl="node1" presStyleIdx="0" presStyleCnt="5"/>
      <dgm:spPr/>
    </dgm:pt>
    <dgm:pt modelId="{B128FB5B-4BB3-4685-94FF-688A86C71555}" type="pres">
      <dgm:prSet presAssocID="{BA20C824-91CA-41D5-B9CC-FD40C757A48C}" presName="conn" presStyleLbl="parChTrans1D2" presStyleIdx="0" presStyleCnt="1"/>
      <dgm:spPr/>
    </dgm:pt>
    <dgm:pt modelId="{C0189B36-D29E-4F46-B08B-78AC7FFED5D2}" type="pres">
      <dgm:prSet presAssocID="{BA20C824-91CA-41D5-B9CC-FD40C757A48C}" presName="extraNode" presStyleLbl="node1" presStyleIdx="0" presStyleCnt="5"/>
      <dgm:spPr/>
    </dgm:pt>
    <dgm:pt modelId="{5EF6BB79-08D9-4234-A926-96A3DA5A39FB}" type="pres">
      <dgm:prSet presAssocID="{BA20C824-91CA-41D5-B9CC-FD40C757A48C}" presName="dstNode" presStyleLbl="node1" presStyleIdx="0" presStyleCnt="5"/>
      <dgm:spPr/>
    </dgm:pt>
    <dgm:pt modelId="{9B1C6729-59AD-47EB-A625-D1772338AF54}" type="pres">
      <dgm:prSet presAssocID="{C28E377C-1C51-4DBC-93B6-47E3D0374C60}" presName="text_1" presStyleLbl="node1" presStyleIdx="0" presStyleCnt="5">
        <dgm:presLayoutVars>
          <dgm:bulletEnabled val="1"/>
        </dgm:presLayoutVars>
      </dgm:prSet>
      <dgm:spPr/>
    </dgm:pt>
    <dgm:pt modelId="{2E63A097-53BA-4F40-8B68-69A4A98FE522}" type="pres">
      <dgm:prSet presAssocID="{C28E377C-1C51-4DBC-93B6-47E3D0374C60}" presName="accent_1" presStyleCnt="0"/>
      <dgm:spPr/>
    </dgm:pt>
    <dgm:pt modelId="{735E3B0E-D364-422F-B1E9-08968420954B}" type="pres">
      <dgm:prSet presAssocID="{C28E377C-1C51-4DBC-93B6-47E3D0374C60}" presName="accentRepeatNode" presStyleLbl="solidFgAcc1" presStyleIdx="0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4EC3861D-A94F-42C5-8661-C31FA8D072E8}" type="pres">
      <dgm:prSet presAssocID="{1C612C5E-8667-462B-8BC9-89EECC77BA2A}" presName="text_2" presStyleLbl="node1" presStyleIdx="1" presStyleCnt="5">
        <dgm:presLayoutVars>
          <dgm:bulletEnabled val="1"/>
        </dgm:presLayoutVars>
      </dgm:prSet>
      <dgm:spPr/>
    </dgm:pt>
    <dgm:pt modelId="{77B33760-23A4-4A1B-BB0B-663ECF7655D1}" type="pres">
      <dgm:prSet presAssocID="{1C612C5E-8667-462B-8BC9-89EECC77BA2A}" presName="accent_2" presStyleCnt="0"/>
      <dgm:spPr/>
    </dgm:pt>
    <dgm:pt modelId="{EF863F74-9A0B-4D76-B925-819D54ED4A92}" type="pres">
      <dgm:prSet presAssocID="{1C612C5E-8667-462B-8BC9-89EECC77BA2A}" presName="accentRepeatNode" presStyleLbl="solidFgAcc1" presStyleIdx="1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D282B03-AECA-428E-8554-033CE8A62D8D}" type="pres">
      <dgm:prSet presAssocID="{488D9697-F1CD-4F12-807E-69DAC089BEAC}" presName="text_3" presStyleLbl="node1" presStyleIdx="2" presStyleCnt="5">
        <dgm:presLayoutVars>
          <dgm:bulletEnabled val="1"/>
        </dgm:presLayoutVars>
      </dgm:prSet>
      <dgm:spPr/>
    </dgm:pt>
    <dgm:pt modelId="{2E33F14F-A2FB-4E62-9A44-7E241B46E985}" type="pres">
      <dgm:prSet presAssocID="{488D9697-F1CD-4F12-807E-69DAC089BEAC}" presName="accent_3" presStyleCnt="0"/>
      <dgm:spPr/>
    </dgm:pt>
    <dgm:pt modelId="{E0CD38B5-668E-4008-9336-A97C839F37B8}" type="pres">
      <dgm:prSet presAssocID="{488D9697-F1CD-4F12-807E-69DAC089BEAC}" presName="accentRepeatNode" presStyleLbl="solidFgAcc1" presStyleIdx="2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11A07463-0B48-451A-8E09-2EBC3B79358B}" type="pres">
      <dgm:prSet presAssocID="{4E302041-E1A4-4F84-93D4-1365E4384DB9}" presName="text_4" presStyleLbl="node1" presStyleIdx="3" presStyleCnt="5">
        <dgm:presLayoutVars>
          <dgm:bulletEnabled val="1"/>
        </dgm:presLayoutVars>
      </dgm:prSet>
      <dgm:spPr/>
    </dgm:pt>
    <dgm:pt modelId="{AEE188FA-FE72-4A1E-95F3-A9F646E76275}" type="pres">
      <dgm:prSet presAssocID="{4E302041-E1A4-4F84-93D4-1365E4384DB9}" presName="accent_4" presStyleCnt="0"/>
      <dgm:spPr/>
    </dgm:pt>
    <dgm:pt modelId="{B270E556-9540-4425-8096-EA66882751B2}" type="pres">
      <dgm:prSet presAssocID="{4E302041-E1A4-4F84-93D4-1365E4384DB9}" presName="accentRepeatNode" presStyleLbl="solidFgAcc1" presStyleIdx="3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  <dgm:pt modelId="{9C352CC2-EEE7-4992-AE0F-C6BF5AC15C53}" type="pres">
      <dgm:prSet presAssocID="{FDF42386-767E-4894-BE0D-30C38E5AC70A}" presName="text_5" presStyleLbl="node1" presStyleIdx="4" presStyleCnt="5">
        <dgm:presLayoutVars>
          <dgm:bulletEnabled val="1"/>
        </dgm:presLayoutVars>
      </dgm:prSet>
      <dgm:spPr/>
    </dgm:pt>
    <dgm:pt modelId="{4F51AFAA-5B55-4558-BA53-61A8B4B0B849}" type="pres">
      <dgm:prSet presAssocID="{FDF42386-767E-4894-BE0D-30C38E5AC70A}" presName="accent_5" presStyleCnt="0"/>
      <dgm:spPr/>
    </dgm:pt>
    <dgm:pt modelId="{100E6C48-86E1-43A1-B619-587640798142}" type="pres">
      <dgm:prSet presAssocID="{FDF42386-767E-4894-BE0D-30C38E5AC70A}" presName="accentRepeatNode" presStyleLbl="solidFgAcc1" presStyleIdx="4" presStyleCnt="5" custScaleX="112103"/>
      <dgm:spPr>
        <a:prstGeom prst="hexagon">
          <a:avLst/>
        </a:prstGeom>
        <a:solidFill>
          <a:srgbClr val="00FF99"/>
        </a:solidFill>
        <a:ln>
          <a:solidFill>
            <a:schemeClr val="tx2">
              <a:lumMod val="25000"/>
            </a:schemeClr>
          </a:solidFill>
        </a:ln>
      </dgm:spPr>
    </dgm:pt>
  </dgm:ptLst>
  <dgm:cxnLst>
    <dgm:cxn modelId="{7DFCDD04-D082-420C-8F5C-2015F51FB6FD}" type="presOf" srcId="{BA20C824-91CA-41D5-B9CC-FD40C757A48C}" destId="{B169C94B-4BD1-4A28-BA98-5C11B672776D}" srcOrd="0" destOrd="0" presId="urn:microsoft.com/office/officeart/2008/layout/VerticalCurvedList"/>
    <dgm:cxn modelId="{31975E25-A64B-4AF2-A2F4-9CE8C003524A}" type="presOf" srcId="{A359EA68-9CC7-4950-ACC5-07A3C8BEAF7A}" destId="{B128FB5B-4BB3-4685-94FF-688A86C71555}" srcOrd="0" destOrd="0" presId="urn:microsoft.com/office/officeart/2008/layout/VerticalCurvedList"/>
    <dgm:cxn modelId="{F4C0D733-D024-4D3A-BF10-A7AB52DEEBDA}" type="presOf" srcId="{FDF42386-767E-4894-BE0D-30C38E5AC70A}" destId="{9C352CC2-EEE7-4992-AE0F-C6BF5AC15C53}" srcOrd="0" destOrd="0" presId="urn:microsoft.com/office/officeart/2008/layout/VerticalCurvedList"/>
    <dgm:cxn modelId="{ADC1BA41-3384-4494-A053-72350984C41F}" srcId="{BA20C824-91CA-41D5-B9CC-FD40C757A48C}" destId="{C28E377C-1C51-4DBC-93B6-47E3D0374C60}" srcOrd="0" destOrd="0" parTransId="{D48F012D-5AB8-4BB2-BBFA-F7684F3D6749}" sibTransId="{A359EA68-9CC7-4950-ACC5-07A3C8BEAF7A}"/>
    <dgm:cxn modelId="{0A1A6F6B-F364-4250-92BC-97889F133721}" type="presOf" srcId="{C28E377C-1C51-4DBC-93B6-47E3D0374C60}" destId="{9B1C6729-59AD-47EB-A625-D1772338AF54}" srcOrd="0" destOrd="0" presId="urn:microsoft.com/office/officeart/2008/layout/VerticalCurvedList"/>
    <dgm:cxn modelId="{CF451D59-4711-4ECC-83D2-680D594FE6E7}" type="presOf" srcId="{1C612C5E-8667-462B-8BC9-89EECC77BA2A}" destId="{4EC3861D-A94F-42C5-8661-C31FA8D072E8}" srcOrd="0" destOrd="0" presId="urn:microsoft.com/office/officeart/2008/layout/VerticalCurvedList"/>
    <dgm:cxn modelId="{7D156B7E-C4A2-44E7-BEE4-82BB2B3A9C7B}" srcId="{BA20C824-91CA-41D5-B9CC-FD40C757A48C}" destId="{4E302041-E1A4-4F84-93D4-1365E4384DB9}" srcOrd="3" destOrd="0" parTransId="{CF5ABD91-8495-4570-8B48-782B60569C16}" sibTransId="{B78EF0C6-A3F4-481D-96B1-21D74AFCA9BD}"/>
    <dgm:cxn modelId="{EB406C7F-E043-43A2-903E-D0577A3A68A8}" type="presOf" srcId="{4E302041-E1A4-4F84-93D4-1365E4384DB9}" destId="{11A07463-0B48-451A-8E09-2EBC3B79358B}" srcOrd="0" destOrd="0" presId="urn:microsoft.com/office/officeart/2008/layout/VerticalCurvedList"/>
    <dgm:cxn modelId="{2A6541C4-77AE-4C62-8A9E-B14FB22A3F1E}" srcId="{BA20C824-91CA-41D5-B9CC-FD40C757A48C}" destId="{FDF42386-767E-4894-BE0D-30C38E5AC70A}" srcOrd="4" destOrd="0" parTransId="{9D460459-567E-4EC7-B9C7-43EC1083D90D}" sibTransId="{36129B8E-A342-4CB8-BC38-45D8A1BAB2EB}"/>
    <dgm:cxn modelId="{0A31D7CB-844D-47A5-904A-34F5EA139FAF}" srcId="{BA20C824-91CA-41D5-B9CC-FD40C757A48C}" destId="{488D9697-F1CD-4F12-807E-69DAC089BEAC}" srcOrd="2" destOrd="0" parTransId="{E0C2BF3C-08BA-439F-8C9E-6BBCF6060DD1}" sibTransId="{93A647E9-1716-4DA4-A2F4-FFFCE7BEA5CF}"/>
    <dgm:cxn modelId="{010F74D0-41E9-47DE-AD34-13E6FF2B360D}" srcId="{BA20C824-91CA-41D5-B9CC-FD40C757A48C}" destId="{1C612C5E-8667-462B-8BC9-89EECC77BA2A}" srcOrd="1" destOrd="0" parTransId="{78B4693D-0EA3-4934-B526-F44ED757E4CF}" sibTransId="{C0BCCA00-ACFD-4C23-ADA5-1B4EC92FC08C}"/>
    <dgm:cxn modelId="{0CC350EC-8DF8-43BD-ACB6-A181D14C27D2}" type="presOf" srcId="{488D9697-F1CD-4F12-807E-69DAC089BEAC}" destId="{9D282B03-AECA-428E-8554-033CE8A62D8D}" srcOrd="0" destOrd="0" presId="urn:microsoft.com/office/officeart/2008/layout/VerticalCurvedList"/>
    <dgm:cxn modelId="{A5F3B072-7679-4709-BB93-B9EA7533E7A5}" type="presParOf" srcId="{B169C94B-4BD1-4A28-BA98-5C11B672776D}" destId="{42E776D3-3B18-40B1-901B-5A8837A5B6EB}" srcOrd="0" destOrd="0" presId="urn:microsoft.com/office/officeart/2008/layout/VerticalCurvedList"/>
    <dgm:cxn modelId="{82B06EE5-03A9-401E-A423-7BBDB0F82CAA}" type="presParOf" srcId="{42E776D3-3B18-40B1-901B-5A8837A5B6EB}" destId="{AE8E9203-982B-4219-A666-298F08C2C72D}" srcOrd="0" destOrd="0" presId="urn:microsoft.com/office/officeart/2008/layout/VerticalCurvedList"/>
    <dgm:cxn modelId="{3D09A048-B07C-4F6C-A7DC-2D4E16229828}" type="presParOf" srcId="{AE8E9203-982B-4219-A666-298F08C2C72D}" destId="{C47837FB-EF38-4FF8-923F-9BA76537964A}" srcOrd="0" destOrd="0" presId="urn:microsoft.com/office/officeart/2008/layout/VerticalCurvedList"/>
    <dgm:cxn modelId="{7AEB2862-D237-45AA-AB72-0ED581E122FF}" type="presParOf" srcId="{AE8E9203-982B-4219-A666-298F08C2C72D}" destId="{B128FB5B-4BB3-4685-94FF-688A86C71555}" srcOrd="1" destOrd="0" presId="urn:microsoft.com/office/officeart/2008/layout/VerticalCurvedList"/>
    <dgm:cxn modelId="{2A9413E5-ECF0-47E8-81D0-C0D8D83CD5AA}" type="presParOf" srcId="{AE8E9203-982B-4219-A666-298F08C2C72D}" destId="{C0189B36-D29E-4F46-B08B-78AC7FFED5D2}" srcOrd="2" destOrd="0" presId="urn:microsoft.com/office/officeart/2008/layout/VerticalCurvedList"/>
    <dgm:cxn modelId="{17C6E9C8-3104-419A-B838-38FD58B25441}" type="presParOf" srcId="{AE8E9203-982B-4219-A666-298F08C2C72D}" destId="{5EF6BB79-08D9-4234-A926-96A3DA5A39FB}" srcOrd="3" destOrd="0" presId="urn:microsoft.com/office/officeart/2008/layout/VerticalCurvedList"/>
    <dgm:cxn modelId="{D0A3E1FC-34C3-4292-BF33-803F4F11E331}" type="presParOf" srcId="{42E776D3-3B18-40B1-901B-5A8837A5B6EB}" destId="{9B1C6729-59AD-47EB-A625-D1772338AF54}" srcOrd="1" destOrd="0" presId="urn:microsoft.com/office/officeart/2008/layout/VerticalCurvedList"/>
    <dgm:cxn modelId="{F549BC76-93FA-458C-A71F-D3708ADCEF9A}" type="presParOf" srcId="{42E776D3-3B18-40B1-901B-5A8837A5B6EB}" destId="{2E63A097-53BA-4F40-8B68-69A4A98FE522}" srcOrd="2" destOrd="0" presId="urn:microsoft.com/office/officeart/2008/layout/VerticalCurvedList"/>
    <dgm:cxn modelId="{8180E62C-792D-4410-BEA5-8F84AB3D437C}" type="presParOf" srcId="{2E63A097-53BA-4F40-8B68-69A4A98FE522}" destId="{735E3B0E-D364-422F-B1E9-08968420954B}" srcOrd="0" destOrd="0" presId="urn:microsoft.com/office/officeart/2008/layout/VerticalCurvedList"/>
    <dgm:cxn modelId="{ACAA1C28-06B7-432E-B491-06FCF70111CC}" type="presParOf" srcId="{42E776D3-3B18-40B1-901B-5A8837A5B6EB}" destId="{4EC3861D-A94F-42C5-8661-C31FA8D072E8}" srcOrd="3" destOrd="0" presId="urn:microsoft.com/office/officeart/2008/layout/VerticalCurvedList"/>
    <dgm:cxn modelId="{5E2DF47B-F2A2-4721-A6A1-09605FD1414F}" type="presParOf" srcId="{42E776D3-3B18-40B1-901B-5A8837A5B6EB}" destId="{77B33760-23A4-4A1B-BB0B-663ECF7655D1}" srcOrd="4" destOrd="0" presId="urn:microsoft.com/office/officeart/2008/layout/VerticalCurvedList"/>
    <dgm:cxn modelId="{EC947309-20AB-4489-A10D-120BC0857207}" type="presParOf" srcId="{77B33760-23A4-4A1B-BB0B-663ECF7655D1}" destId="{EF863F74-9A0B-4D76-B925-819D54ED4A92}" srcOrd="0" destOrd="0" presId="urn:microsoft.com/office/officeart/2008/layout/VerticalCurvedList"/>
    <dgm:cxn modelId="{58D53664-FADC-46CD-875B-AEDBFF322067}" type="presParOf" srcId="{42E776D3-3B18-40B1-901B-5A8837A5B6EB}" destId="{9D282B03-AECA-428E-8554-033CE8A62D8D}" srcOrd="5" destOrd="0" presId="urn:microsoft.com/office/officeart/2008/layout/VerticalCurvedList"/>
    <dgm:cxn modelId="{FEFEEDC3-363C-438A-9335-7CC06B7F77E1}" type="presParOf" srcId="{42E776D3-3B18-40B1-901B-5A8837A5B6EB}" destId="{2E33F14F-A2FB-4E62-9A44-7E241B46E985}" srcOrd="6" destOrd="0" presId="urn:microsoft.com/office/officeart/2008/layout/VerticalCurvedList"/>
    <dgm:cxn modelId="{0BDFF670-075B-4897-91C6-3D71F177A436}" type="presParOf" srcId="{2E33F14F-A2FB-4E62-9A44-7E241B46E985}" destId="{E0CD38B5-668E-4008-9336-A97C839F37B8}" srcOrd="0" destOrd="0" presId="urn:microsoft.com/office/officeart/2008/layout/VerticalCurvedList"/>
    <dgm:cxn modelId="{00AF5A0E-C33E-455E-BA2C-1A9ACFDF82A4}" type="presParOf" srcId="{42E776D3-3B18-40B1-901B-5A8837A5B6EB}" destId="{11A07463-0B48-451A-8E09-2EBC3B79358B}" srcOrd="7" destOrd="0" presId="urn:microsoft.com/office/officeart/2008/layout/VerticalCurvedList"/>
    <dgm:cxn modelId="{A1205323-7C25-49D2-9E44-38DA360C56D3}" type="presParOf" srcId="{42E776D3-3B18-40B1-901B-5A8837A5B6EB}" destId="{AEE188FA-FE72-4A1E-95F3-A9F646E76275}" srcOrd="8" destOrd="0" presId="urn:microsoft.com/office/officeart/2008/layout/VerticalCurvedList"/>
    <dgm:cxn modelId="{5AAA2162-4517-42AD-94B7-DEF98D1F89E7}" type="presParOf" srcId="{AEE188FA-FE72-4A1E-95F3-A9F646E76275}" destId="{B270E556-9540-4425-8096-EA66882751B2}" srcOrd="0" destOrd="0" presId="urn:microsoft.com/office/officeart/2008/layout/VerticalCurvedList"/>
    <dgm:cxn modelId="{1E00A9DD-7771-4B91-A6B9-4D9E6239501C}" type="presParOf" srcId="{42E776D3-3B18-40B1-901B-5A8837A5B6EB}" destId="{9C352CC2-EEE7-4992-AE0F-C6BF5AC15C53}" srcOrd="9" destOrd="0" presId="urn:microsoft.com/office/officeart/2008/layout/VerticalCurvedList"/>
    <dgm:cxn modelId="{C012841B-1506-41C2-A804-645528D37921}" type="presParOf" srcId="{42E776D3-3B18-40B1-901B-5A8837A5B6EB}" destId="{4F51AFAA-5B55-4558-BA53-61A8B4B0B849}" srcOrd="10" destOrd="0" presId="urn:microsoft.com/office/officeart/2008/layout/VerticalCurvedList"/>
    <dgm:cxn modelId="{9D47FC99-4432-479A-8F40-ABC3053BCEAE}" type="presParOf" srcId="{4F51AFAA-5B55-4558-BA53-61A8B4B0B849}" destId="{100E6C48-86E1-43A1-B619-5876407981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5B3E0DCA-D02B-4E30-B28D-B945D5809317}" type="pres">
      <dgm:prSet presAssocID="{1F0B4916-FED2-49B8-B270-DB1D15A6020F}" presName="circ1TxSh" presStyleLbl="vennNode1" presStyleIdx="0" presStyleCnt="1"/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18194ECC-0BE5-414B-BD76-CFFEC03371DE}" type="presOf" srcId="{1F0B4916-FED2-49B8-B270-DB1D15A6020F}" destId="{5B3E0DCA-D02B-4E30-B28D-B945D5809317}" srcOrd="0" destOrd="0" presId="urn:microsoft.com/office/officeart/2005/8/layout/venn1"/>
    <dgm:cxn modelId="{9CFCC9C4-EDC5-40E6-B94F-AB338F892929}" type="presParOf" srcId="{C7A134A1-B2E4-43B7-AF82-4502C7E6CE33}" destId="{5B3E0DCA-D02B-4E30-B28D-B945D580931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5B3E0DCA-D02B-4E30-B28D-B945D5809317}" type="pres">
      <dgm:prSet presAssocID="{1F0B4916-FED2-49B8-B270-DB1D15A6020F}" presName="circ1TxSh" presStyleLbl="vennNode1" presStyleIdx="0" presStyleCnt="1"/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18194ECC-0BE5-414B-BD76-CFFEC03371DE}" type="presOf" srcId="{1F0B4916-FED2-49B8-B270-DB1D15A6020F}" destId="{5B3E0DCA-D02B-4E30-B28D-B945D5809317}" srcOrd="0" destOrd="0" presId="urn:microsoft.com/office/officeart/2005/8/layout/venn1"/>
    <dgm:cxn modelId="{9CFCC9C4-EDC5-40E6-B94F-AB338F892929}" type="presParOf" srcId="{C7A134A1-B2E4-43B7-AF82-4502C7E6CE33}" destId="{5B3E0DCA-D02B-4E30-B28D-B945D580931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F35ED1-C2B8-4029-99B1-E3C27D3C0D21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CH"/>
        </a:p>
      </dgm:t>
    </dgm:pt>
    <dgm:pt modelId="{9443E9F0-AFC9-4406-A501-63AF6A7AD79E}">
      <dgm:prSet phldrT="[Texte]"/>
      <dgm:spPr/>
      <dgm:t>
        <a:bodyPr/>
        <a:lstStyle/>
        <a:p>
          <a:r>
            <a:rPr lang="fr-CH" dirty="0"/>
            <a:t> </a:t>
          </a:r>
        </a:p>
      </dgm:t>
    </dgm:pt>
    <dgm:pt modelId="{201AA022-1321-4064-A832-64F44736E76F}" type="parTrans" cxnId="{F18B07C0-6728-4DAA-ABFC-25F4E6487059}">
      <dgm:prSet/>
      <dgm:spPr/>
      <dgm:t>
        <a:bodyPr/>
        <a:lstStyle/>
        <a:p>
          <a:endParaRPr lang="fr-CH"/>
        </a:p>
      </dgm:t>
    </dgm:pt>
    <dgm:pt modelId="{6CCC1338-76DE-42DC-B2CD-E3D0C3958F7C}" type="sibTrans" cxnId="{F18B07C0-6728-4DAA-ABFC-25F4E6487059}">
      <dgm:prSet/>
      <dgm:spPr/>
      <dgm:t>
        <a:bodyPr/>
        <a:lstStyle/>
        <a:p>
          <a:endParaRPr lang="fr-CH"/>
        </a:p>
      </dgm:t>
    </dgm:pt>
    <dgm:pt modelId="{307BB550-862E-4012-87A6-52916EB7687D}">
      <dgm:prSet phldrT="[Texte]"/>
      <dgm:spPr/>
      <dgm:t>
        <a:bodyPr/>
        <a:lstStyle/>
        <a:p>
          <a:r>
            <a:rPr lang="fr-CH" dirty="0"/>
            <a:t>Accès limité à l’OS</a:t>
          </a:r>
        </a:p>
      </dgm:t>
    </dgm:pt>
    <dgm:pt modelId="{DAB969C7-FD4A-41B3-B360-3CF775BF6ED6}" type="parTrans" cxnId="{E3289756-95CE-4A2B-AF25-5F866A83C285}">
      <dgm:prSet/>
      <dgm:spPr/>
      <dgm:t>
        <a:bodyPr/>
        <a:lstStyle/>
        <a:p>
          <a:endParaRPr lang="fr-CH"/>
        </a:p>
      </dgm:t>
    </dgm:pt>
    <dgm:pt modelId="{6F4F5FEB-E4A8-428A-8B19-1E0DA1104020}" type="sibTrans" cxnId="{E3289756-95CE-4A2B-AF25-5F866A83C285}">
      <dgm:prSet/>
      <dgm:spPr/>
      <dgm:t>
        <a:bodyPr/>
        <a:lstStyle/>
        <a:p>
          <a:endParaRPr lang="fr-CH"/>
        </a:p>
      </dgm:t>
    </dgm:pt>
    <dgm:pt modelId="{1392DEAC-58AC-4AD7-952D-13E6FE30EFC1}" type="pres">
      <dgm:prSet presAssocID="{5EF35ED1-C2B8-4029-99B1-E3C27D3C0D21}" presName="list" presStyleCnt="0">
        <dgm:presLayoutVars>
          <dgm:dir/>
          <dgm:animLvl val="lvl"/>
        </dgm:presLayoutVars>
      </dgm:prSet>
      <dgm:spPr/>
    </dgm:pt>
    <dgm:pt modelId="{8D04381F-FEA6-4B64-BF0A-C4ECFA78DA82}" type="pres">
      <dgm:prSet presAssocID="{9443E9F0-AFC9-4406-A501-63AF6A7AD79E}" presName="posSpace" presStyleCnt="0"/>
      <dgm:spPr/>
    </dgm:pt>
    <dgm:pt modelId="{50CDCE78-E206-4E6F-B155-5432560DD2E9}" type="pres">
      <dgm:prSet presAssocID="{9443E9F0-AFC9-4406-A501-63AF6A7AD79E}" presName="vertFlow" presStyleCnt="0"/>
      <dgm:spPr/>
    </dgm:pt>
    <dgm:pt modelId="{96918DDE-FF9A-4123-B8F9-E840AB22117E}" type="pres">
      <dgm:prSet presAssocID="{9443E9F0-AFC9-4406-A501-63AF6A7AD79E}" presName="topSpace" presStyleCnt="0"/>
      <dgm:spPr/>
    </dgm:pt>
    <dgm:pt modelId="{11CCCE4A-61C4-488B-93D5-155A5B1B6FE8}" type="pres">
      <dgm:prSet presAssocID="{9443E9F0-AFC9-4406-A501-63AF6A7AD79E}" presName="firstComp" presStyleCnt="0"/>
      <dgm:spPr/>
    </dgm:pt>
    <dgm:pt modelId="{2B9E33AC-0A35-4362-805F-56B050781694}" type="pres">
      <dgm:prSet presAssocID="{9443E9F0-AFC9-4406-A501-63AF6A7AD79E}" presName="firstChild" presStyleLbl="bgAccFollowNode1" presStyleIdx="0" presStyleCnt="1" custLinFactNeighborX="-8642" custLinFactNeighborY="1296"/>
      <dgm:spPr/>
    </dgm:pt>
    <dgm:pt modelId="{A90587E8-C0DF-4408-818A-47D9608255B3}" type="pres">
      <dgm:prSet presAssocID="{9443E9F0-AFC9-4406-A501-63AF6A7AD79E}" presName="firstChildTx" presStyleLbl="bgAccFollowNode1" presStyleIdx="0" presStyleCnt="1">
        <dgm:presLayoutVars>
          <dgm:bulletEnabled val="1"/>
        </dgm:presLayoutVars>
      </dgm:prSet>
      <dgm:spPr/>
    </dgm:pt>
    <dgm:pt modelId="{63135C59-8AFF-45F5-8CA3-EF3473F15726}" type="pres">
      <dgm:prSet presAssocID="{9443E9F0-AFC9-4406-A501-63AF6A7AD79E}" presName="negSpace" presStyleCnt="0"/>
      <dgm:spPr/>
    </dgm:pt>
    <dgm:pt modelId="{B13984D2-1247-42E3-B479-70AEDE42AC0A}" type="pres">
      <dgm:prSet presAssocID="{9443E9F0-AFC9-4406-A501-63AF6A7AD79E}" presName="circle" presStyleLbl="node1" presStyleIdx="0" presStyleCnt="1" custScaleX="52332" custScaleY="52332" custLinFactNeighborX="14599" custLinFactNeighborY="5121"/>
      <dgm:spPr/>
    </dgm:pt>
  </dgm:ptLst>
  <dgm:cxnLst>
    <dgm:cxn modelId="{EBBAD449-1941-4909-8464-8244C1EB3CAD}" type="presOf" srcId="{307BB550-862E-4012-87A6-52916EB7687D}" destId="{A90587E8-C0DF-4408-818A-47D9608255B3}" srcOrd="1" destOrd="0" presId="urn:microsoft.com/office/officeart/2005/8/layout/hList9"/>
    <dgm:cxn modelId="{5389BB75-7CF2-48A0-8D56-FB6B0F97F69B}" type="presOf" srcId="{307BB550-862E-4012-87A6-52916EB7687D}" destId="{2B9E33AC-0A35-4362-805F-56B050781694}" srcOrd="0" destOrd="0" presId="urn:microsoft.com/office/officeart/2005/8/layout/hList9"/>
    <dgm:cxn modelId="{E3289756-95CE-4A2B-AF25-5F866A83C285}" srcId="{9443E9F0-AFC9-4406-A501-63AF6A7AD79E}" destId="{307BB550-862E-4012-87A6-52916EB7687D}" srcOrd="0" destOrd="0" parTransId="{DAB969C7-FD4A-41B3-B360-3CF775BF6ED6}" sibTransId="{6F4F5FEB-E4A8-428A-8B19-1E0DA1104020}"/>
    <dgm:cxn modelId="{F18B07C0-6728-4DAA-ABFC-25F4E6487059}" srcId="{5EF35ED1-C2B8-4029-99B1-E3C27D3C0D21}" destId="{9443E9F0-AFC9-4406-A501-63AF6A7AD79E}" srcOrd="0" destOrd="0" parTransId="{201AA022-1321-4064-A832-64F44736E76F}" sibTransId="{6CCC1338-76DE-42DC-B2CD-E3D0C3958F7C}"/>
    <dgm:cxn modelId="{630946DA-2598-4977-8AF2-C07CE91A4E66}" type="presOf" srcId="{9443E9F0-AFC9-4406-A501-63AF6A7AD79E}" destId="{B13984D2-1247-42E3-B479-70AEDE42AC0A}" srcOrd="0" destOrd="0" presId="urn:microsoft.com/office/officeart/2005/8/layout/hList9"/>
    <dgm:cxn modelId="{2E954BE3-96D6-49B9-91AA-BC05DC4F5E74}" type="presOf" srcId="{5EF35ED1-C2B8-4029-99B1-E3C27D3C0D21}" destId="{1392DEAC-58AC-4AD7-952D-13E6FE30EFC1}" srcOrd="0" destOrd="0" presId="urn:microsoft.com/office/officeart/2005/8/layout/hList9"/>
    <dgm:cxn modelId="{8560B55E-2BD7-405B-B6C8-AE13EBC7B598}" type="presParOf" srcId="{1392DEAC-58AC-4AD7-952D-13E6FE30EFC1}" destId="{8D04381F-FEA6-4B64-BF0A-C4ECFA78DA82}" srcOrd="0" destOrd="0" presId="urn:microsoft.com/office/officeart/2005/8/layout/hList9"/>
    <dgm:cxn modelId="{AF108BAF-6D1B-4424-9087-63D4603FD10F}" type="presParOf" srcId="{1392DEAC-58AC-4AD7-952D-13E6FE30EFC1}" destId="{50CDCE78-E206-4E6F-B155-5432560DD2E9}" srcOrd="1" destOrd="0" presId="urn:microsoft.com/office/officeart/2005/8/layout/hList9"/>
    <dgm:cxn modelId="{EA57E8BB-9A6F-4913-9761-9EE35ABAA30B}" type="presParOf" srcId="{50CDCE78-E206-4E6F-B155-5432560DD2E9}" destId="{96918DDE-FF9A-4123-B8F9-E840AB22117E}" srcOrd="0" destOrd="0" presId="urn:microsoft.com/office/officeart/2005/8/layout/hList9"/>
    <dgm:cxn modelId="{B4642BCE-E8F0-46BF-AF8D-965A37D76248}" type="presParOf" srcId="{50CDCE78-E206-4E6F-B155-5432560DD2E9}" destId="{11CCCE4A-61C4-488B-93D5-155A5B1B6FE8}" srcOrd="1" destOrd="0" presId="urn:microsoft.com/office/officeart/2005/8/layout/hList9"/>
    <dgm:cxn modelId="{32E6F2E7-7181-483E-B52D-9A01BBE50294}" type="presParOf" srcId="{11CCCE4A-61C4-488B-93D5-155A5B1B6FE8}" destId="{2B9E33AC-0A35-4362-805F-56B050781694}" srcOrd="0" destOrd="0" presId="urn:microsoft.com/office/officeart/2005/8/layout/hList9"/>
    <dgm:cxn modelId="{30346715-7720-4A15-A0B5-2360DDAB58B7}" type="presParOf" srcId="{11CCCE4A-61C4-488B-93D5-155A5B1B6FE8}" destId="{A90587E8-C0DF-4408-818A-47D9608255B3}" srcOrd="1" destOrd="0" presId="urn:microsoft.com/office/officeart/2005/8/layout/hList9"/>
    <dgm:cxn modelId="{3345094B-D1FD-4830-ACD5-BEACE4748514}" type="presParOf" srcId="{1392DEAC-58AC-4AD7-952D-13E6FE30EFC1}" destId="{63135C59-8AFF-45F5-8CA3-EF3473F15726}" srcOrd="2" destOrd="0" presId="urn:microsoft.com/office/officeart/2005/8/layout/hList9"/>
    <dgm:cxn modelId="{C2AB6718-3390-4E34-BF2F-A704455ED9C7}" type="presParOf" srcId="{1392DEAC-58AC-4AD7-952D-13E6FE30EFC1}" destId="{B13984D2-1247-42E3-B479-70AEDE42AC0A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5D3AEE-BC0C-42AF-A5DE-7AF34B619FC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1F0B4916-FED2-49B8-B270-DB1D15A6020F}">
      <dgm:prSet phldrT="[Texte]"/>
      <dgm:spPr/>
      <dgm:t>
        <a:bodyPr/>
        <a:lstStyle/>
        <a:p>
          <a:r>
            <a:rPr lang="fr-CH" b="1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dirty="0">
            <a:solidFill>
              <a:schemeClr val="bg1"/>
            </a:solidFill>
          </a:endParaRPr>
        </a:p>
      </dgm:t>
    </dgm:pt>
    <dgm:pt modelId="{C66AB6BE-59CB-4D13-BD78-0842C3D2D848}" type="par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DABFAA03-6CE6-41EC-898F-7EE2B09909E9}" type="sibTrans" cxnId="{59AF111D-463A-4D64-B426-CFC2A87BABC4}">
      <dgm:prSet/>
      <dgm:spPr/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C7A134A1-B2E4-43B7-AF82-4502C7E6CE33}" type="pres">
      <dgm:prSet presAssocID="{585D3AEE-BC0C-42AF-A5DE-7AF34B619FCB}" presName="compositeShape" presStyleCnt="0">
        <dgm:presLayoutVars>
          <dgm:chMax val="7"/>
          <dgm:dir/>
          <dgm:resizeHandles val="exact"/>
        </dgm:presLayoutVars>
      </dgm:prSet>
      <dgm:spPr/>
    </dgm:pt>
    <dgm:pt modelId="{5B3E0DCA-D02B-4E30-B28D-B945D5809317}" type="pres">
      <dgm:prSet presAssocID="{1F0B4916-FED2-49B8-B270-DB1D15A6020F}" presName="circ1TxSh" presStyleLbl="vennNode1" presStyleIdx="0" presStyleCnt="1"/>
      <dgm:spPr/>
    </dgm:pt>
  </dgm:ptLst>
  <dgm:cxnLst>
    <dgm:cxn modelId="{59AF111D-463A-4D64-B426-CFC2A87BABC4}" srcId="{585D3AEE-BC0C-42AF-A5DE-7AF34B619FCB}" destId="{1F0B4916-FED2-49B8-B270-DB1D15A6020F}" srcOrd="0" destOrd="0" parTransId="{C66AB6BE-59CB-4D13-BD78-0842C3D2D848}" sibTransId="{DABFAA03-6CE6-41EC-898F-7EE2B09909E9}"/>
    <dgm:cxn modelId="{B391543C-78B7-44BD-B50A-4817999195FC}" type="presOf" srcId="{585D3AEE-BC0C-42AF-A5DE-7AF34B619FCB}" destId="{C7A134A1-B2E4-43B7-AF82-4502C7E6CE33}" srcOrd="0" destOrd="0" presId="urn:microsoft.com/office/officeart/2005/8/layout/venn1"/>
    <dgm:cxn modelId="{18194ECC-0BE5-414B-BD76-CFFEC03371DE}" type="presOf" srcId="{1F0B4916-FED2-49B8-B270-DB1D15A6020F}" destId="{5B3E0DCA-D02B-4E30-B28D-B945D5809317}" srcOrd="0" destOrd="0" presId="urn:microsoft.com/office/officeart/2005/8/layout/venn1"/>
    <dgm:cxn modelId="{9CFCC9C4-EDC5-40E6-B94F-AB338F892929}" type="presParOf" srcId="{C7A134A1-B2E4-43B7-AF82-4502C7E6CE33}" destId="{5B3E0DCA-D02B-4E30-B28D-B945D580931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3883595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1337878" y="993663"/>
          <a:ext cx="8443961" cy="1859349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6650" tIns="144780" rIns="144780" bIns="14478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 dirty="0"/>
            <a:t>1. Linux Kernel</a:t>
          </a:r>
          <a:endParaRPr lang="en-CH" sz="5700" kern="1200" dirty="0"/>
        </a:p>
      </dsp:txBody>
      <dsp:txXfrm>
        <a:off x="1337878" y="993663"/>
        <a:ext cx="8443961" cy="1859349"/>
      </dsp:txXfrm>
    </dsp:sp>
    <dsp:sp modelId="{735E3B0E-D364-422F-B1E9-08968420954B}">
      <dsp:nvSpPr>
        <dsp:cNvPr id="0" name=""/>
        <dsp:cNvSpPr/>
      </dsp:nvSpPr>
      <dsp:spPr>
        <a:xfrm>
          <a:off x="-35170" y="761245"/>
          <a:ext cx="2605482" cy="2324186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2164635" y="598036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/>
            <a:t>Accès limité à l’OS</a:t>
          </a:r>
        </a:p>
      </dsp:txBody>
      <dsp:txXfrm>
        <a:off x="2522225" y="598036"/>
        <a:ext cx="1877346" cy="1490702"/>
      </dsp:txXfrm>
    </dsp:sp>
    <dsp:sp modelId="{063F011C-1E23-4EDC-B2F0-3FD286BE0D00}">
      <dsp:nvSpPr>
        <dsp:cNvPr id="0" name=""/>
        <dsp:cNvSpPr/>
      </dsp:nvSpPr>
      <dsp:spPr>
        <a:xfrm>
          <a:off x="2164635" y="2088738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-676270"/>
            <a:satOff val="4687"/>
            <a:lumOff val="-70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-676270"/>
              <a:satOff val="4687"/>
              <a:lumOff val="-7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 err="1"/>
            <a:t>Sandboxing</a:t>
          </a:r>
          <a:endParaRPr lang="fr-CH" sz="2200" kern="1200" dirty="0"/>
        </a:p>
      </dsp:txBody>
      <dsp:txXfrm>
        <a:off x="2522225" y="2088738"/>
        <a:ext cx="1877346" cy="1490702"/>
      </dsp:txXfrm>
    </dsp:sp>
    <dsp:sp modelId="{B13984D2-1247-42E3-B479-70AEDE42AC0A}">
      <dsp:nvSpPr>
        <dsp:cNvPr id="0" name=""/>
        <dsp:cNvSpPr/>
      </dsp:nvSpPr>
      <dsp:spPr>
        <a:xfrm>
          <a:off x="972669" y="2053"/>
          <a:ext cx="1489957" cy="14899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 dirty="0"/>
            <a:t> </a:t>
          </a:r>
        </a:p>
      </dsp:txBody>
      <dsp:txXfrm>
        <a:off x="1190868" y="220252"/>
        <a:ext cx="1053559" cy="10535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38012" y="342474"/>
          <a:ext cx="3404296" cy="340429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613386" y="743913"/>
        <a:ext cx="1962837" cy="2601417"/>
      </dsp:txXfrm>
    </dsp:sp>
    <dsp:sp modelId="{5EFA32DD-8B31-431B-85CC-2C95686A97AA}">
      <dsp:nvSpPr>
        <dsp:cNvPr id="0" name=""/>
        <dsp:cNvSpPr/>
      </dsp:nvSpPr>
      <dsp:spPr>
        <a:xfrm>
          <a:off x="2591559" y="342474"/>
          <a:ext cx="3404296" cy="340429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3557643" y="743913"/>
        <a:ext cx="1962837" cy="26014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38012" y="342474"/>
          <a:ext cx="3404296" cy="340429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613386" y="743913"/>
        <a:ext cx="1962837" cy="2601417"/>
      </dsp:txXfrm>
    </dsp:sp>
    <dsp:sp modelId="{5EFA32DD-8B31-431B-85CC-2C95686A97AA}">
      <dsp:nvSpPr>
        <dsp:cNvPr id="0" name=""/>
        <dsp:cNvSpPr/>
      </dsp:nvSpPr>
      <dsp:spPr>
        <a:xfrm>
          <a:off x="2591559" y="342474"/>
          <a:ext cx="3404296" cy="340429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3557643" y="743913"/>
        <a:ext cx="1962837" cy="26014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1932928" y="1239105"/>
          <a:ext cx="1969937" cy="175188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Utilisateur a le dernier mot.</a:t>
          </a:r>
        </a:p>
      </dsp:txBody>
      <dsp:txXfrm>
        <a:off x="2248118" y="1239105"/>
        <a:ext cx="1654747" cy="1751884"/>
      </dsp:txXfrm>
    </dsp:sp>
    <dsp:sp modelId="{B13984D2-1247-42E3-B479-70AEDE42AC0A}">
      <dsp:nvSpPr>
        <dsp:cNvPr id="0" name=""/>
        <dsp:cNvSpPr/>
      </dsp:nvSpPr>
      <dsp:spPr>
        <a:xfrm>
          <a:off x="1033137" y="657600"/>
          <a:ext cx="1237463" cy="12374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000" kern="1200" dirty="0"/>
            <a:t> </a:t>
          </a:r>
        </a:p>
      </dsp:txBody>
      <dsp:txXfrm>
        <a:off x="1214359" y="838822"/>
        <a:ext cx="875019" cy="8750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38012" y="342474"/>
          <a:ext cx="3404296" cy="340429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613386" y="743913"/>
        <a:ext cx="1962837" cy="2601417"/>
      </dsp:txXfrm>
    </dsp:sp>
    <dsp:sp modelId="{5EFA32DD-8B31-431B-85CC-2C95686A97AA}">
      <dsp:nvSpPr>
        <dsp:cNvPr id="0" name=""/>
        <dsp:cNvSpPr/>
      </dsp:nvSpPr>
      <dsp:spPr>
        <a:xfrm>
          <a:off x="2591559" y="342474"/>
          <a:ext cx="3404296" cy="340429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700" kern="1200" dirty="0">
            <a:solidFill>
              <a:schemeClr val="bg1"/>
            </a:solidFill>
          </a:endParaRPr>
        </a:p>
      </dsp:txBody>
      <dsp:txXfrm>
        <a:off x="3557643" y="743913"/>
        <a:ext cx="1962837" cy="26014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2164635" y="598036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Utilisateur a le dernier mot.</a:t>
          </a:r>
        </a:p>
      </dsp:txBody>
      <dsp:txXfrm>
        <a:off x="2522225" y="598036"/>
        <a:ext cx="1877346" cy="1490702"/>
      </dsp:txXfrm>
    </dsp:sp>
    <dsp:sp modelId="{063F011C-1E23-4EDC-B2F0-3FD286BE0D00}">
      <dsp:nvSpPr>
        <dsp:cNvPr id="0" name=""/>
        <dsp:cNvSpPr/>
      </dsp:nvSpPr>
      <dsp:spPr>
        <a:xfrm>
          <a:off x="2164635" y="2088738"/>
          <a:ext cx="2234936" cy="1490702"/>
        </a:xfrm>
        <a:prstGeom prst="rect">
          <a:avLst/>
        </a:prstGeom>
        <a:solidFill>
          <a:schemeClr val="accent4">
            <a:tint val="40000"/>
            <a:alpha val="90000"/>
            <a:hueOff val="-676270"/>
            <a:satOff val="4687"/>
            <a:lumOff val="-70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-676270"/>
              <a:satOff val="4687"/>
              <a:lumOff val="-7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 err="1"/>
            <a:t>Rooting</a:t>
          </a:r>
          <a:endParaRPr lang="fr-CH" sz="2000" kern="1200" dirty="0"/>
        </a:p>
      </dsp:txBody>
      <dsp:txXfrm>
        <a:off x="2522225" y="2088738"/>
        <a:ext cx="1877346" cy="1490702"/>
      </dsp:txXfrm>
    </dsp:sp>
    <dsp:sp modelId="{B13984D2-1247-42E3-B479-70AEDE42AC0A}">
      <dsp:nvSpPr>
        <dsp:cNvPr id="0" name=""/>
        <dsp:cNvSpPr/>
      </dsp:nvSpPr>
      <dsp:spPr>
        <a:xfrm>
          <a:off x="972669" y="2053"/>
          <a:ext cx="1489957" cy="14899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 dirty="0"/>
            <a:t> </a:t>
          </a:r>
        </a:p>
      </dsp:txBody>
      <dsp:txXfrm>
        <a:off x="1190868" y="220252"/>
        <a:ext cx="1053559" cy="1053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487206" y="1469101"/>
          <a:ext cx="1619206" cy="14258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b="1" kern="1200" dirty="0"/>
            <a:t>Intent</a:t>
          </a:r>
        </a:p>
      </dsp:txBody>
      <dsp:txXfrm>
        <a:off x="746279" y="1469101"/>
        <a:ext cx="1360133" cy="1425831"/>
      </dsp:txXfrm>
    </dsp:sp>
    <dsp:sp modelId="{B13984D2-1247-42E3-B479-70AEDE42AC0A}">
      <dsp:nvSpPr>
        <dsp:cNvPr id="0" name=""/>
        <dsp:cNvSpPr/>
      </dsp:nvSpPr>
      <dsp:spPr>
        <a:xfrm>
          <a:off x="0" y="2457860"/>
          <a:ext cx="838559" cy="838559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kern="1200" dirty="0"/>
            <a:t> </a:t>
          </a:r>
        </a:p>
      </dsp:txBody>
      <dsp:txXfrm>
        <a:off x="122804" y="2580664"/>
        <a:ext cx="592951" cy="59295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275434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748678" y="549536"/>
          <a:ext cx="9178590" cy="109891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67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 dirty="0"/>
            <a:t>1. Linux Kernel</a:t>
          </a:r>
          <a:endParaRPr lang="en-CH" sz="5600" kern="1200" dirty="0"/>
        </a:p>
      </dsp:txBody>
      <dsp:txXfrm>
        <a:off x="748678" y="549536"/>
        <a:ext cx="9178590" cy="1098918"/>
      </dsp:txXfrm>
    </dsp:sp>
    <dsp:sp modelId="{735E3B0E-D364-422F-B1E9-08968420954B}">
      <dsp:nvSpPr>
        <dsp:cNvPr id="0" name=""/>
        <dsp:cNvSpPr/>
      </dsp:nvSpPr>
      <dsp:spPr>
        <a:xfrm>
          <a:off x="-21271" y="412171"/>
          <a:ext cx="1539901" cy="1373648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748678" y="2198222"/>
          <a:ext cx="9178590" cy="109891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67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 dirty="0"/>
            <a:t>2. </a:t>
          </a:r>
          <a:r>
            <a:rPr lang="en-GB" sz="5600" kern="1200" dirty="0" err="1"/>
            <a:t>Bibliothèques</a:t>
          </a:r>
          <a:endParaRPr lang="en-CH" sz="5600" kern="1200" dirty="0"/>
        </a:p>
      </dsp:txBody>
      <dsp:txXfrm>
        <a:off x="748678" y="2198222"/>
        <a:ext cx="9178590" cy="1098918"/>
      </dsp:txXfrm>
    </dsp:sp>
    <dsp:sp modelId="{EF863F74-9A0B-4D76-B925-819D54ED4A92}">
      <dsp:nvSpPr>
        <dsp:cNvPr id="0" name=""/>
        <dsp:cNvSpPr/>
      </dsp:nvSpPr>
      <dsp:spPr>
        <a:xfrm>
          <a:off x="-21271" y="2060857"/>
          <a:ext cx="1539901" cy="1373648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726247" y="340836"/>
          <a:ext cx="2877973" cy="1433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600" b="1" kern="1200" dirty="0"/>
            <a:t>Intent</a:t>
          </a:r>
        </a:p>
      </dsp:txBody>
      <dsp:txXfrm>
        <a:off x="1186723" y="340836"/>
        <a:ext cx="2417497" cy="1433238"/>
      </dsp:txXfrm>
    </dsp:sp>
    <dsp:sp modelId="{063F011C-1E23-4EDC-B2F0-3FD286BE0D00}">
      <dsp:nvSpPr>
        <dsp:cNvPr id="0" name=""/>
        <dsp:cNvSpPr/>
      </dsp:nvSpPr>
      <dsp:spPr>
        <a:xfrm>
          <a:off x="726247" y="1445265"/>
          <a:ext cx="2877973" cy="1433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b="1" kern="1200" dirty="0"/>
            <a:t>Binder</a:t>
          </a:r>
        </a:p>
      </dsp:txBody>
      <dsp:txXfrm>
        <a:off x="1186723" y="1445265"/>
        <a:ext cx="2417497" cy="1433238"/>
      </dsp:txXfrm>
    </dsp:sp>
    <dsp:sp modelId="{B13984D2-1247-42E3-B479-70AEDE42AC0A}">
      <dsp:nvSpPr>
        <dsp:cNvPr id="0" name=""/>
        <dsp:cNvSpPr/>
      </dsp:nvSpPr>
      <dsp:spPr>
        <a:xfrm>
          <a:off x="109057" y="2388959"/>
          <a:ext cx="904638" cy="904638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kern="1200" dirty="0"/>
            <a:t> </a:t>
          </a:r>
        </a:p>
      </dsp:txBody>
      <dsp:txXfrm>
        <a:off x="241538" y="2521440"/>
        <a:ext cx="639676" cy="63967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8BE1-C962-49CD-86D0-5B9566D022E3}">
      <dsp:nvSpPr>
        <dsp:cNvPr id="0" name=""/>
        <dsp:cNvSpPr/>
      </dsp:nvSpPr>
      <dsp:spPr>
        <a:xfrm>
          <a:off x="1840160" y="51115"/>
          <a:ext cx="2453547" cy="2453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2167300" y="480486"/>
        <a:ext cx="1799267" cy="1104096"/>
      </dsp:txXfrm>
    </dsp:sp>
    <dsp:sp modelId="{8652A5E3-7663-4613-946D-948C88D84C17}">
      <dsp:nvSpPr>
        <dsp:cNvPr id="0" name=""/>
        <dsp:cNvSpPr/>
      </dsp:nvSpPr>
      <dsp:spPr>
        <a:xfrm>
          <a:off x="2725482" y="1584582"/>
          <a:ext cx="2453547" cy="2453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Communication inter-processus (IPC)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3475858" y="2218415"/>
        <a:ext cx="1472128" cy="1349450"/>
      </dsp:txXfrm>
    </dsp:sp>
    <dsp:sp modelId="{4CEA8834-3DCC-44BD-A573-BF88850F73F5}">
      <dsp:nvSpPr>
        <dsp:cNvPr id="0" name=""/>
        <dsp:cNvSpPr/>
      </dsp:nvSpPr>
      <dsp:spPr>
        <a:xfrm>
          <a:off x="954838" y="1584582"/>
          <a:ext cx="2453547" cy="24535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300" b="1" kern="1200" dirty="0">
              <a:solidFill>
                <a:schemeClr val="bg1"/>
              </a:solidFill>
              <a:effectLst/>
              <a:latin typeface="Fira Code" panose="020B0809050000020004" pitchFamily="49" charset="0"/>
            </a:rPr>
            <a:t>Modèle d'autorisation basé sur l'utilisateur</a:t>
          </a:r>
          <a:endParaRPr lang="fr-CH" sz="1300" kern="1200" dirty="0">
            <a:solidFill>
              <a:schemeClr val="bg1"/>
            </a:solidFill>
          </a:endParaRPr>
        </a:p>
      </dsp:txBody>
      <dsp:txXfrm>
        <a:off x="1185881" y="2218415"/>
        <a:ext cx="1472128" cy="134945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617808" y="337250"/>
          <a:ext cx="1773892" cy="7479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Intent</a:t>
          </a:r>
        </a:p>
      </dsp:txBody>
      <dsp:txXfrm>
        <a:off x="901631" y="337250"/>
        <a:ext cx="1490069" cy="747976"/>
      </dsp:txXfrm>
    </dsp:sp>
    <dsp:sp modelId="{063F011C-1E23-4EDC-B2F0-3FD286BE0D00}">
      <dsp:nvSpPr>
        <dsp:cNvPr id="0" name=""/>
        <dsp:cNvSpPr/>
      </dsp:nvSpPr>
      <dsp:spPr>
        <a:xfrm>
          <a:off x="617808" y="1015372"/>
          <a:ext cx="1773892" cy="7479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Binder</a:t>
          </a:r>
        </a:p>
      </dsp:txBody>
      <dsp:txXfrm>
        <a:off x="901631" y="1015372"/>
        <a:ext cx="1490069" cy="747976"/>
      </dsp:txXfrm>
    </dsp:sp>
    <dsp:sp modelId="{36B8BBB4-2143-4193-B478-24514F5CCED6}">
      <dsp:nvSpPr>
        <dsp:cNvPr id="0" name=""/>
        <dsp:cNvSpPr/>
      </dsp:nvSpPr>
      <dsp:spPr>
        <a:xfrm>
          <a:off x="2639687" y="362481"/>
          <a:ext cx="1671732" cy="859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Certification des données entre activités</a:t>
          </a:r>
        </a:p>
      </dsp:txBody>
      <dsp:txXfrm>
        <a:off x="2907165" y="362481"/>
        <a:ext cx="1404255" cy="859615"/>
      </dsp:txXfrm>
    </dsp:sp>
    <dsp:sp modelId="{0C176F5E-5215-4642-AD67-1BC4306B45B4}">
      <dsp:nvSpPr>
        <dsp:cNvPr id="0" name=""/>
        <dsp:cNvSpPr/>
      </dsp:nvSpPr>
      <dsp:spPr>
        <a:xfrm>
          <a:off x="616316" y="1719700"/>
          <a:ext cx="1773892" cy="7479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b="1" kern="1200" dirty="0"/>
            <a:t>Messenger</a:t>
          </a:r>
        </a:p>
      </dsp:txBody>
      <dsp:txXfrm>
        <a:off x="900139" y="1719700"/>
        <a:ext cx="1490069" cy="747976"/>
      </dsp:txXfrm>
    </dsp:sp>
    <dsp:sp modelId="{B13984D2-1247-42E3-B479-70AEDE42AC0A}">
      <dsp:nvSpPr>
        <dsp:cNvPr id="0" name=""/>
        <dsp:cNvSpPr/>
      </dsp:nvSpPr>
      <dsp:spPr>
        <a:xfrm>
          <a:off x="274610" y="2250866"/>
          <a:ext cx="549856" cy="549856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 </a:t>
          </a:r>
        </a:p>
      </dsp:txBody>
      <dsp:txXfrm>
        <a:off x="355135" y="2331391"/>
        <a:ext cx="388806" cy="38880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0" y="142862"/>
          <a:ext cx="3571821" cy="142872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86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900" kern="1200" dirty="0"/>
            <a:t>Source fiables (OEM)</a:t>
          </a:r>
        </a:p>
      </dsp:txBody>
      <dsp:txXfrm>
        <a:off x="0" y="142862"/>
        <a:ext cx="3214639" cy="142872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6362" y="452030"/>
          <a:ext cx="4517161" cy="180686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 dirty="0"/>
            <a:t>Source fiables (OEM)</a:t>
          </a:r>
        </a:p>
      </dsp:txBody>
      <dsp:txXfrm>
        <a:off x="6362" y="452030"/>
        <a:ext cx="4065445" cy="1806864"/>
      </dsp:txXfrm>
    </dsp:sp>
    <dsp:sp modelId="{3445B18F-4825-4954-A37C-1EE7EEABDE9E}">
      <dsp:nvSpPr>
        <dsp:cNvPr id="0" name=""/>
        <dsp:cNvSpPr/>
      </dsp:nvSpPr>
      <dsp:spPr>
        <a:xfrm>
          <a:off x="3620091" y="452030"/>
          <a:ext cx="4517161" cy="18068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 dirty="0"/>
            <a:t>Chaîne de confiance</a:t>
          </a:r>
        </a:p>
      </dsp:txBody>
      <dsp:txXfrm>
        <a:off x="4523523" y="452030"/>
        <a:ext cx="2710297" cy="180686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4397" y="1387267"/>
          <a:ext cx="3845067" cy="153802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000" kern="1200" dirty="0"/>
            <a:t>Source fiables (OEM)</a:t>
          </a:r>
        </a:p>
      </dsp:txBody>
      <dsp:txXfrm>
        <a:off x="4397" y="1387267"/>
        <a:ext cx="3460560" cy="1538027"/>
      </dsp:txXfrm>
    </dsp:sp>
    <dsp:sp modelId="{3445B18F-4825-4954-A37C-1EE7EEABDE9E}">
      <dsp:nvSpPr>
        <dsp:cNvPr id="0" name=""/>
        <dsp:cNvSpPr/>
      </dsp:nvSpPr>
      <dsp:spPr>
        <a:xfrm>
          <a:off x="3080451" y="1387267"/>
          <a:ext cx="3845067" cy="15380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000" kern="1200" dirty="0"/>
            <a:t>Chaîne de confiance</a:t>
          </a:r>
        </a:p>
      </dsp:txBody>
      <dsp:txXfrm>
        <a:off x="3849465" y="1387267"/>
        <a:ext cx="2307040" cy="1538027"/>
      </dsp:txXfrm>
    </dsp:sp>
    <dsp:sp modelId="{6B8136C2-0565-4EAF-A880-FB5097FCCDED}">
      <dsp:nvSpPr>
        <dsp:cNvPr id="0" name=""/>
        <dsp:cNvSpPr/>
      </dsp:nvSpPr>
      <dsp:spPr>
        <a:xfrm>
          <a:off x="6156505" y="1387267"/>
          <a:ext cx="3845067" cy="15380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000" kern="1200" dirty="0"/>
            <a:t>Intégrité</a:t>
          </a:r>
        </a:p>
      </dsp:txBody>
      <dsp:txXfrm>
        <a:off x="6925519" y="1387267"/>
        <a:ext cx="2307040" cy="153802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2931" y="1568039"/>
          <a:ext cx="2941208" cy="117648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Source fiables (OEM)</a:t>
          </a:r>
        </a:p>
      </dsp:txBody>
      <dsp:txXfrm>
        <a:off x="2931" y="1568039"/>
        <a:ext cx="2647087" cy="1176483"/>
      </dsp:txXfrm>
    </dsp:sp>
    <dsp:sp modelId="{3445B18F-4825-4954-A37C-1EE7EEABDE9E}">
      <dsp:nvSpPr>
        <dsp:cNvPr id="0" name=""/>
        <dsp:cNvSpPr/>
      </dsp:nvSpPr>
      <dsp:spPr>
        <a:xfrm>
          <a:off x="2355898" y="1568039"/>
          <a:ext cx="2941208" cy="11764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Chaîne de confiance</a:t>
          </a:r>
        </a:p>
      </dsp:txBody>
      <dsp:txXfrm>
        <a:off x="2944140" y="1568039"/>
        <a:ext cx="1764725" cy="1176483"/>
      </dsp:txXfrm>
    </dsp:sp>
    <dsp:sp modelId="{6B8136C2-0565-4EAF-A880-FB5097FCCDED}">
      <dsp:nvSpPr>
        <dsp:cNvPr id="0" name=""/>
        <dsp:cNvSpPr/>
      </dsp:nvSpPr>
      <dsp:spPr>
        <a:xfrm>
          <a:off x="4708864" y="1568039"/>
          <a:ext cx="2941208" cy="11764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Intégrité</a:t>
          </a:r>
        </a:p>
      </dsp:txBody>
      <dsp:txXfrm>
        <a:off x="5297106" y="1568039"/>
        <a:ext cx="1764725" cy="1176483"/>
      </dsp:txXfrm>
    </dsp:sp>
    <dsp:sp modelId="{736860A5-BFD4-4F2B-B8EF-2BE53F272226}">
      <dsp:nvSpPr>
        <dsp:cNvPr id="0" name=""/>
        <dsp:cNvSpPr/>
      </dsp:nvSpPr>
      <dsp:spPr>
        <a:xfrm>
          <a:off x="7061831" y="1568039"/>
          <a:ext cx="2941208" cy="11764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Authenticité</a:t>
          </a:r>
        </a:p>
      </dsp:txBody>
      <dsp:txXfrm>
        <a:off x="7650073" y="1568039"/>
        <a:ext cx="1764725" cy="117648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1221" y="1679923"/>
          <a:ext cx="2381792" cy="95271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Source fiables (OEM)</a:t>
          </a:r>
        </a:p>
      </dsp:txBody>
      <dsp:txXfrm>
        <a:off x="1221" y="1679923"/>
        <a:ext cx="2143613" cy="952716"/>
      </dsp:txXfrm>
    </dsp:sp>
    <dsp:sp modelId="{3445B18F-4825-4954-A37C-1EE7EEABDE9E}">
      <dsp:nvSpPr>
        <dsp:cNvPr id="0" name=""/>
        <dsp:cNvSpPr/>
      </dsp:nvSpPr>
      <dsp:spPr>
        <a:xfrm>
          <a:off x="1906655" y="1679923"/>
          <a:ext cx="2381792" cy="9527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Chaîne de confiance</a:t>
          </a:r>
        </a:p>
      </dsp:txBody>
      <dsp:txXfrm>
        <a:off x="2383013" y="1679923"/>
        <a:ext cx="1429076" cy="952716"/>
      </dsp:txXfrm>
    </dsp:sp>
    <dsp:sp modelId="{6B8136C2-0565-4EAF-A880-FB5097FCCDED}">
      <dsp:nvSpPr>
        <dsp:cNvPr id="0" name=""/>
        <dsp:cNvSpPr/>
      </dsp:nvSpPr>
      <dsp:spPr>
        <a:xfrm>
          <a:off x="3812089" y="1679923"/>
          <a:ext cx="2381792" cy="9527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Intégrité</a:t>
          </a:r>
        </a:p>
      </dsp:txBody>
      <dsp:txXfrm>
        <a:off x="4288447" y="1679923"/>
        <a:ext cx="1429076" cy="952716"/>
      </dsp:txXfrm>
    </dsp:sp>
    <dsp:sp modelId="{736860A5-BFD4-4F2B-B8EF-2BE53F272226}">
      <dsp:nvSpPr>
        <dsp:cNvPr id="0" name=""/>
        <dsp:cNvSpPr/>
      </dsp:nvSpPr>
      <dsp:spPr>
        <a:xfrm>
          <a:off x="5717523" y="1679923"/>
          <a:ext cx="2381792" cy="9527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Authenticité</a:t>
          </a:r>
        </a:p>
      </dsp:txBody>
      <dsp:txXfrm>
        <a:off x="6193881" y="1679923"/>
        <a:ext cx="1429076" cy="952716"/>
      </dsp:txXfrm>
    </dsp:sp>
    <dsp:sp modelId="{7B335140-7E16-4488-8048-98EDECE36BF6}">
      <dsp:nvSpPr>
        <dsp:cNvPr id="0" name=""/>
        <dsp:cNvSpPr/>
      </dsp:nvSpPr>
      <dsp:spPr>
        <a:xfrm>
          <a:off x="7622957" y="1679923"/>
          <a:ext cx="2381792" cy="95271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Valide?</a:t>
          </a:r>
        </a:p>
      </dsp:txBody>
      <dsp:txXfrm>
        <a:off x="8099315" y="1679923"/>
        <a:ext cx="1429076" cy="95271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69D-FD96-44E1-964B-47BE0A5CCF3F}">
      <dsp:nvSpPr>
        <dsp:cNvPr id="0" name=""/>
        <dsp:cNvSpPr/>
      </dsp:nvSpPr>
      <dsp:spPr>
        <a:xfrm>
          <a:off x="1221" y="1756140"/>
          <a:ext cx="2000705" cy="80028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Source fiables (OEM)</a:t>
          </a:r>
        </a:p>
      </dsp:txBody>
      <dsp:txXfrm>
        <a:off x="1221" y="1756140"/>
        <a:ext cx="1800635" cy="800282"/>
      </dsp:txXfrm>
    </dsp:sp>
    <dsp:sp modelId="{3445B18F-4825-4954-A37C-1EE7EEABDE9E}">
      <dsp:nvSpPr>
        <dsp:cNvPr id="0" name=""/>
        <dsp:cNvSpPr/>
      </dsp:nvSpPr>
      <dsp:spPr>
        <a:xfrm>
          <a:off x="1601785" y="1756140"/>
          <a:ext cx="2000705" cy="8002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Chaîne de confiance</a:t>
          </a:r>
        </a:p>
      </dsp:txBody>
      <dsp:txXfrm>
        <a:off x="2001926" y="1756140"/>
        <a:ext cx="1200423" cy="800282"/>
      </dsp:txXfrm>
    </dsp:sp>
    <dsp:sp modelId="{6B8136C2-0565-4EAF-A880-FB5097FCCDED}">
      <dsp:nvSpPr>
        <dsp:cNvPr id="0" name=""/>
        <dsp:cNvSpPr/>
      </dsp:nvSpPr>
      <dsp:spPr>
        <a:xfrm>
          <a:off x="3202350" y="1756140"/>
          <a:ext cx="2000705" cy="8002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Intégrité</a:t>
          </a:r>
        </a:p>
      </dsp:txBody>
      <dsp:txXfrm>
        <a:off x="3602491" y="1756140"/>
        <a:ext cx="1200423" cy="800282"/>
      </dsp:txXfrm>
    </dsp:sp>
    <dsp:sp modelId="{736860A5-BFD4-4F2B-B8EF-2BE53F272226}">
      <dsp:nvSpPr>
        <dsp:cNvPr id="0" name=""/>
        <dsp:cNvSpPr/>
      </dsp:nvSpPr>
      <dsp:spPr>
        <a:xfrm>
          <a:off x="4802914" y="1756140"/>
          <a:ext cx="2000705" cy="80028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Authenticité</a:t>
          </a:r>
        </a:p>
      </dsp:txBody>
      <dsp:txXfrm>
        <a:off x="5203055" y="1756140"/>
        <a:ext cx="1200423" cy="800282"/>
      </dsp:txXfrm>
    </dsp:sp>
    <dsp:sp modelId="{7B335140-7E16-4488-8048-98EDECE36BF6}">
      <dsp:nvSpPr>
        <dsp:cNvPr id="0" name=""/>
        <dsp:cNvSpPr/>
      </dsp:nvSpPr>
      <dsp:spPr>
        <a:xfrm>
          <a:off x="6403479" y="1756140"/>
          <a:ext cx="2000705" cy="80028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Valide?</a:t>
          </a:r>
        </a:p>
      </dsp:txBody>
      <dsp:txXfrm>
        <a:off x="6803620" y="1756140"/>
        <a:ext cx="1200423" cy="800282"/>
      </dsp:txXfrm>
    </dsp:sp>
    <dsp:sp modelId="{13318E56-5AF7-4651-8034-0B511D4CC3FC}">
      <dsp:nvSpPr>
        <dsp:cNvPr id="0" name=""/>
        <dsp:cNvSpPr/>
      </dsp:nvSpPr>
      <dsp:spPr>
        <a:xfrm>
          <a:off x="8004043" y="1756140"/>
          <a:ext cx="2000705" cy="80028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200" kern="1200" dirty="0"/>
            <a:t>Boot</a:t>
          </a:r>
        </a:p>
      </dsp:txBody>
      <dsp:txXfrm>
        <a:off x="8404184" y="1756140"/>
        <a:ext cx="1200423" cy="800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320692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563016" y="384667"/>
          <a:ext cx="9318995" cy="769335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60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1. Linux Kernel</a:t>
          </a:r>
          <a:endParaRPr lang="en-CH" sz="3900" kern="1200" dirty="0"/>
        </a:p>
      </dsp:txBody>
      <dsp:txXfrm>
        <a:off x="563016" y="384667"/>
        <a:ext cx="9318995" cy="769335"/>
      </dsp:txXfrm>
    </dsp:sp>
    <dsp:sp modelId="{735E3B0E-D364-422F-B1E9-08968420954B}">
      <dsp:nvSpPr>
        <dsp:cNvPr id="0" name=""/>
        <dsp:cNvSpPr/>
      </dsp:nvSpPr>
      <dsp:spPr>
        <a:xfrm>
          <a:off x="23986" y="288500"/>
          <a:ext cx="1078060" cy="961669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842669" y="1538670"/>
          <a:ext cx="9039341" cy="769335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60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2. </a:t>
          </a:r>
          <a:r>
            <a:rPr lang="en-GB" sz="3900" kern="1200" dirty="0" err="1"/>
            <a:t>Bibliothèques</a:t>
          </a:r>
          <a:endParaRPr lang="en-CH" sz="3900" kern="1200" dirty="0"/>
        </a:p>
      </dsp:txBody>
      <dsp:txXfrm>
        <a:off x="842669" y="1538670"/>
        <a:ext cx="9039341" cy="769335"/>
      </dsp:txXfrm>
    </dsp:sp>
    <dsp:sp modelId="{EF863F74-9A0B-4D76-B925-819D54ED4A92}">
      <dsp:nvSpPr>
        <dsp:cNvPr id="0" name=""/>
        <dsp:cNvSpPr/>
      </dsp:nvSpPr>
      <dsp:spPr>
        <a:xfrm>
          <a:off x="303639" y="1442503"/>
          <a:ext cx="1078060" cy="961669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82B03-AECA-428E-8554-033CE8A62D8D}">
      <dsp:nvSpPr>
        <dsp:cNvPr id="0" name=""/>
        <dsp:cNvSpPr/>
      </dsp:nvSpPr>
      <dsp:spPr>
        <a:xfrm>
          <a:off x="563016" y="2692673"/>
          <a:ext cx="9318995" cy="769335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660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3. Environnement </a:t>
          </a:r>
          <a:r>
            <a:rPr lang="en-GB" sz="3900" kern="1200" dirty="0" err="1"/>
            <a:t>d'execution</a:t>
          </a:r>
          <a:endParaRPr lang="en-CH" sz="3900" kern="1200" dirty="0"/>
        </a:p>
      </dsp:txBody>
      <dsp:txXfrm>
        <a:off x="563016" y="2692673"/>
        <a:ext cx="9318995" cy="769335"/>
      </dsp:txXfrm>
    </dsp:sp>
    <dsp:sp modelId="{E0CD38B5-668E-4008-9336-A97C839F37B8}">
      <dsp:nvSpPr>
        <dsp:cNvPr id="0" name=""/>
        <dsp:cNvSpPr/>
      </dsp:nvSpPr>
      <dsp:spPr>
        <a:xfrm>
          <a:off x="23986" y="2596506"/>
          <a:ext cx="1078060" cy="961669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333274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451190" y="295732"/>
          <a:ext cx="9418239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1. Linux Kernel</a:t>
          </a:r>
          <a:endParaRPr lang="en-CH" sz="3000" kern="1200" dirty="0"/>
        </a:p>
      </dsp:txBody>
      <dsp:txXfrm>
        <a:off x="451190" y="295732"/>
        <a:ext cx="9418239" cy="591772"/>
      </dsp:txXfrm>
    </dsp:sp>
    <dsp:sp modelId="{735E3B0E-D364-422F-B1E9-08968420954B}">
      <dsp:nvSpPr>
        <dsp:cNvPr id="0" name=""/>
        <dsp:cNvSpPr/>
      </dsp:nvSpPr>
      <dsp:spPr>
        <a:xfrm>
          <a:off x="36568" y="221760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790467" y="1183545"/>
          <a:ext cx="9078962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2. </a:t>
          </a:r>
          <a:r>
            <a:rPr lang="en-GB" sz="3000" kern="1200" dirty="0" err="1"/>
            <a:t>Bibliothèques</a:t>
          </a:r>
          <a:endParaRPr lang="en-CH" sz="3000" kern="1200" dirty="0"/>
        </a:p>
      </dsp:txBody>
      <dsp:txXfrm>
        <a:off x="790467" y="1183545"/>
        <a:ext cx="9078962" cy="591772"/>
      </dsp:txXfrm>
    </dsp:sp>
    <dsp:sp modelId="{EF863F74-9A0B-4D76-B925-819D54ED4A92}">
      <dsp:nvSpPr>
        <dsp:cNvPr id="0" name=""/>
        <dsp:cNvSpPr/>
      </dsp:nvSpPr>
      <dsp:spPr>
        <a:xfrm>
          <a:off x="375845" y="1109573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82B03-AECA-428E-8554-033CE8A62D8D}">
      <dsp:nvSpPr>
        <dsp:cNvPr id="0" name=""/>
        <dsp:cNvSpPr/>
      </dsp:nvSpPr>
      <dsp:spPr>
        <a:xfrm>
          <a:off x="790467" y="2071358"/>
          <a:ext cx="9078962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3. Environnement </a:t>
          </a:r>
          <a:r>
            <a:rPr lang="en-GB" sz="3000" kern="1200" dirty="0" err="1"/>
            <a:t>d'execution</a:t>
          </a:r>
          <a:endParaRPr lang="en-CH" sz="3000" kern="1200" dirty="0"/>
        </a:p>
      </dsp:txBody>
      <dsp:txXfrm>
        <a:off x="790467" y="2071358"/>
        <a:ext cx="9078962" cy="591772"/>
      </dsp:txXfrm>
    </dsp:sp>
    <dsp:sp modelId="{E0CD38B5-668E-4008-9336-A97C839F37B8}">
      <dsp:nvSpPr>
        <dsp:cNvPr id="0" name=""/>
        <dsp:cNvSpPr/>
      </dsp:nvSpPr>
      <dsp:spPr>
        <a:xfrm>
          <a:off x="375845" y="1997387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07463-0B48-451A-8E09-2EBC3B79358B}">
      <dsp:nvSpPr>
        <dsp:cNvPr id="0" name=""/>
        <dsp:cNvSpPr/>
      </dsp:nvSpPr>
      <dsp:spPr>
        <a:xfrm>
          <a:off x="451190" y="2959171"/>
          <a:ext cx="9418239" cy="591772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72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4. Kit de développement</a:t>
          </a:r>
          <a:endParaRPr lang="en-CH" sz="3000" kern="1200" dirty="0"/>
        </a:p>
      </dsp:txBody>
      <dsp:txXfrm>
        <a:off x="451190" y="2959171"/>
        <a:ext cx="9418239" cy="591772"/>
      </dsp:txXfrm>
    </dsp:sp>
    <dsp:sp modelId="{B270E556-9540-4425-8096-EA66882751B2}">
      <dsp:nvSpPr>
        <dsp:cNvPr id="0" name=""/>
        <dsp:cNvSpPr/>
      </dsp:nvSpPr>
      <dsp:spPr>
        <a:xfrm>
          <a:off x="36568" y="2885200"/>
          <a:ext cx="829243" cy="73971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FB5B-4BB3-4685-94FF-688A86C71555}">
      <dsp:nvSpPr>
        <dsp:cNvPr id="0" name=""/>
        <dsp:cNvSpPr/>
      </dsp:nvSpPr>
      <dsp:spPr>
        <a:xfrm>
          <a:off x="-4336310" y="-667028"/>
          <a:ext cx="5180733" cy="5180733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6729-59AD-47EB-A625-D1772338AF54}">
      <dsp:nvSpPr>
        <dsp:cNvPr id="0" name=""/>
        <dsp:cNvSpPr/>
      </dsp:nvSpPr>
      <dsp:spPr>
        <a:xfrm>
          <a:off x="376606" y="240340"/>
          <a:ext cx="9489787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1. Linux Kernel</a:t>
          </a:r>
          <a:endParaRPr lang="en-CH" sz="2400" kern="1200" dirty="0"/>
        </a:p>
      </dsp:txBody>
      <dsp:txXfrm>
        <a:off x="376606" y="240340"/>
        <a:ext cx="9489787" cy="480988"/>
      </dsp:txXfrm>
    </dsp:sp>
    <dsp:sp modelId="{735E3B0E-D364-422F-B1E9-08968420954B}">
      <dsp:nvSpPr>
        <dsp:cNvPr id="0" name=""/>
        <dsp:cNvSpPr/>
      </dsp:nvSpPr>
      <dsp:spPr>
        <a:xfrm>
          <a:off x="39604" y="180216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861D-A94F-42C5-8661-C31FA8D072E8}">
      <dsp:nvSpPr>
        <dsp:cNvPr id="0" name=""/>
        <dsp:cNvSpPr/>
      </dsp:nvSpPr>
      <dsp:spPr>
        <a:xfrm>
          <a:off x="721268" y="961592"/>
          <a:ext cx="9145125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2. </a:t>
          </a:r>
          <a:r>
            <a:rPr lang="en-GB" sz="2400" kern="1200" dirty="0" err="1"/>
            <a:t>Bibliothèques</a:t>
          </a:r>
          <a:endParaRPr lang="en-CH" sz="2400" kern="1200" dirty="0"/>
        </a:p>
      </dsp:txBody>
      <dsp:txXfrm>
        <a:off x="721268" y="961592"/>
        <a:ext cx="9145125" cy="480988"/>
      </dsp:txXfrm>
    </dsp:sp>
    <dsp:sp modelId="{EF863F74-9A0B-4D76-B925-819D54ED4A92}">
      <dsp:nvSpPr>
        <dsp:cNvPr id="0" name=""/>
        <dsp:cNvSpPr/>
      </dsp:nvSpPr>
      <dsp:spPr>
        <a:xfrm>
          <a:off x="384266" y="901468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82B03-AECA-428E-8554-033CE8A62D8D}">
      <dsp:nvSpPr>
        <dsp:cNvPr id="0" name=""/>
        <dsp:cNvSpPr/>
      </dsp:nvSpPr>
      <dsp:spPr>
        <a:xfrm>
          <a:off x="827051" y="1682844"/>
          <a:ext cx="9039341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3. Environnement </a:t>
          </a:r>
          <a:r>
            <a:rPr lang="en-GB" sz="2400" kern="1200" dirty="0" err="1"/>
            <a:t>d'execution</a:t>
          </a:r>
          <a:endParaRPr lang="en-CH" sz="2400" kern="1200" dirty="0"/>
        </a:p>
      </dsp:txBody>
      <dsp:txXfrm>
        <a:off x="827051" y="1682844"/>
        <a:ext cx="9039341" cy="480988"/>
      </dsp:txXfrm>
    </dsp:sp>
    <dsp:sp modelId="{E0CD38B5-668E-4008-9336-A97C839F37B8}">
      <dsp:nvSpPr>
        <dsp:cNvPr id="0" name=""/>
        <dsp:cNvSpPr/>
      </dsp:nvSpPr>
      <dsp:spPr>
        <a:xfrm>
          <a:off x="490050" y="1622720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07463-0B48-451A-8E09-2EBC3B79358B}">
      <dsp:nvSpPr>
        <dsp:cNvPr id="0" name=""/>
        <dsp:cNvSpPr/>
      </dsp:nvSpPr>
      <dsp:spPr>
        <a:xfrm>
          <a:off x="721268" y="2404096"/>
          <a:ext cx="9145125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4. Kit de développement</a:t>
          </a:r>
          <a:endParaRPr lang="en-CH" sz="2400" kern="1200" dirty="0"/>
        </a:p>
      </dsp:txBody>
      <dsp:txXfrm>
        <a:off x="721268" y="2404096"/>
        <a:ext cx="9145125" cy="480988"/>
      </dsp:txXfrm>
    </dsp:sp>
    <dsp:sp modelId="{B270E556-9540-4425-8096-EA66882751B2}">
      <dsp:nvSpPr>
        <dsp:cNvPr id="0" name=""/>
        <dsp:cNvSpPr/>
      </dsp:nvSpPr>
      <dsp:spPr>
        <a:xfrm>
          <a:off x="384266" y="2343972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52CC2-EEE7-4992-AE0F-C6BF5AC15C53}">
      <dsp:nvSpPr>
        <dsp:cNvPr id="0" name=""/>
        <dsp:cNvSpPr/>
      </dsp:nvSpPr>
      <dsp:spPr>
        <a:xfrm>
          <a:off x="376606" y="3125348"/>
          <a:ext cx="9489787" cy="480988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78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5. Applications standards</a:t>
          </a:r>
          <a:endParaRPr lang="en-CH" sz="2400" kern="1200" dirty="0"/>
        </a:p>
      </dsp:txBody>
      <dsp:txXfrm>
        <a:off x="376606" y="3125348"/>
        <a:ext cx="9489787" cy="480988"/>
      </dsp:txXfrm>
    </dsp:sp>
    <dsp:sp modelId="{100E6C48-86E1-43A1-B619-587640798142}">
      <dsp:nvSpPr>
        <dsp:cNvPr id="0" name=""/>
        <dsp:cNvSpPr/>
      </dsp:nvSpPr>
      <dsp:spPr>
        <a:xfrm>
          <a:off x="39604" y="3065224"/>
          <a:ext cx="674003" cy="601235"/>
        </a:xfrm>
        <a:prstGeom prst="hexagon">
          <a:avLst/>
        </a:prstGeom>
        <a:solidFill>
          <a:srgbClr val="00FF99"/>
        </a:solidFill>
        <a:ln w="19050" cap="rnd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0DCA-D02B-4E30-B28D-B945D5809317}">
      <dsp:nvSpPr>
        <dsp:cNvPr id="0" name=""/>
        <dsp:cNvSpPr/>
      </dsp:nvSpPr>
      <dsp:spPr>
        <a:xfrm>
          <a:off x="1022311" y="0"/>
          <a:ext cx="4089245" cy="408924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4100" kern="1200" dirty="0">
            <a:solidFill>
              <a:schemeClr val="bg1"/>
            </a:solidFill>
          </a:endParaRPr>
        </a:p>
      </dsp:txBody>
      <dsp:txXfrm>
        <a:off x="1621167" y="598856"/>
        <a:ext cx="2891533" cy="28915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0DCA-D02B-4E30-B28D-B945D5809317}">
      <dsp:nvSpPr>
        <dsp:cNvPr id="0" name=""/>
        <dsp:cNvSpPr/>
      </dsp:nvSpPr>
      <dsp:spPr>
        <a:xfrm>
          <a:off x="1022311" y="0"/>
          <a:ext cx="4089245" cy="408924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4100" kern="1200" dirty="0">
            <a:solidFill>
              <a:schemeClr val="bg1"/>
            </a:solidFill>
          </a:endParaRPr>
        </a:p>
      </dsp:txBody>
      <dsp:txXfrm>
        <a:off x="1621167" y="598856"/>
        <a:ext cx="2891533" cy="28915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33AC-0A35-4362-805F-56B050781694}">
      <dsp:nvSpPr>
        <dsp:cNvPr id="0" name=""/>
        <dsp:cNvSpPr/>
      </dsp:nvSpPr>
      <dsp:spPr>
        <a:xfrm>
          <a:off x="1302541" y="931398"/>
          <a:ext cx="2912088" cy="19423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808" rIns="241808" bIns="241808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 dirty="0"/>
            <a:t>Accès limité à l’OS</a:t>
          </a:r>
        </a:p>
      </dsp:txBody>
      <dsp:txXfrm>
        <a:off x="1768475" y="931398"/>
        <a:ext cx="2446153" cy="1942362"/>
      </dsp:txXfrm>
    </dsp:sp>
    <dsp:sp modelId="{B13984D2-1247-42E3-B479-70AEDE42AC0A}">
      <dsp:nvSpPr>
        <dsp:cNvPr id="0" name=""/>
        <dsp:cNvSpPr/>
      </dsp:nvSpPr>
      <dsp:spPr>
        <a:xfrm>
          <a:off x="652965" y="229086"/>
          <a:ext cx="1015969" cy="10159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900" kern="1200" dirty="0"/>
            <a:t> </a:t>
          </a:r>
        </a:p>
      </dsp:txBody>
      <dsp:txXfrm>
        <a:off x="801750" y="377871"/>
        <a:ext cx="718399" cy="7183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0DCA-D02B-4E30-B28D-B945D5809317}">
      <dsp:nvSpPr>
        <dsp:cNvPr id="0" name=""/>
        <dsp:cNvSpPr/>
      </dsp:nvSpPr>
      <dsp:spPr>
        <a:xfrm>
          <a:off x="1022311" y="0"/>
          <a:ext cx="4089245" cy="408924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100" b="1" kern="1200">
              <a:solidFill>
                <a:schemeClr val="bg1"/>
              </a:solidFill>
              <a:effectLst/>
              <a:latin typeface="Fira Code" panose="020B0809050000020004" pitchFamily="49" charset="0"/>
            </a:rPr>
            <a:t>Isolation de processus</a:t>
          </a:r>
          <a:endParaRPr lang="fr-CH" sz="4100" kern="1200" dirty="0">
            <a:solidFill>
              <a:schemeClr val="bg1"/>
            </a:solidFill>
          </a:endParaRPr>
        </a:p>
      </dsp:txBody>
      <dsp:txXfrm>
        <a:off x="1621167" y="598856"/>
        <a:ext cx="2891533" cy="2891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28/03/2022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28/03/2022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408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03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252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0282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8225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962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436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53421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88633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2612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e+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tégor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2469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669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698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946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8084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744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722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56EB7-C49C-4D8C-AE23-CC87384095B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9">
            <a:extLst>
              <a:ext uri="{FF2B5EF4-FFF2-40B4-BE49-F238E27FC236}">
                <a16:creationId xmlns:a16="http://schemas.microsoft.com/office/drawing/2014/main" id="{8A4FCB56-5233-4DCF-8464-4FD0C1E38F80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7">
            <a:extLst>
              <a:ext uri="{FF2B5EF4-FFF2-40B4-BE49-F238E27FC236}">
                <a16:creationId xmlns:a16="http://schemas.microsoft.com/office/drawing/2014/main" id="{83906689-8A1B-4E75-8871-E43B8CFC3B3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Forme libre : Forme 11">
            <a:extLst>
              <a:ext uri="{FF2B5EF4-FFF2-40B4-BE49-F238E27FC236}">
                <a16:creationId xmlns:a16="http://schemas.microsoft.com/office/drawing/2014/main" id="{95A50EF9-6DE8-4AF9-9F3D-E89C6FE5C12C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 7">
            <a:extLst>
              <a:ext uri="{FF2B5EF4-FFF2-40B4-BE49-F238E27FC236}">
                <a16:creationId xmlns:a16="http://schemas.microsoft.com/office/drawing/2014/main" id="{A64A4A04-6BBF-45AC-BFEC-33F4FD2D3B0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9C08661-A522-4754-A1C4-7B3F5A0ED4EB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3" name="Groupe 17">
            <a:extLst>
              <a:ext uri="{FF2B5EF4-FFF2-40B4-BE49-F238E27FC236}">
                <a16:creationId xmlns:a16="http://schemas.microsoft.com/office/drawing/2014/main" id="{2D6776E1-BD94-4D9A-9526-57CBA2EDC46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orme libre : Forme 15">
              <a:extLst>
                <a:ext uri="{FF2B5EF4-FFF2-40B4-BE49-F238E27FC236}">
                  <a16:creationId xmlns:a16="http://schemas.microsoft.com/office/drawing/2014/main" id="{B7A4FC13-A619-474F-9175-CBED8A84907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5" name="Forme libre : Forme 16">
              <a:extLst>
                <a:ext uri="{FF2B5EF4-FFF2-40B4-BE49-F238E27FC236}">
                  <a16:creationId xmlns:a16="http://schemas.microsoft.com/office/drawing/2014/main" id="{DD870B78-1EBF-4BDA-8458-EA07ACD8C31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6" name="Groupe 20">
            <a:extLst>
              <a:ext uri="{FF2B5EF4-FFF2-40B4-BE49-F238E27FC236}">
                <a16:creationId xmlns:a16="http://schemas.microsoft.com/office/drawing/2014/main" id="{5AD6E666-EB75-4390-BED7-AC0D1B9D031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 : Coin rogné 18">
              <a:extLst>
                <a:ext uri="{FF2B5EF4-FFF2-40B4-BE49-F238E27FC236}">
                  <a16:creationId xmlns:a16="http://schemas.microsoft.com/office/drawing/2014/main" id="{FBB31CAC-CB5B-4187-A0AF-DDBCB89D3A5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8" name="Rectangle : Coin rogné 2">
              <a:extLst>
                <a:ext uri="{FF2B5EF4-FFF2-40B4-BE49-F238E27FC236}">
                  <a16:creationId xmlns:a16="http://schemas.microsoft.com/office/drawing/2014/main" id="{3304451D-B1A1-4DB8-9173-91885E9BD06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9" name="Forme libre : Forme 23">
            <a:extLst>
              <a:ext uri="{FF2B5EF4-FFF2-40B4-BE49-F238E27FC236}">
                <a16:creationId xmlns:a16="http://schemas.microsoft.com/office/drawing/2014/main" id="{D5D1EDF4-F96F-4C03-A98B-B6F4ADB90C3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Espace réservé du numéro de diapositive 4">
            <a:extLst>
              <a:ext uri="{FF2B5EF4-FFF2-40B4-BE49-F238E27FC236}">
                <a16:creationId xmlns:a16="http://schemas.microsoft.com/office/drawing/2014/main" id="{4D3352BE-829B-4D32-AF95-4215B43F38FF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2720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651" r:id="rId18"/>
    <p:sldLayoutId id="2147483666" r:id="rId19"/>
    <p:sldLayoutId id="2147483654" r:id="rId20"/>
    <p:sldLayoutId id="2147483661" r:id="rId21"/>
    <p:sldLayoutId id="2147483674" r:id="rId22"/>
    <p:sldLayoutId id="2147483665" r:id="rId23"/>
    <p:sldLayoutId id="2147483673" r:id="rId24"/>
    <p:sldLayoutId id="2147483662" r:id="rId25"/>
    <p:sldLayoutId id="2147483663" r:id="rId26"/>
    <p:sldLayoutId id="2147483664" r:id="rId27"/>
    <p:sldLayoutId id="2147483675" r:id="rId28"/>
    <p:sldLayoutId id="2147483676" r:id="rId29"/>
    <p:sldLayoutId id="2147483672" r:id="rId30"/>
    <p:sldLayoutId id="2147483667" r:id="rId31"/>
    <p:sldLayoutId id="2147483668" r:id="rId3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9F8BB6-B352-46A3-BB0E-BCBA3BB0C8E8}"/>
              </a:ext>
            </a:extLst>
          </p:cNvPr>
          <p:cNvSpPr txBox="1">
            <a:spLocks/>
          </p:cNvSpPr>
          <p:nvPr/>
        </p:nvSpPr>
        <p:spPr>
          <a:xfrm>
            <a:off x="-1" y="3011648"/>
            <a:ext cx="12192000" cy="384635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6504280E-9B36-4326-A827-AFE223BE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19" y="3398778"/>
            <a:ext cx="3120524" cy="27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552561DF-200D-412E-BBA3-55937248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45" y="1091412"/>
            <a:ext cx="11194473" cy="2133084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cap="small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modèle de sécurité technique d'Android</a:t>
            </a:r>
            <a:endParaRPr lang="fr-CH" sz="6000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1A069CE-3FAD-4907-BDAA-16D96C7A9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18" y="5226486"/>
            <a:ext cx="2279515" cy="966258"/>
          </a:xfrm>
        </p:spPr>
        <p:txBody>
          <a:bodyPr>
            <a:normAutofit/>
          </a:bodyPr>
          <a:lstStyle/>
          <a:p>
            <a:pPr algn="l"/>
            <a:r>
              <a:rPr lang="fr-CH" sz="2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2000" cap="none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  <a:p>
            <a:pPr algn="l"/>
            <a:r>
              <a:rPr lang="fr-CH" sz="2000" cap="none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INF 3 DLM-a</a:t>
            </a:r>
            <a:endParaRPr lang="fr-CH" sz="2000" dirty="0">
              <a:solidFill>
                <a:schemeClr val="bg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7C8D0-D33F-4AB7-A18C-C0D3990368F9}"/>
              </a:ext>
            </a:extLst>
          </p:cNvPr>
          <p:cNvSpPr/>
          <p:nvPr/>
        </p:nvSpPr>
        <p:spPr>
          <a:xfrm>
            <a:off x="0" y="1377"/>
            <a:ext cx="12192000" cy="10961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3" name="Image 7">
            <a:extLst>
              <a:ext uri="{FF2B5EF4-FFF2-40B4-BE49-F238E27FC236}">
                <a16:creationId xmlns:a16="http://schemas.microsoft.com/office/drawing/2014/main" id="{DD233445-0B1E-4E6B-BDAB-59F1587725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89" y="175659"/>
            <a:ext cx="3466816" cy="7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243608"/>
              </p:ext>
            </p:extLst>
          </p:nvPr>
        </p:nvGraphicFramePr>
        <p:xfrm>
          <a:off x="1302327" y="1807609"/>
          <a:ext cx="9905998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495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9ADD-D2EC-4B61-84DA-6FA04AA6F40D}"/>
              </a:ext>
            </a:extLst>
          </p:cNvPr>
          <p:cNvSpPr txBox="1"/>
          <p:nvPr/>
        </p:nvSpPr>
        <p:spPr>
          <a:xfrm>
            <a:off x="3797843" y="5553619"/>
            <a:ext cx="8214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Source: https://gs.statcounter.com/os-market-share/mobile/worldwide</a:t>
            </a:r>
            <a:endParaRPr lang="en-CH" sz="1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658940"/>
              </p:ext>
            </p:extLst>
          </p:nvPr>
        </p:nvGraphicFramePr>
        <p:xfrm>
          <a:off x="1302327" y="1807609"/>
          <a:ext cx="9905998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342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/>
        </p:nvGraphicFramePr>
        <p:xfrm>
          <a:off x="1302327" y="1807609"/>
          <a:ext cx="9905998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59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Modèle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3D9269CA-ED9D-4078-A6FA-D6B712AE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33" y="2025341"/>
            <a:ext cx="3773239" cy="375227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E5FCB4D-7562-4D2E-9876-E92C73FA6B1B}"/>
              </a:ext>
            </a:extLst>
          </p:cNvPr>
          <p:cNvSpPr txBox="1"/>
          <p:nvPr/>
        </p:nvSpPr>
        <p:spPr>
          <a:xfrm>
            <a:off x="557267" y="2562651"/>
            <a:ext cx="6102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l'utilisateur.</a:t>
            </a:r>
          </a:p>
        </p:txBody>
      </p:sp>
    </p:spTree>
    <p:extLst>
      <p:ext uri="{BB962C8B-B14F-4D97-AF65-F5344CB8AC3E}">
        <p14:creationId xmlns:p14="http://schemas.microsoft.com/office/powerpoint/2010/main" val="387463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Modèle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3D9269CA-ED9D-4078-A6FA-D6B712AE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33" y="2025341"/>
            <a:ext cx="3773239" cy="375227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E5FCB4D-7562-4D2E-9876-E92C73FA6B1B}"/>
              </a:ext>
            </a:extLst>
          </p:cNvPr>
          <p:cNvSpPr txBox="1"/>
          <p:nvPr/>
        </p:nvSpPr>
        <p:spPr>
          <a:xfrm>
            <a:off x="557267" y="2562651"/>
            <a:ext cx="61029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l'utilisateur.</a:t>
            </a:r>
          </a:p>
          <a:p>
            <a:endParaRPr lang="fr-CH" sz="2400" b="0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  <a:p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2.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Application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le(s) software(s) utilisés</a:t>
            </a:r>
          </a:p>
        </p:txBody>
      </p:sp>
    </p:spTree>
    <p:extLst>
      <p:ext uri="{BB962C8B-B14F-4D97-AF65-F5344CB8AC3E}">
        <p14:creationId xmlns:p14="http://schemas.microsoft.com/office/powerpoint/2010/main" val="38274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Modèle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3D9269CA-ED9D-4078-A6FA-D6B712AE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33" y="2025341"/>
            <a:ext cx="3773239" cy="375227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E5FCB4D-7562-4D2E-9876-E92C73FA6B1B}"/>
              </a:ext>
            </a:extLst>
          </p:cNvPr>
          <p:cNvSpPr txBox="1"/>
          <p:nvPr/>
        </p:nvSpPr>
        <p:spPr>
          <a:xfrm>
            <a:off x="557267" y="2562651"/>
            <a:ext cx="61029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l'utilisateur.</a:t>
            </a:r>
          </a:p>
          <a:p>
            <a:endParaRPr lang="fr-CH" sz="2400" b="0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  <a:p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2.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Application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le(s) software(s) utilisés</a:t>
            </a:r>
          </a:p>
          <a:p>
            <a:endParaRPr lang="fr-CH" sz="2400" b="0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  <a:p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3.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CH" sz="2400" b="1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CH" sz="24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: le kernel et fonctionnalités de bases.</a:t>
            </a:r>
          </a:p>
        </p:txBody>
      </p:sp>
    </p:spTree>
    <p:extLst>
      <p:ext uri="{BB962C8B-B14F-4D97-AF65-F5344CB8AC3E}">
        <p14:creationId xmlns:p14="http://schemas.microsoft.com/office/powerpoint/2010/main" val="20429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478644"/>
              </p:ext>
            </p:extLst>
          </p:nvPr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225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389040C-D2A8-459F-B875-57161C7D5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72828"/>
              </p:ext>
            </p:extLst>
          </p:nvPr>
        </p:nvGraphicFramePr>
        <p:xfrm>
          <a:off x="6438304" y="1989802"/>
          <a:ext cx="4467383" cy="297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2112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389040C-D2A8-459F-B875-57161C7D5D0B}"/>
              </a:ext>
            </a:extLst>
          </p:cNvPr>
          <p:cNvGraphicFramePr/>
          <p:nvPr/>
        </p:nvGraphicFramePr>
        <p:xfrm>
          <a:off x="6153078" y="1988986"/>
          <a:ext cx="5372241" cy="358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9278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19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685198"/>
              </p:ext>
            </p:extLst>
          </p:nvPr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90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9F8BB6-B352-46A3-BB0E-BCBA3BB0C8E8}"/>
              </a:ext>
            </a:extLst>
          </p:cNvPr>
          <p:cNvSpPr txBox="1">
            <a:spLocks/>
          </p:cNvSpPr>
          <p:nvPr/>
        </p:nvSpPr>
        <p:spPr>
          <a:xfrm>
            <a:off x="-1" y="2007165"/>
            <a:ext cx="12192000" cy="485083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552561DF-200D-412E-BBA3-55937248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46" y="1091412"/>
            <a:ext cx="7509164" cy="95906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6000" cap="small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Table des matières</a:t>
            </a:r>
            <a:endParaRPr lang="fr-CH" sz="6000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7C8D0-D33F-4AB7-A18C-C0D3990368F9}"/>
              </a:ext>
            </a:extLst>
          </p:cNvPr>
          <p:cNvSpPr/>
          <p:nvPr/>
        </p:nvSpPr>
        <p:spPr>
          <a:xfrm>
            <a:off x="0" y="1377"/>
            <a:ext cx="12192000" cy="10961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3" name="Image 7">
            <a:extLst>
              <a:ext uri="{FF2B5EF4-FFF2-40B4-BE49-F238E27FC236}">
                <a16:creationId xmlns:a16="http://schemas.microsoft.com/office/drawing/2014/main" id="{DD233445-0B1E-4E6B-BDAB-59F1587725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89" y="175659"/>
            <a:ext cx="3466816" cy="741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E4BB0D-B4AE-4F91-B7DA-1E2A56E2B708}"/>
              </a:ext>
            </a:extLst>
          </p:cNvPr>
          <p:cNvSpPr txBox="1"/>
          <p:nvPr/>
        </p:nvSpPr>
        <p:spPr>
          <a:xfrm>
            <a:off x="1202311" y="2187598"/>
            <a:ext cx="9761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Android – Introduction</a:t>
            </a:r>
          </a:p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Couches logicielles</a:t>
            </a:r>
          </a:p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Modèle de sécurité</a:t>
            </a:r>
          </a:p>
          <a:p>
            <a:pPr lvl="1"/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3.1 Sécurité de l’OS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3.1.1 Isolation de processus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3.1.2 Android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</a:rPr>
              <a:t>verified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boot</a:t>
            </a:r>
          </a:p>
          <a:p>
            <a:pPr lvl="1"/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3.2 Sécurité des applications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3.2.1 Système de permissions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3.2.2 Stockage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3.2.3 IPC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3.2.4 Signature</a:t>
            </a:r>
            <a:endParaRPr lang="fr-FR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Exemple </a:t>
            </a: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</a:rPr>
              <a:t>HummingBad</a:t>
            </a:r>
            <a:endParaRPr lang="fr-F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2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0D9C1961-360F-4C0F-A636-99549C7FB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744913"/>
              </p:ext>
            </p:extLst>
          </p:nvPr>
        </p:nvGraphicFramePr>
        <p:xfrm>
          <a:off x="6819758" y="1988986"/>
          <a:ext cx="5372241" cy="358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9340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0D9C1961-360F-4C0F-A636-99549C7FBCD4}"/>
              </a:ext>
            </a:extLst>
          </p:cNvPr>
          <p:cNvGraphicFramePr/>
          <p:nvPr/>
        </p:nvGraphicFramePr>
        <p:xfrm>
          <a:off x="6819758" y="1988986"/>
          <a:ext cx="5372241" cy="358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1567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659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945841"/>
              </p:ext>
            </p:extLst>
          </p:nvPr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C29657-7F16-49C8-A35E-C351DC4CB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293677"/>
              </p:ext>
            </p:extLst>
          </p:nvPr>
        </p:nvGraphicFramePr>
        <p:xfrm>
          <a:off x="7389983" y="2253269"/>
          <a:ext cx="4329437" cy="329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1202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C29657-7F16-49C8-A35E-C351DC4CB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00228"/>
              </p:ext>
            </p:extLst>
          </p:nvPr>
        </p:nvGraphicFramePr>
        <p:xfrm>
          <a:off x="7247371" y="2274061"/>
          <a:ext cx="4944628" cy="329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0526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l’os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17C390-28AA-41F1-912C-7814C6379338}"/>
              </a:ext>
            </a:extLst>
          </p:cNvPr>
          <p:cNvGraphicFramePr/>
          <p:nvPr/>
        </p:nvGraphicFramePr>
        <p:xfrm>
          <a:off x="2552931" y="1856857"/>
          <a:ext cx="6133868" cy="408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C29657-7F16-49C8-A35E-C351DC4CBC82}"/>
              </a:ext>
            </a:extLst>
          </p:cNvPr>
          <p:cNvGraphicFramePr/>
          <p:nvPr/>
        </p:nvGraphicFramePr>
        <p:xfrm>
          <a:off x="7247371" y="2274061"/>
          <a:ext cx="4944628" cy="329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2367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528318"/>
              </p:ext>
            </p:extLst>
          </p:nvPr>
        </p:nvGraphicFramePr>
        <p:xfrm>
          <a:off x="4318969" y="3044253"/>
          <a:ext cx="3571821" cy="171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862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19757"/>
              </p:ext>
            </p:extLst>
          </p:nvPr>
        </p:nvGraphicFramePr>
        <p:xfrm>
          <a:off x="2033072" y="2546017"/>
          <a:ext cx="8143616" cy="271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176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026668"/>
              </p:ext>
            </p:extLst>
          </p:nvPr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0893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29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183880"/>
              </p:ext>
            </p:extLst>
          </p:nvPr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96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1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360156"/>
              </p:ext>
            </p:extLst>
          </p:nvPr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786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1A3F868-34B1-4B8B-A786-BC5420986FA8}"/>
              </a:ext>
            </a:extLst>
          </p:cNvPr>
          <p:cNvGraphicFramePr/>
          <p:nvPr/>
        </p:nvGraphicFramePr>
        <p:xfrm>
          <a:off x="1142997" y="1745198"/>
          <a:ext cx="10005971" cy="431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14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 verified boot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888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938388-81D1-43FB-8875-8A9045B9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32" y="1822320"/>
            <a:ext cx="7388880" cy="4132627"/>
          </a:xfrm>
          <a:prstGeom prst="rect">
            <a:avLst/>
          </a:prstGeom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CCD17637-0D30-4B67-A349-589A86B47DAC}"/>
              </a:ext>
            </a:extLst>
          </p:cNvPr>
          <p:cNvSpPr txBox="1"/>
          <p:nvPr/>
        </p:nvSpPr>
        <p:spPr>
          <a:xfrm>
            <a:off x="389141" y="3288468"/>
            <a:ext cx="3394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Plus en détail:</a:t>
            </a:r>
          </a:p>
        </p:txBody>
      </p:sp>
    </p:spTree>
    <p:extLst>
      <p:ext uri="{BB962C8B-B14F-4D97-AF65-F5344CB8AC3E}">
        <p14:creationId xmlns:p14="http://schemas.microsoft.com/office/powerpoint/2010/main" val="144476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3" y="2366510"/>
            <a:ext cx="5089812" cy="3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477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3" y="2366510"/>
            <a:ext cx="5089812" cy="3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91B957B0-C3DF-4A45-8292-F60028B0FD2E}"/>
              </a:ext>
            </a:extLst>
          </p:cNvPr>
          <p:cNvSpPr txBox="1"/>
          <p:nvPr/>
        </p:nvSpPr>
        <p:spPr>
          <a:xfrm>
            <a:off x="931177" y="3429000"/>
            <a:ext cx="516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Autorisations au moment de l'installation</a:t>
            </a:r>
            <a:r>
              <a:rPr lang="fr-FR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fr-CH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6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Sécurité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des applications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3" y="2366510"/>
            <a:ext cx="5089812" cy="3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91B957B0-C3DF-4A45-8292-F60028B0FD2E}"/>
              </a:ext>
            </a:extLst>
          </p:cNvPr>
          <p:cNvSpPr txBox="1"/>
          <p:nvPr/>
        </p:nvSpPr>
        <p:spPr>
          <a:xfrm>
            <a:off x="931177" y="3429000"/>
            <a:ext cx="516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Autorisations au moment de l'installation</a:t>
            </a:r>
            <a:r>
              <a:rPr lang="fr-FR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fr-CH" dirty="0">
              <a:solidFill>
                <a:schemeClr val="bg1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10B6ED3F-4F16-4BD6-84C4-8F9F0FA57C89}"/>
              </a:ext>
            </a:extLst>
          </p:cNvPr>
          <p:cNvSpPr txBox="1"/>
          <p:nvPr/>
        </p:nvSpPr>
        <p:spPr>
          <a:xfrm>
            <a:off x="931176" y="4427395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Autorisations d'exécution.</a:t>
            </a:r>
          </a:p>
        </p:txBody>
      </p:sp>
    </p:spTree>
    <p:extLst>
      <p:ext uri="{BB962C8B-B14F-4D97-AF65-F5344CB8AC3E}">
        <p14:creationId xmlns:p14="http://schemas.microsoft.com/office/powerpoint/2010/main" val="129624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pPr lvl="1"/>
            <a:r>
              <a:rPr lang="fr-FR" sz="4000" b="1" dirty="0">
                <a:solidFill>
                  <a:schemeClr val="tx1"/>
                </a:solidFill>
                <a:latin typeface="+mj-lt"/>
              </a:rPr>
              <a:t>Système de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01" y="2400196"/>
            <a:ext cx="4654345" cy="279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5BCE72A-5BCC-40FF-A07D-C3E03AD0F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0995" y="1806849"/>
            <a:ext cx="2042650" cy="2042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3C7523-90C6-4180-B02A-922B27C5D239}"/>
              </a:ext>
            </a:extLst>
          </p:cNvPr>
          <p:cNvSpPr txBox="1"/>
          <p:nvPr/>
        </p:nvSpPr>
        <p:spPr>
          <a:xfrm>
            <a:off x="629265" y="1980618"/>
            <a:ext cx="3622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Accès: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Appareil photo</a:t>
            </a:r>
          </a:p>
        </p:txBody>
      </p:sp>
    </p:spTree>
    <p:extLst>
      <p:ext uri="{BB962C8B-B14F-4D97-AF65-F5344CB8AC3E}">
        <p14:creationId xmlns:p14="http://schemas.microsoft.com/office/powerpoint/2010/main" val="67717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pPr lvl="1"/>
            <a:r>
              <a:rPr lang="fr-FR" sz="4000" b="1" dirty="0">
                <a:solidFill>
                  <a:schemeClr val="tx1"/>
                </a:solidFill>
                <a:latin typeface="+mj-lt"/>
              </a:rPr>
              <a:t>Système de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629265" y="1980618"/>
            <a:ext cx="36225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Accès: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Appareil photo</a:t>
            </a:r>
          </a:p>
          <a:p>
            <a:pPr lvl="1"/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Internet</a:t>
            </a:r>
          </a:p>
          <a:p>
            <a:pPr marL="742950" lvl="1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1B4CA-7E59-49E5-90AD-C0381C4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01" y="2400196"/>
            <a:ext cx="4654345" cy="279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5BCE72A-5BCC-40FF-A07D-C3E03AD0F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0283" y="1806849"/>
            <a:ext cx="1622151" cy="1622151"/>
          </a:xfrm>
          <a:prstGeom prst="rect">
            <a:avLst/>
          </a:prstGeom>
        </p:spPr>
      </p:pic>
      <p:pic>
        <p:nvPicPr>
          <p:cNvPr id="2050" name="Picture 2" descr="Premium Vector | Internet flat vector icon">
            <a:extLst>
              <a:ext uri="{FF2B5EF4-FFF2-40B4-BE49-F238E27FC236}">
                <a16:creationId xmlns:a16="http://schemas.microsoft.com/office/drawing/2014/main" id="{00E7F9A4-B5C6-4F28-B8D5-CA8380DB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19" y="3545413"/>
            <a:ext cx="1985077" cy="208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21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pPr lvl="1"/>
            <a:r>
              <a:rPr lang="fr-FR" sz="4000" b="1" dirty="0">
                <a:solidFill>
                  <a:schemeClr val="tx1"/>
                </a:solidFill>
                <a:latin typeface="+mj-lt"/>
              </a:rPr>
              <a:t>Système de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A07EC-3687-48B1-BC50-A9164D034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426" y="1892492"/>
            <a:ext cx="4315545" cy="40143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F5D802-D3C0-4EC6-8481-40EBB5E34153}"/>
              </a:ext>
            </a:extLst>
          </p:cNvPr>
          <p:cNvSpPr txBox="1"/>
          <p:nvPr/>
        </p:nvSpPr>
        <p:spPr>
          <a:xfrm>
            <a:off x="382507" y="2889754"/>
            <a:ext cx="5722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Demande et rejet de la requête de l’accès à la localisation.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9F1EF-D681-4BD4-B827-52F38681B454}"/>
              </a:ext>
            </a:extLst>
          </p:cNvPr>
          <p:cNvSpPr txBox="1"/>
          <p:nvPr/>
        </p:nvSpPr>
        <p:spPr>
          <a:xfrm>
            <a:off x="373625" y="2254458"/>
            <a:ext cx="572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Exemple:</a:t>
            </a:r>
          </a:p>
        </p:txBody>
      </p:sp>
    </p:spTree>
    <p:extLst>
      <p:ext uri="{BB962C8B-B14F-4D97-AF65-F5344CB8AC3E}">
        <p14:creationId xmlns:p14="http://schemas.microsoft.com/office/powerpoint/2010/main" val="266227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tx1"/>
                </a:solidFill>
                <a:latin typeface="+mj-lt"/>
              </a:rPr>
              <a:t>Stockage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 descr="Stockage de données numériques - Playhooky">
            <a:extLst>
              <a:ext uri="{FF2B5EF4-FFF2-40B4-BE49-F238E27FC236}">
                <a16:creationId xmlns:a16="http://schemas.microsoft.com/office/drawing/2014/main" id="{4A4A8BFA-97D1-48A9-961E-E147F9E0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96" y="2225079"/>
            <a:ext cx="3352802" cy="33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Rachat par Google en 2005</a:t>
            </a: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7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tx1"/>
                </a:solidFill>
                <a:latin typeface="+mj-lt"/>
              </a:rPr>
              <a:t>Stockage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E7D8F571-A95C-4F53-84B3-E2BB709FFB82}"/>
              </a:ext>
            </a:extLst>
          </p:cNvPr>
          <p:cNvSpPr txBox="1"/>
          <p:nvPr/>
        </p:nvSpPr>
        <p:spPr>
          <a:xfrm>
            <a:off x="931177" y="3913195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Stockage interne.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A43A71A-B577-447F-AA45-4ECFEBE2A8D9}"/>
              </a:ext>
            </a:extLst>
          </p:cNvPr>
          <p:cNvSpPr txBox="1"/>
          <p:nvPr/>
        </p:nvSpPr>
        <p:spPr>
          <a:xfrm>
            <a:off x="931176" y="4426699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Stockage externe.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C906FC9-D5C3-4159-BFB7-F9B14FCBCB5A}"/>
              </a:ext>
            </a:extLst>
          </p:cNvPr>
          <p:cNvSpPr txBox="1"/>
          <p:nvPr/>
        </p:nvSpPr>
        <p:spPr>
          <a:xfrm>
            <a:off x="931175" y="4926595"/>
            <a:ext cx="51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Fournisseurs de contenu.</a:t>
            </a:r>
          </a:p>
        </p:txBody>
      </p:sp>
      <p:pic>
        <p:nvPicPr>
          <p:cNvPr id="3" name="Picture 2" descr="Stockage de données numériques - Playhooky">
            <a:extLst>
              <a:ext uri="{FF2B5EF4-FFF2-40B4-BE49-F238E27FC236}">
                <a16:creationId xmlns:a16="http://schemas.microsoft.com/office/drawing/2014/main" id="{4A4A8BFA-97D1-48A9-961E-E147F9E0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96" y="2225079"/>
            <a:ext cx="3352802" cy="33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AutoShape 2" descr="Two models for Inter-Process communication">
            <a:extLst>
              <a:ext uri="{FF2B5EF4-FFF2-40B4-BE49-F238E27FC236}">
                <a16:creationId xmlns:a16="http://schemas.microsoft.com/office/drawing/2014/main" id="{3465EDAD-3965-420F-9C29-D7EDA177B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7" name="AutoShape 4" descr="Two models for Inter-Process communication">
            <a:extLst>
              <a:ext uri="{FF2B5EF4-FFF2-40B4-BE49-F238E27FC236}">
                <a16:creationId xmlns:a16="http://schemas.microsoft.com/office/drawing/2014/main" id="{098E89D5-3554-4D06-B97E-8A7F6ADA7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179BEF-51B0-40A3-99BF-1EADF335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04" y="2291530"/>
            <a:ext cx="5001323" cy="321989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904E9E0-8F4B-4338-B71D-6A856043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tx1"/>
                </a:solidFill>
                <a:latin typeface="+mj-lt"/>
              </a:rPr>
              <a:t>IPC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405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AutoShape 2" descr="Two models for Inter-Process communication">
            <a:extLst>
              <a:ext uri="{FF2B5EF4-FFF2-40B4-BE49-F238E27FC236}">
                <a16:creationId xmlns:a16="http://schemas.microsoft.com/office/drawing/2014/main" id="{3465EDAD-3965-420F-9C29-D7EDA177B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7" name="AutoShape 4" descr="Two models for Inter-Process communication">
            <a:extLst>
              <a:ext uri="{FF2B5EF4-FFF2-40B4-BE49-F238E27FC236}">
                <a16:creationId xmlns:a16="http://schemas.microsoft.com/office/drawing/2014/main" id="{098E89D5-3554-4D06-B97E-8A7F6ADA7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04D1C0B-6CDB-4AD3-B944-359423629096}"/>
              </a:ext>
            </a:extLst>
          </p:cNvPr>
          <p:cNvSpPr txBox="1"/>
          <p:nvPr/>
        </p:nvSpPr>
        <p:spPr>
          <a:xfrm>
            <a:off x="931177" y="4628593"/>
            <a:ext cx="5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Intent explicites -&gt; envoyer des données entre les activités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9FE7F03E-5CA4-4C29-BFA4-74103A9AB481}"/>
              </a:ext>
            </a:extLst>
          </p:cNvPr>
          <p:cNvSpPr txBox="1"/>
          <p:nvPr/>
        </p:nvSpPr>
        <p:spPr>
          <a:xfrm>
            <a:off x="931176" y="5233430"/>
            <a:ext cx="516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Intent implicites -&gt; action générale à effectuée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A06D16-425D-4D37-B203-7F38822B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65" y="2711405"/>
            <a:ext cx="5036468" cy="232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D1E4221-D7AF-4035-A454-52F1E4A8CFC2}"/>
              </a:ext>
            </a:extLst>
          </p:cNvPr>
          <p:cNvSpPr txBox="1">
            <a:spLocks/>
          </p:cNvSpPr>
          <p:nvPr/>
        </p:nvSpPr>
        <p:spPr>
          <a:xfrm>
            <a:off x="1142998" y="903053"/>
            <a:ext cx="9923767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b="1">
                <a:solidFill>
                  <a:schemeClr val="tx1"/>
                </a:solidFill>
              </a:rPr>
              <a:t>IPC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861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554625"/>
            <a:ext cx="6152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Signature de l’application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71A348-83CD-4658-975A-F85FEBFD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129" y="2096412"/>
            <a:ext cx="3227243" cy="361013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B8E3C28-FBC4-41A6-9BB4-7C05115F669E}"/>
              </a:ext>
            </a:extLst>
          </p:cNvPr>
          <p:cNvSpPr txBox="1">
            <a:spLocks/>
          </p:cNvSpPr>
          <p:nvPr/>
        </p:nvSpPr>
        <p:spPr>
          <a:xfrm>
            <a:off x="1142998" y="903053"/>
            <a:ext cx="9923767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b="1" dirty="0">
                <a:solidFill>
                  <a:schemeClr val="tx1"/>
                </a:solidFill>
              </a:rPr>
              <a:t>Signature de l’application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597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ED54-6D24-42FA-A676-052E372E515D}"/>
              </a:ext>
            </a:extLst>
          </p:cNvPr>
          <p:cNvSpPr txBox="1"/>
          <p:nvPr/>
        </p:nvSpPr>
        <p:spPr>
          <a:xfrm>
            <a:off x="237442" y="2125595"/>
            <a:ext cx="6152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Système de permission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Stockage des données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Interprocess</a:t>
            </a: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communication</a:t>
            </a:r>
          </a:p>
          <a:p>
            <a:pPr lvl="1"/>
            <a:endParaRPr lang="fr-F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028700" lvl="1" indent="-571500">
              <a:buFontTx/>
              <a:buChar char="-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Signature de l’application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71A348-83CD-4658-975A-F85FEBFD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129" y="2096412"/>
            <a:ext cx="3227243" cy="3610136"/>
          </a:xfrm>
          <a:prstGeom prst="rect">
            <a:avLst/>
          </a:prstGeom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B10355F5-CBEA-4276-AF09-073035EC0A04}"/>
              </a:ext>
            </a:extLst>
          </p:cNvPr>
          <p:cNvSpPr txBox="1"/>
          <p:nvPr/>
        </p:nvSpPr>
        <p:spPr>
          <a:xfrm>
            <a:off x="920238" y="4803251"/>
            <a:ext cx="5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Si non signée, non-téléchargeable sur Google Play.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51F03C-D8C8-4FE1-B2C6-4976D0CD7F15}"/>
              </a:ext>
            </a:extLst>
          </p:cNvPr>
          <p:cNvSpPr txBox="1"/>
          <p:nvPr/>
        </p:nvSpPr>
        <p:spPr>
          <a:xfrm>
            <a:off x="940058" y="5337216"/>
            <a:ext cx="666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H" sz="140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UID est attribué en fonction du certificat utilisé pour signer l'application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A6ED742-DF63-4A1C-A88F-C35EE8D33880}"/>
              </a:ext>
            </a:extLst>
          </p:cNvPr>
          <p:cNvSpPr txBox="1">
            <a:spLocks/>
          </p:cNvSpPr>
          <p:nvPr/>
        </p:nvSpPr>
        <p:spPr>
          <a:xfrm>
            <a:off x="1142998" y="903053"/>
            <a:ext cx="9923767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b="1" dirty="0">
                <a:solidFill>
                  <a:schemeClr val="tx1"/>
                </a:solidFill>
              </a:rPr>
              <a:t>Signature de l’application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93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Exemple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malware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1142998" y="1892492"/>
            <a:ext cx="6239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sz="3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3200" b="1" dirty="0" err="1">
                <a:solidFill>
                  <a:schemeClr val="bg2">
                    <a:lumMod val="50000"/>
                  </a:schemeClr>
                </a:solidFill>
              </a:rPr>
              <a:t>HummingBad</a:t>
            </a:r>
            <a:r>
              <a:rPr lang="fr-FR" sz="3200" b="1" dirty="0">
                <a:solidFill>
                  <a:schemeClr val="bg2">
                    <a:lumMod val="50000"/>
                  </a:schemeClr>
                </a:solidFill>
              </a:rPr>
              <a:t> (2016)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CCB7F0-7DC9-4779-B47F-79EC313B4BF5}"/>
              </a:ext>
            </a:extLst>
          </p:cNvPr>
          <p:cNvSpPr txBox="1"/>
          <p:nvPr/>
        </p:nvSpPr>
        <p:spPr>
          <a:xfrm>
            <a:off x="1144380" y="3258174"/>
            <a:ext cx="999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Affichage des publicités et simulation de clics dessus.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C5C96A-CCB4-4AEF-B043-D06232A239EF}"/>
              </a:ext>
            </a:extLst>
          </p:cNvPr>
          <p:cNvSpPr txBox="1"/>
          <p:nvPr/>
        </p:nvSpPr>
        <p:spPr>
          <a:xfrm>
            <a:off x="1144380" y="4423975"/>
            <a:ext cx="999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Installation d’applications frauduleuses sur l’appareil.</a:t>
            </a:r>
          </a:p>
        </p:txBody>
      </p:sp>
    </p:spTree>
    <p:extLst>
      <p:ext uri="{BB962C8B-B14F-4D97-AF65-F5344CB8AC3E}">
        <p14:creationId xmlns:p14="http://schemas.microsoft.com/office/powerpoint/2010/main" val="238962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Exemple</a:t>
            </a:r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de malware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1142997" y="1675088"/>
            <a:ext cx="6239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sz="3200" b="1" dirty="0"/>
          </a:p>
          <a:p>
            <a:r>
              <a:rPr lang="fr-FR" sz="3200" b="1" dirty="0" err="1"/>
              <a:t>HummingBad</a:t>
            </a:r>
            <a:r>
              <a:rPr lang="fr-FR" sz="3200" b="1" dirty="0"/>
              <a:t> (2016)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FC745F-F35B-4431-9179-3429AAE60E1D}"/>
              </a:ext>
            </a:extLst>
          </p:cNvPr>
          <p:cNvSpPr txBox="1"/>
          <p:nvPr/>
        </p:nvSpPr>
        <p:spPr>
          <a:xfrm>
            <a:off x="1142997" y="3068274"/>
            <a:ext cx="99891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0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USER PRESENT</a:t>
            </a: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 — se déclenche lorsque l'appareil est déverrouillé</a:t>
            </a:r>
          </a:p>
          <a:p>
            <a:b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</a:b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0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BOOT COMPLETED</a:t>
            </a:r>
            <a:r>
              <a:rPr lang="fr-CH" sz="2000" b="1" dirty="0">
                <a:solidFill>
                  <a:srgbClr val="CCFFFF"/>
                </a:solidFill>
                <a:latin typeface="Fira Code" panose="020B0809050000020004" pitchFamily="49" charset="0"/>
              </a:rPr>
              <a:t> </a:t>
            </a: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se déclenche une fois que l'utilisateur a terminé le démarrage</a:t>
            </a:r>
          </a:p>
          <a:p>
            <a:b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</a:b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0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SCREEN ON</a:t>
            </a:r>
            <a:r>
              <a:rPr lang="fr-CH" sz="20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 — se déclenche lorsque l'appareil se réveille et devient interactif</a:t>
            </a:r>
          </a:p>
        </p:txBody>
      </p:sp>
    </p:spTree>
    <p:extLst>
      <p:ext uri="{BB962C8B-B14F-4D97-AF65-F5344CB8AC3E}">
        <p14:creationId xmlns:p14="http://schemas.microsoft.com/office/powerpoint/2010/main" val="13450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1" y="0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E34CD3-51AA-4386-BBB3-4998DC62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560" y="1478937"/>
            <a:ext cx="6358477" cy="46277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88DDC6-BD78-4C99-BBF6-5B19205BC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88" y="3429000"/>
            <a:ext cx="5180543" cy="10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8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6868697-4929-4712-AC4F-C070ADD0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87" y="1295102"/>
            <a:ext cx="948822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60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514752-036D-4710-8B1C-3358B746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13" y="2106080"/>
            <a:ext cx="6261772" cy="40862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88C2D99-800F-491D-A50F-51D38F631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099" y="988696"/>
            <a:ext cx="7543800" cy="1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1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Rachat par Google en 2005</a:t>
            </a:r>
          </a:p>
          <a:p>
            <a:pPr marL="285750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2015, 80% de parts du marché.</a:t>
            </a: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1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50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71B02D-F075-43A3-944C-6576AD75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Conclusion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0CFBC0-4506-4331-BC63-1896F8895EE9}"/>
              </a:ext>
            </a:extLst>
          </p:cNvPr>
          <p:cNvSpPr txBox="1"/>
          <p:nvPr/>
        </p:nvSpPr>
        <p:spPr>
          <a:xfrm>
            <a:off x="1142998" y="1980618"/>
            <a:ext cx="99891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Avantage</a:t>
            </a:r>
          </a:p>
          <a:p>
            <a:pPr marL="800100" lvl="1" indent="-342900">
              <a:buFontTx/>
              <a:buChar char="-"/>
            </a:pP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Ouverture, qualité, </a:t>
            </a:r>
            <a:r>
              <a:rPr lang="fr-CH" sz="2800" b="0" dirty="0" err="1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SELinux</a:t>
            </a: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, moderne.</a:t>
            </a:r>
          </a:p>
          <a:p>
            <a:b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</a:b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Défauts</a:t>
            </a:r>
          </a:p>
          <a:p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fr-CH" sz="280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OEM, ~permissivité (</a:t>
            </a:r>
            <a:r>
              <a:rPr lang="fr-CH" sz="2800" dirty="0" err="1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ROMs</a:t>
            </a:r>
            <a:r>
              <a:rPr lang="fr-CH" sz="2800" dirty="0">
                <a:solidFill>
                  <a:srgbClr val="CCFFFF"/>
                </a:solidFill>
                <a:latin typeface="Fira Code" panose="020B0809050000020004" pitchFamily="49" charset="0"/>
              </a:rPr>
              <a:t> custom, </a:t>
            </a:r>
            <a:r>
              <a:rPr lang="fr-CH" sz="2800" dirty="0" err="1">
                <a:solidFill>
                  <a:srgbClr val="CCFFFF"/>
                </a:solidFill>
                <a:latin typeface="Fira Code" panose="020B0809050000020004" pitchFamily="49" charset="0"/>
              </a:rPr>
              <a:t>rooting</a:t>
            </a:r>
            <a:r>
              <a:rPr lang="fr-CH" sz="2800" dirty="0">
                <a:solidFill>
                  <a:srgbClr val="CCFFFF"/>
                </a:solidFill>
                <a:latin typeface="Fira Code" panose="020B0809050000020004" pitchFamily="49" charset="0"/>
              </a:rPr>
              <a:t>), </a:t>
            </a:r>
            <a:r>
              <a:rPr lang="fr-CH" sz="2800">
                <a:solidFill>
                  <a:srgbClr val="CCFFFF"/>
                </a:solidFill>
                <a:latin typeface="Fira Code" panose="020B0809050000020004" pitchFamily="49" charset="0"/>
              </a:rPr>
              <a:t>grande distribution</a:t>
            </a:r>
            <a:endParaRPr lang="fr-CH" sz="2800" dirty="0">
              <a:solidFill>
                <a:srgbClr val="CCFFFF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3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Questions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en-US" dirty="0"/>
              <a:t>TB – Smart Thermal Analysis on Habitation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51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8236DD6-84CD-419C-8B87-73C1852E3AA7}"/>
              </a:ext>
            </a:extLst>
          </p:cNvPr>
          <p:cNvSpPr txBox="1">
            <a:spLocks/>
          </p:cNvSpPr>
          <p:nvPr/>
        </p:nvSpPr>
        <p:spPr>
          <a:xfrm>
            <a:off x="429037" y="3108568"/>
            <a:ext cx="7793011" cy="15858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None/>
            </a:pPr>
            <a:r>
              <a:rPr lang="en-GB" sz="4000" b="1" cap="none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Merci pour votre attention</a:t>
            </a:r>
          </a:p>
          <a:p>
            <a:pPr>
              <a:lnSpc>
                <a:spcPct val="160000"/>
              </a:lnSpc>
              <a:buFontTx/>
              <a:buChar char="-"/>
            </a:pPr>
            <a:endParaRPr lang="en-GB" sz="8000" b="1" cap="none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FA2F2-6F90-49A9-8F32-6E60D0C22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086" y="2167491"/>
            <a:ext cx="3034064" cy="3134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D5893C-5451-4B4A-B480-D6AE63BB302F}"/>
              </a:ext>
            </a:extLst>
          </p:cNvPr>
          <p:cNvSpPr txBox="1"/>
          <p:nvPr/>
        </p:nvSpPr>
        <p:spPr>
          <a:xfrm>
            <a:off x="8613364" y="5516020"/>
            <a:ext cx="3109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2">
                    <a:lumMod val="10000"/>
                  </a:schemeClr>
                </a:solidFill>
              </a:rPr>
              <a:t>Source : </a:t>
            </a:r>
            <a:r>
              <a:rPr lang="en-GB" sz="900" dirty="0">
                <a:solidFill>
                  <a:schemeClr val="tx2">
                    <a:lumMod val="10000"/>
                  </a:schemeClr>
                </a:solidFill>
              </a:rPr>
              <a:t>Fallout picture</a:t>
            </a:r>
            <a:br>
              <a:rPr lang="en-GB" sz="9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GB" sz="900" dirty="0">
                <a:solidFill>
                  <a:schemeClr val="tx2">
                    <a:lumMod val="10000"/>
                  </a:schemeClr>
                </a:solidFill>
              </a:rPr>
              <a:t>https://bethesda.net/fr/store/product/FA4SP1PCDG01</a:t>
            </a:r>
            <a:endParaRPr lang="en-CH" sz="9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Bibliographie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52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484489" y="1980618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https://www.playhooky.fr/technologie/stockage-donnees/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BDA749E-74B7-4CDC-893A-76EC1534F328}"/>
              </a:ext>
            </a:extLst>
          </p:cNvPr>
          <p:cNvSpPr txBox="1"/>
          <p:nvPr/>
        </p:nvSpPr>
        <p:spPr>
          <a:xfrm>
            <a:off x="484489" y="2762352"/>
            <a:ext cx="5401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https://www.frandroid.com/culture-tech/securite-applications/367259_hummingbad-surement-lun-malwares-android-plus-vicieux-plus-intelligents-moment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50A9B096-4EBB-4C69-B207-2793195C23A0}"/>
              </a:ext>
            </a:extLst>
          </p:cNvPr>
          <p:cNvSpPr txBox="1"/>
          <p:nvPr/>
        </p:nvSpPr>
        <p:spPr>
          <a:xfrm>
            <a:off x="484489" y="4282750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https://wonderfall.space/modele-securite-mobile/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FCBBE7C1-0906-4574-AC5B-9159DFED77F0}"/>
              </a:ext>
            </a:extLst>
          </p:cNvPr>
          <p:cNvSpPr txBox="1"/>
          <p:nvPr/>
        </p:nvSpPr>
        <p:spPr>
          <a:xfrm>
            <a:off x="484489" y="5064484"/>
            <a:ext cx="540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https://arxiv.org/pdf/1904.05572.pdf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D4CC8DC8-B24C-4D93-88C9-B7244A353DE5}"/>
              </a:ext>
            </a:extLst>
          </p:cNvPr>
          <p:cNvSpPr txBox="1"/>
          <p:nvPr/>
        </p:nvSpPr>
        <p:spPr>
          <a:xfrm>
            <a:off x="6370941" y="1988986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https://networkencyclopedia.com/interprocess-communication-ipc/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573D5279-644F-4D20-B6E6-594BE0DAE086}"/>
              </a:ext>
            </a:extLst>
          </p:cNvPr>
          <p:cNvSpPr txBox="1"/>
          <p:nvPr/>
        </p:nvSpPr>
        <p:spPr>
          <a:xfrm>
            <a:off x="6370941" y="2711405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https://developer.android.com/guide/components/intents-filters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391B8769-9924-4272-B6CB-38ABB9DCCA26}"/>
              </a:ext>
            </a:extLst>
          </p:cNvPr>
          <p:cNvSpPr txBox="1"/>
          <p:nvPr/>
        </p:nvSpPr>
        <p:spPr>
          <a:xfrm>
            <a:off x="6370941" y="3433824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https://i.ytimg.com/vi/c4e-jOFTPhA/maxresdefault.jpg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383991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Rachat par Google en 2005</a:t>
            </a:r>
          </a:p>
          <a:p>
            <a:pPr marL="285750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2015, 80% de parts du marché.</a:t>
            </a:r>
          </a:p>
          <a:p>
            <a:pPr marL="285750" indent="-285750">
              <a:buFontTx/>
              <a:buChar char="-"/>
            </a:pPr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Version actuelle: 12</a:t>
            </a: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EF4769-5549-49EB-A18B-26A3D8A5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99" y="2738206"/>
            <a:ext cx="10823711" cy="3130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D09ADD-D2EC-4B61-84DA-6FA04AA6F40D}"/>
              </a:ext>
            </a:extLst>
          </p:cNvPr>
          <p:cNvSpPr txBox="1"/>
          <p:nvPr/>
        </p:nvSpPr>
        <p:spPr>
          <a:xfrm>
            <a:off x="3797843" y="5553619"/>
            <a:ext cx="8214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Source: https://gs.statcounter.com/os-market-share/mobile/worldwide</a:t>
            </a:r>
            <a:endParaRPr lang="en-CH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F05E1-604E-4518-B5DB-79237FFF12F2}"/>
              </a:ext>
            </a:extLst>
          </p:cNvPr>
          <p:cNvSpPr txBox="1"/>
          <p:nvPr/>
        </p:nvSpPr>
        <p:spPr>
          <a:xfrm>
            <a:off x="594199" y="2133998"/>
            <a:ext cx="821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2">
                    <a:lumMod val="50000"/>
                  </a:schemeClr>
                </a:solidFill>
              </a:rPr>
              <a:t>Part </a:t>
            </a:r>
            <a:r>
              <a:rPr lang="en-GB" sz="2400" b="1" dirty="0" err="1">
                <a:solidFill>
                  <a:schemeClr val="bg2">
                    <a:lumMod val="50000"/>
                  </a:schemeClr>
                </a:solidFill>
              </a:rPr>
              <a:t>actuelle</a:t>
            </a:r>
            <a:r>
              <a:rPr lang="en-GB" sz="24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CH" sz="2400" b="1" dirty="0"/>
          </a:p>
        </p:txBody>
      </p:sp>
    </p:spTree>
    <p:extLst>
      <p:ext uri="{BB962C8B-B14F-4D97-AF65-F5344CB8AC3E}">
        <p14:creationId xmlns:p14="http://schemas.microsoft.com/office/powerpoint/2010/main" val="2884498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094612"/>
              </p:ext>
            </p:extLst>
          </p:nvPr>
        </p:nvGraphicFramePr>
        <p:xfrm>
          <a:off x="1302327" y="1807609"/>
          <a:ext cx="9746670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622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837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Couches </a:t>
            </a:r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logicielle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D03E-A367-4944-A065-B3E8CAA5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932658"/>
              </p:ext>
            </p:extLst>
          </p:nvPr>
        </p:nvGraphicFramePr>
        <p:xfrm>
          <a:off x="1302326" y="1807609"/>
          <a:ext cx="9905997" cy="384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690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ustom 1">
      <a:majorFont>
        <a:latin typeface="Fira Code Medium"/>
        <a:ea typeface=""/>
        <a:cs typeface=""/>
      </a:majorFont>
      <a:minorFont>
        <a:latin typeface="Fira Code Light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1587</Words>
  <Application>Microsoft Office PowerPoint</Application>
  <PresentationFormat>Widescreen</PresentationFormat>
  <Paragraphs>444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Fira Code</vt:lpstr>
      <vt:lpstr>Fira Code Light</vt:lpstr>
      <vt:lpstr>Fira Code Medium</vt:lpstr>
      <vt:lpstr>Trade Gothic LT Pro</vt:lpstr>
      <vt:lpstr>Mesh</vt:lpstr>
      <vt:lpstr>modèle de sécurité technique d'Android</vt:lpstr>
      <vt:lpstr>Table des matières</vt:lpstr>
      <vt:lpstr>Android</vt:lpstr>
      <vt:lpstr>Android</vt:lpstr>
      <vt:lpstr>Android</vt:lpstr>
      <vt:lpstr>Android</vt:lpstr>
      <vt:lpstr>Android</vt:lpstr>
      <vt:lpstr>Couches logicielle</vt:lpstr>
      <vt:lpstr>Couches logicielle</vt:lpstr>
      <vt:lpstr>Couches logicielle</vt:lpstr>
      <vt:lpstr>Couches logicielle</vt:lpstr>
      <vt:lpstr>Couches logicielle</vt:lpstr>
      <vt:lpstr>Modèle de sécurité</vt:lpstr>
      <vt:lpstr>Modèle de sécurité</vt:lpstr>
      <vt:lpstr>Modèle de sécurité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Sécurité de l’os</vt:lpstr>
      <vt:lpstr>Android verified boot</vt:lpstr>
      <vt:lpstr>Android verified boot</vt:lpstr>
      <vt:lpstr>Android verified boot</vt:lpstr>
      <vt:lpstr>Android verified boot</vt:lpstr>
      <vt:lpstr>Android verified boot</vt:lpstr>
      <vt:lpstr>Android verified boot</vt:lpstr>
      <vt:lpstr>Android verified boot</vt:lpstr>
      <vt:lpstr>Sécurité des applications</vt:lpstr>
      <vt:lpstr>Sécurité des applications</vt:lpstr>
      <vt:lpstr>Sécurité des applications</vt:lpstr>
      <vt:lpstr>Système de permission</vt:lpstr>
      <vt:lpstr>Système de permission</vt:lpstr>
      <vt:lpstr>Système de permission</vt:lpstr>
      <vt:lpstr>Stockage</vt:lpstr>
      <vt:lpstr>Stockage</vt:lpstr>
      <vt:lpstr>IPC</vt:lpstr>
      <vt:lpstr>PowerPoint Presentation</vt:lpstr>
      <vt:lpstr>PowerPoint Presentation</vt:lpstr>
      <vt:lpstr>PowerPoint Presentation</vt:lpstr>
      <vt:lpstr>Exemple de malware</vt:lpstr>
      <vt:lpstr>Exemple de malware</vt:lpstr>
      <vt:lpstr>PowerPoint Presentation</vt:lpstr>
      <vt:lpstr>PowerPoint Presentation</vt:lpstr>
      <vt:lpstr>PowerPoint Presentation</vt:lpstr>
      <vt:lpstr>Conclusion</vt:lpstr>
      <vt:lpstr>Questions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2022-01-17T20:44:07Z</dcterms:created>
  <dcterms:modified xsi:type="dcterms:W3CDTF">2022-03-28T07:51:27Z</dcterms:modified>
</cp:coreProperties>
</file>