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9" r:id="rId4"/>
  </p:sldMasterIdLst>
  <p:notesMasterIdLst>
    <p:notesMasterId r:id="rId63"/>
  </p:notesMasterIdLst>
  <p:handoutMasterIdLst>
    <p:handoutMasterId r:id="rId64"/>
  </p:handoutMasterIdLst>
  <p:sldIdLst>
    <p:sldId id="257" r:id="rId5"/>
    <p:sldId id="343" r:id="rId6"/>
    <p:sldId id="287" r:id="rId7"/>
    <p:sldId id="296" r:id="rId8"/>
    <p:sldId id="297" r:id="rId9"/>
    <p:sldId id="298" r:id="rId10"/>
    <p:sldId id="289" r:id="rId11"/>
    <p:sldId id="293" r:id="rId12"/>
    <p:sldId id="290" r:id="rId13"/>
    <p:sldId id="291" r:id="rId14"/>
    <p:sldId id="292" r:id="rId15"/>
    <p:sldId id="294" r:id="rId16"/>
    <p:sldId id="295" r:id="rId17"/>
    <p:sldId id="307" r:id="rId18"/>
    <p:sldId id="308" r:id="rId19"/>
    <p:sldId id="311" r:id="rId20"/>
    <p:sldId id="345" r:id="rId21"/>
    <p:sldId id="346" r:id="rId22"/>
    <p:sldId id="344" r:id="rId23"/>
    <p:sldId id="313" r:id="rId24"/>
    <p:sldId id="314" r:id="rId25"/>
    <p:sldId id="310" r:id="rId26"/>
    <p:sldId id="317" r:id="rId27"/>
    <p:sldId id="315" r:id="rId28"/>
    <p:sldId id="312" r:id="rId29"/>
    <p:sldId id="318" r:id="rId30"/>
    <p:sldId id="320" r:id="rId31"/>
    <p:sldId id="321" r:id="rId32"/>
    <p:sldId id="347" r:id="rId33"/>
    <p:sldId id="348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06" r:id="rId42"/>
    <p:sldId id="349" r:id="rId43"/>
    <p:sldId id="332" r:id="rId44"/>
    <p:sldId id="333" r:id="rId45"/>
    <p:sldId id="300" r:id="rId46"/>
    <p:sldId id="301" r:id="rId47"/>
    <p:sldId id="302" r:id="rId48"/>
    <p:sldId id="329" r:id="rId49"/>
    <p:sldId id="334" r:id="rId50"/>
    <p:sldId id="330" r:id="rId51"/>
    <p:sldId id="335" r:id="rId52"/>
    <p:sldId id="331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286" r:id="rId61"/>
    <p:sldId id="30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00FF99"/>
    <a:srgbClr val="EC4E4E"/>
    <a:srgbClr val="0C4360"/>
    <a:srgbClr val="10335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1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1"/>
      <dgm:spPr/>
    </dgm:pt>
    <dgm:pt modelId="{5EF6BB79-08D9-4234-A926-96A3DA5A39FB}" type="pres">
      <dgm:prSet presAssocID="{BA20C824-91CA-41D5-B9CC-FD40C757A48C}" presName="dstNode" presStyleLbl="node1" presStyleIdx="0" presStyleCnt="1"/>
      <dgm:spPr/>
    </dgm:pt>
    <dgm:pt modelId="{9B1C6729-59AD-47EB-A625-D1772338AF54}" type="pres">
      <dgm:prSet presAssocID="{C28E377C-1C51-4DBC-93B6-47E3D0374C60}" presName="text_1" presStyleLbl="node1" presStyleIdx="0" presStyleCnt="1" custScaleX="9836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1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Sandboxing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002" custScaleY="75002" custLinFactNeighborX="-55894" custLinFactNeighborY="-610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3005" custScaleY="53005" custLinFactNeighborX="19216" custLinFactNeighborY="8983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Rooting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746" custScaleY="75746" custLinFactX="-3943" custLinFactNeighborX="-100000" custLinFactNeighborY="8368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44570" custScaleY="44570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2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2"/>
      <dgm:spPr/>
    </dgm:pt>
    <dgm:pt modelId="{5EF6BB79-08D9-4234-A926-96A3DA5A39FB}" type="pres">
      <dgm:prSet presAssocID="{BA20C824-91CA-41D5-B9CC-FD40C757A48C}" presName="dstNode" presStyleLbl="node1" presStyleIdx="0" presStyleCnt="2"/>
      <dgm:spPr/>
    </dgm:pt>
    <dgm:pt modelId="{9B1C6729-59AD-47EB-A625-D1772338AF54}" type="pres">
      <dgm:prSet presAssocID="{C28E377C-1C51-4DBC-93B6-47E3D0374C60}" presName="text_1" presStyleLbl="node1" presStyleIdx="0" presStyleCnt="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2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 custT="1"/>
      <dgm:spPr/>
      <dgm:t>
        <a:bodyPr/>
        <a:lstStyle/>
        <a:p>
          <a:r>
            <a:rPr lang="fr-CH" sz="3600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 custT="1"/>
      <dgm:spPr/>
      <dgm:t>
        <a:bodyPr/>
        <a:lstStyle/>
        <a:p>
          <a:r>
            <a:rPr lang="fr-CH" sz="3200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 custScaleX="133935" custScaleY="133935" custLinFactNeighborX="-34201" custLinFactNeighborY="-8228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 custScaleX="133935" custScaleY="133935" custLinFactNeighborX="-34201" custLinFactNeighborY="-38955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84580" custScaleY="84580" custLinFactY="100000" custLinFactNeighborX="-71954" custLinFactNeighborY="123259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D00475E1-9963-45E2-91F5-396B43490630}">
      <dgm:prSet phldrT="[Texte]"/>
      <dgm:spPr/>
      <dgm:t>
        <a:bodyPr/>
        <a:lstStyle/>
        <a:p>
          <a:r>
            <a:rPr lang="fr-CH" b="1" dirty="0"/>
            <a:t>Messenger</a:t>
          </a:r>
        </a:p>
      </dgm:t>
    </dgm:pt>
    <dgm:pt modelId="{D7EAF81D-B6BC-4E5D-9897-1FDCBBBA701D}" type="parTrans" cxnId="{7B86CAE3-42AF-474A-95F7-87373A1C383D}">
      <dgm:prSet/>
      <dgm:spPr/>
      <dgm:t>
        <a:bodyPr/>
        <a:lstStyle/>
        <a:p>
          <a:endParaRPr lang="fr-CH"/>
        </a:p>
      </dgm:t>
    </dgm:pt>
    <dgm:pt modelId="{D338884F-48F3-4DDB-BFCF-E6E647E2DC45}" type="sibTrans" cxnId="{7B86CAE3-42AF-474A-95F7-87373A1C383D}">
      <dgm:prSet/>
      <dgm:spPr/>
      <dgm:t>
        <a:bodyPr/>
        <a:lstStyle/>
        <a:p>
          <a:endParaRPr lang="fr-CH"/>
        </a:p>
      </dgm:t>
    </dgm:pt>
    <dgm:pt modelId="{DB3ED904-3DE7-4DFE-B000-4D0E086B0A3B}">
      <dgm:prSet phldrT="[Texte]"/>
      <dgm:spPr/>
      <dgm:t>
        <a:bodyPr/>
        <a:lstStyle/>
        <a:p>
          <a:r>
            <a:rPr lang="fr-CH" dirty="0"/>
            <a:t>Certification des données entre activités</a:t>
          </a:r>
        </a:p>
      </dgm:t>
    </dgm:pt>
    <dgm:pt modelId="{34B0AFA2-818A-4CFA-9098-DAACD9546699}" type="parTrans" cxnId="{43785151-EC3F-4F15-BFA6-0CEB5A147E24}">
      <dgm:prSet/>
      <dgm:spPr/>
      <dgm:t>
        <a:bodyPr/>
        <a:lstStyle/>
        <a:p>
          <a:endParaRPr lang="fr-CH"/>
        </a:p>
      </dgm:t>
    </dgm:pt>
    <dgm:pt modelId="{CB5A5077-83E7-46CE-ACC1-91CF02F5084D}" type="sibTrans" cxnId="{43785151-EC3F-4F15-BFA6-0CEB5A147E24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4" custScaleX="158185" custScaleY="158185" custLinFactX="-3139" custLinFactNeighborX="-100000" custLinFactNeighborY="30938"/>
      <dgm:spPr/>
    </dgm:pt>
    <dgm:pt modelId="{A90587E8-C0DF-4408-818A-47D9608255B3}" type="pres">
      <dgm:prSet presAssocID="{9443E9F0-AFC9-4406-A501-63AF6A7AD79E}" presName="firstChildTx" presStyleLbl="bgAccFollowNode1" presStyleIdx="0" presStyleCnt="4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4" custScaleX="158185" custScaleY="158185" custLinFactX="-3139" custLinFactNeighborX="-100000" custLinFactNeighborY="16165"/>
      <dgm:spPr/>
    </dgm:pt>
    <dgm:pt modelId="{01814B08-D584-42A3-A540-7147CBD6AF64}" type="pres">
      <dgm:prSet presAssocID="{B9B8C59B-1E13-4575-BEA7-523F01146DE9}" presName="childTx" presStyleLbl="bgAccFollowNode1" presStyleIdx="1" presStyleCnt="4">
        <dgm:presLayoutVars>
          <dgm:bulletEnabled val="1"/>
        </dgm:presLayoutVars>
      </dgm:prSet>
      <dgm:spPr/>
    </dgm:pt>
    <dgm:pt modelId="{C4DB71EB-F0D1-462C-B8C6-CDE7764DBBC0}" type="pres">
      <dgm:prSet presAssocID="{DB3ED904-3DE7-4DFE-B000-4D0E086B0A3B}" presName="comp" presStyleCnt="0"/>
      <dgm:spPr/>
    </dgm:pt>
    <dgm:pt modelId="{36B8BBB4-2143-4193-B478-24514F5CCED6}" type="pres">
      <dgm:prSet presAssocID="{DB3ED904-3DE7-4DFE-B000-4D0E086B0A3B}" presName="child" presStyleLbl="bgAccFollowNode1" presStyleIdx="2" presStyleCnt="4" custScaleX="149075" custScaleY="181795" custLinFactY="-100000" custLinFactNeighborX="72605" custLinFactNeighborY="-180096"/>
      <dgm:spPr/>
    </dgm:pt>
    <dgm:pt modelId="{DBC23FC8-C56A-4C94-8458-EC0A75415700}" type="pres">
      <dgm:prSet presAssocID="{DB3ED904-3DE7-4DFE-B000-4D0E086B0A3B}" presName="childTx" presStyleLbl="bgAccFollowNode1" presStyleIdx="2" presStyleCnt="4">
        <dgm:presLayoutVars>
          <dgm:bulletEnabled val="1"/>
        </dgm:presLayoutVars>
      </dgm:prSet>
      <dgm:spPr/>
    </dgm:pt>
    <dgm:pt modelId="{D17AD346-3F6D-4B06-A011-CCF00305C22B}" type="pres">
      <dgm:prSet presAssocID="{D00475E1-9963-45E2-91F5-396B43490630}" presName="comp" presStyleCnt="0"/>
      <dgm:spPr/>
    </dgm:pt>
    <dgm:pt modelId="{0C176F5E-5215-4642-AD67-1BC4306B45B4}" type="pres">
      <dgm:prSet presAssocID="{D00475E1-9963-45E2-91F5-396B43490630}" presName="child" presStyleLbl="bgAccFollowNode1" presStyleIdx="3" presStyleCnt="4" custScaleX="158185" custScaleY="158185" custLinFactX="-3272" custLinFactY="-74861" custLinFactNeighborX="-100000" custLinFactNeighborY="-100000"/>
      <dgm:spPr/>
    </dgm:pt>
    <dgm:pt modelId="{948E7EA0-1A12-4F58-BC14-D3B071FDC3E2}" type="pres">
      <dgm:prSet presAssocID="{D00475E1-9963-45E2-91F5-396B43490630}" presName="childTx" presStyleLbl="bgAccFollowNode1" presStyleIdx="3" presStyleCnt="4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116344" custScaleY="116344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760CE54B-A9AF-4355-A2DB-1D46B9E0B646}" type="presOf" srcId="{D00475E1-9963-45E2-91F5-396B43490630}" destId="{0C176F5E-5215-4642-AD67-1BC4306B45B4}" srcOrd="0" destOrd="0" presId="urn:microsoft.com/office/officeart/2005/8/layout/hList9"/>
    <dgm:cxn modelId="{43785151-EC3F-4F15-BFA6-0CEB5A147E24}" srcId="{9443E9F0-AFC9-4406-A501-63AF6A7AD79E}" destId="{DB3ED904-3DE7-4DFE-B000-4D0E086B0A3B}" srcOrd="2" destOrd="0" parTransId="{34B0AFA2-818A-4CFA-9098-DAACD9546699}" sibTransId="{CB5A5077-83E7-46CE-ACC1-91CF02F5084D}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5C6EFBDC-E5B4-416B-9A59-45A4F2E2805C}" type="presOf" srcId="{D00475E1-9963-45E2-91F5-396B43490630}" destId="{948E7EA0-1A12-4F58-BC14-D3B071FDC3E2}" srcOrd="1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7B86CAE3-42AF-474A-95F7-87373A1C383D}" srcId="{9443E9F0-AFC9-4406-A501-63AF6A7AD79E}" destId="{D00475E1-9963-45E2-91F5-396B43490630}" srcOrd="3" destOrd="0" parTransId="{D7EAF81D-B6BC-4E5D-9897-1FDCBBBA701D}" sibTransId="{D338884F-48F3-4DDB-BFCF-E6E647E2DC45}"/>
    <dgm:cxn modelId="{7E997DEB-DEBA-40BE-8721-CA84943C3F17}" type="presOf" srcId="{DB3ED904-3DE7-4DFE-B000-4D0E086B0A3B}" destId="{36B8BBB4-2143-4193-B478-24514F5CCED6}" srcOrd="0" destOrd="0" presId="urn:microsoft.com/office/officeart/2005/8/layout/hList9"/>
    <dgm:cxn modelId="{475D37EC-ACC7-4A00-917A-61451E3821D6}" type="presOf" srcId="{DB3ED904-3DE7-4DFE-B000-4D0E086B0A3B}" destId="{DBC23FC8-C56A-4C94-8458-EC0A75415700}" srcOrd="1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D14EB3FF-194E-470E-88BE-A8370D31F39D}" type="presParOf" srcId="{50CDCE78-E206-4E6F-B155-5432560DD2E9}" destId="{C4DB71EB-F0D1-462C-B8C6-CDE7764DBBC0}" srcOrd="3" destOrd="0" presId="urn:microsoft.com/office/officeart/2005/8/layout/hList9"/>
    <dgm:cxn modelId="{D5522C95-0641-453D-A2D8-2FBABB8A48DA}" type="presParOf" srcId="{C4DB71EB-F0D1-462C-B8C6-CDE7764DBBC0}" destId="{36B8BBB4-2143-4193-B478-24514F5CCED6}" srcOrd="0" destOrd="0" presId="urn:microsoft.com/office/officeart/2005/8/layout/hList9"/>
    <dgm:cxn modelId="{F3084E73-AB45-44D4-AD65-5F39AED8ADE0}" type="presParOf" srcId="{C4DB71EB-F0D1-462C-B8C6-CDE7764DBBC0}" destId="{DBC23FC8-C56A-4C94-8458-EC0A75415700}" srcOrd="1" destOrd="0" presId="urn:microsoft.com/office/officeart/2005/8/layout/hList9"/>
    <dgm:cxn modelId="{3FCED39A-7828-4440-BCD9-7991E746748C}" type="presParOf" srcId="{50CDCE78-E206-4E6F-B155-5432560DD2E9}" destId="{D17AD346-3F6D-4B06-A011-CCF00305C22B}" srcOrd="4" destOrd="0" presId="urn:microsoft.com/office/officeart/2005/8/layout/hList9"/>
    <dgm:cxn modelId="{C99935C4-CAE9-4BDF-943B-D789D5941C84}" type="presParOf" srcId="{D17AD346-3F6D-4B06-A011-CCF00305C22B}" destId="{0C176F5E-5215-4642-AD67-1BC4306B45B4}" srcOrd="0" destOrd="0" presId="urn:microsoft.com/office/officeart/2005/8/layout/hList9"/>
    <dgm:cxn modelId="{4D729AFC-347C-4AA3-94AA-19D33E905CAB}" type="presParOf" srcId="{D17AD346-3F6D-4B06-A011-CCF00305C22B}" destId="{948E7EA0-1A12-4F58-BC14-D3B071FDC3E2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D00475E1-9963-45E2-91F5-396B43490630}">
      <dgm:prSet phldrT="[Texte]"/>
      <dgm:spPr/>
      <dgm:t>
        <a:bodyPr/>
        <a:lstStyle/>
        <a:p>
          <a:r>
            <a:rPr lang="fr-CH" b="1" dirty="0"/>
            <a:t>Messenger</a:t>
          </a:r>
        </a:p>
      </dgm:t>
    </dgm:pt>
    <dgm:pt modelId="{D7EAF81D-B6BC-4E5D-9897-1FDCBBBA701D}" type="parTrans" cxnId="{7B86CAE3-42AF-474A-95F7-87373A1C383D}">
      <dgm:prSet/>
      <dgm:spPr/>
      <dgm:t>
        <a:bodyPr/>
        <a:lstStyle/>
        <a:p>
          <a:endParaRPr lang="fr-CH"/>
        </a:p>
      </dgm:t>
    </dgm:pt>
    <dgm:pt modelId="{D338884F-48F3-4DDB-BFCF-E6E647E2DC45}" type="sibTrans" cxnId="{7B86CAE3-42AF-474A-95F7-87373A1C383D}">
      <dgm:prSet/>
      <dgm:spPr/>
      <dgm:t>
        <a:bodyPr/>
        <a:lstStyle/>
        <a:p>
          <a:endParaRPr lang="fr-CH"/>
        </a:p>
      </dgm:t>
    </dgm:pt>
    <dgm:pt modelId="{DB3ED904-3DE7-4DFE-B000-4D0E086B0A3B}">
      <dgm:prSet phldrT="[Texte]"/>
      <dgm:spPr/>
      <dgm:t>
        <a:bodyPr/>
        <a:lstStyle/>
        <a:p>
          <a:r>
            <a:rPr lang="fr-CH" dirty="0"/>
            <a:t>Certification des données entre activités</a:t>
          </a:r>
        </a:p>
      </dgm:t>
    </dgm:pt>
    <dgm:pt modelId="{34B0AFA2-818A-4CFA-9098-DAACD9546699}" type="parTrans" cxnId="{43785151-EC3F-4F15-BFA6-0CEB5A147E24}">
      <dgm:prSet/>
      <dgm:spPr/>
      <dgm:t>
        <a:bodyPr/>
        <a:lstStyle/>
        <a:p>
          <a:endParaRPr lang="fr-CH"/>
        </a:p>
      </dgm:t>
    </dgm:pt>
    <dgm:pt modelId="{CB5A5077-83E7-46CE-ACC1-91CF02F5084D}" type="sibTrans" cxnId="{43785151-EC3F-4F15-BFA6-0CEB5A147E24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4" custScaleX="158185" custScaleY="158185" custLinFactX="-3139" custLinFactNeighborX="-100000" custLinFactNeighborY="30938"/>
      <dgm:spPr/>
    </dgm:pt>
    <dgm:pt modelId="{A90587E8-C0DF-4408-818A-47D9608255B3}" type="pres">
      <dgm:prSet presAssocID="{9443E9F0-AFC9-4406-A501-63AF6A7AD79E}" presName="firstChildTx" presStyleLbl="bgAccFollowNode1" presStyleIdx="0" presStyleCnt="4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4" custScaleX="158185" custScaleY="158185" custLinFactX="-3139" custLinFactNeighborX="-100000" custLinFactNeighborY="16165"/>
      <dgm:spPr/>
    </dgm:pt>
    <dgm:pt modelId="{01814B08-D584-42A3-A540-7147CBD6AF64}" type="pres">
      <dgm:prSet presAssocID="{B9B8C59B-1E13-4575-BEA7-523F01146DE9}" presName="childTx" presStyleLbl="bgAccFollowNode1" presStyleIdx="1" presStyleCnt="4">
        <dgm:presLayoutVars>
          <dgm:bulletEnabled val="1"/>
        </dgm:presLayoutVars>
      </dgm:prSet>
      <dgm:spPr/>
    </dgm:pt>
    <dgm:pt modelId="{C4DB71EB-F0D1-462C-B8C6-CDE7764DBBC0}" type="pres">
      <dgm:prSet presAssocID="{DB3ED904-3DE7-4DFE-B000-4D0E086B0A3B}" presName="comp" presStyleCnt="0"/>
      <dgm:spPr/>
    </dgm:pt>
    <dgm:pt modelId="{36B8BBB4-2143-4193-B478-24514F5CCED6}" type="pres">
      <dgm:prSet presAssocID="{DB3ED904-3DE7-4DFE-B000-4D0E086B0A3B}" presName="child" presStyleLbl="bgAccFollowNode1" presStyleIdx="2" presStyleCnt="4" custScaleX="149075" custScaleY="181795" custLinFactY="-100000" custLinFactNeighborX="72605" custLinFactNeighborY="-180096"/>
      <dgm:spPr/>
    </dgm:pt>
    <dgm:pt modelId="{DBC23FC8-C56A-4C94-8458-EC0A75415700}" type="pres">
      <dgm:prSet presAssocID="{DB3ED904-3DE7-4DFE-B000-4D0E086B0A3B}" presName="childTx" presStyleLbl="bgAccFollowNode1" presStyleIdx="2" presStyleCnt="4">
        <dgm:presLayoutVars>
          <dgm:bulletEnabled val="1"/>
        </dgm:presLayoutVars>
      </dgm:prSet>
      <dgm:spPr/>
    </dgm:pt>
    <dgm:pt modelId="{D17AD346-3F6D-4B06-A011-CCF00305C22B}" type="pres">
      <dgm:prSet presAssocID="{D00475E1-9963-45E2-91F5-396B43490630}" presName="comp" presStyleCnt="0"/>
      <dgm:spPr/>
    </dgm:pt>
    <dgm:pt modelId="{0C176F5E-5215-4642-AD67-1BC4306B45B4}" type="pres">
      <dgm:prSet presAssocID="{D00475E1-9963-45E2-91F5-396B43490630}" presName="child" presStyleLbl="bgAccFollowNode1" presStyleIdx="3" presStyleCnt="4" custScaleX="158185" custScaleY="158185" custLinFactX="-3272" custLinFactY="-74861" custLinFactNeighborX="-100000" custLinFactNeighborY="-100000"/>
      <dgm:spPr/>
    </dgm:pt>
    <dgm:pt modelId="{948E7EA0-1A12-4F58-BC14-D3B071FDC3E2}" type="pres">
      <dgm:prSet presAssocID="{D00475E1-9963-45E2-91F5-396B43490630}" presName="childTx" presStyleLbl="bgAccFollowNode1" presStyleIdx="3" presStyleCnt="4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116344" custScaleY="116344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760CE54B-A9AF-4355-A2DB-1D46B9E0B646}" type="presOf" srcId="{D00475E1-9963-45E2-91F5-396B43490630}" destId="{0C176F5E-5215-4642-AD67-1BC4306B45B4}" srcOrd="0" destOrd="0" presId="urn:microsoft.com/office/officeart/2005/8/layout/hList9"/>
    <dgm:cxn modelId="{43785151-EC3F-4F15-BFA6-0CEB5A147E24}" srcId="{9443E9F0-AFC9-4406-A501-63AF6A7AD79E}" destId="{DB3ED904-3DE7-4DFE-B000-4D0E086B0A3B}" srcOrd="2" destOrd="0" parTransId="{34B0AFA2-818A-4CFA-9098-DAACD9546699}" sibTransId="{CB5A5077-83E7-46CE-ACC1-91CF02F5084D}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5C6EFBDC-E5B4-416B-9A59-45A4F2E2805C}" type="presOf" srcId="{D00475E1-9963-45E2-91F5-396B43490630}" destId="{948E7EA0-1A12-4F58-BC14-D3B071FDC3E2}" srcOrd="1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7B86CAE3-42AF-474A-95F7-87373A1C383D}" srcId="{9443E9F0-AFC9-4406-A501-63AF6A7AD79E}" destId="{D00475E1-9963-45E2-91F5-396B43490630}" srcOrd="3" destOrd="0" parTransId="{D7EAF81D-B6BC-4E5D-9897-1FDCBBBA701D}" sibTransId="{D338884F-48F3-4DDB-BFCF-E6E647E2DC45}"/>
    <dgm:cxn modelId="{7E997DEB-DEBA-40BE-8721-CA84943C3F17}" type="presOf" srcId="{DB3ED904-3DE7-4DFE-B000-4D0E086B0A3B}" destId="{36B8BBB4-2143-4193-B478-24514F5CCED6}" srcOrd="0" destOrd="0" presId="urn:microsoft.com/office/officeart/2005/8/layout/hList9"/>
    <dgm:cxn modelId="{475D37EC-ACC7-4A00-917A-61451E3821D6}" type="presOf" srcId="{DB3ED904-3DE7-4DFE-B000-4D0E086B0A3B}" destId="{DBC23FC8-C56A-4C94-8458-EC0A75415700}" srcOrd="1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D14EB3FF-194E-470E-88BE-A8370D31F39D}" type="presParOf" srcId="{50CDCE78-E206-4E6F-B155-5432560DD2E9}" destId="{C4DB71EB-F0D1-462C-B8C6-CDE7764DBBC0}" srcOrd="3" destOrd="0" presId="urn:microsoft.com/office/officeart/2005/8/layout/hList9"/>
    <dgm:cxn modelId="{D5522C95-0641-453D-A2D8-2FBABB8A48DA}" type="presParOf" srcId="{C4DB71EB-F0D1-462C-B8C6-CDE7764DBBC0}" destId="{36B8BBB4-2143-4193-B478-24514F5CCED6}" srcOrd="0" destOrd="0" presId="urn:microsoft.com/office/officeart/2005/8/layout/hList9"/>
    <dgm:cxn modelId="{F3084E73-AB45-44D4-AD65-5F39AED8ADE0}" type="presParOf" srcId="{C4DB71EB-F0D1-462C-B8C6-CDE7764DBBC0}" destId="{DBC23FC8-C56A-4C94-8458-EC0A75415700}" srcOrd="1" destOrd="0" presId="urn:microsoft.com/office/officeart/2005/8/layout/hList9"/>
    <dgm:cxn modelId="{3FCED39A-7828-4440-BCD9-7991E746748C}" type="presParOf" srcId="{50CDCE78-E206-4E6F-B155-5432560DD2E9}" destId="{D17AD346-3F6D-4B06-A011-CCF00305C22B}" srcOrd="4" destOrd="0" presId="urn:microsoft.com/office/officeart/2005/8/layout/hList9"/>
    <dgm:cxn modelId="{C99935C4-CAE9-4BDF-943B-D789D5941C84}" type="presParOf" srcId="{D17AD346-3F6D-4B06-A011-CCF00305C22B}" destId="{0C176F5E-5215-4642-AD67-1BC4306B45B4}" srcOrd="0" destOrd="0" presId="urn:microsoft.com/office/officeart/2005/8/layout/hList9"/>
    <dgm:cxn modelId="{4D729AFC-347C-4AA3-94AA-19D33E905CAB}" type="presParOf" srcId="{D17AD346-3F6D-4B06-A011-CCF00305C22B}" destId="{948E7EA0-1A12-4F58-BC14-D3B071FDC3E2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D00475E1-9963-45E2-91F5-396B43490630}">
      <dgm:prSet phldrT="[Texte]"/>
      <dgm:spPr/>
      <dgm:t>
        <a:bodyPr/>
        <a:lstStyle/>
        <a:p>
          <a:r>
            <a:rPr lang="fr-CH" b="1" dirty="0"/>
            <a:t>Messenger</a:t>
          </a:r>
        </a:p>
      </dgm:t>
    </dgm:pt>
    <dgm:pt modelId="{D7EAF81D-B6BC-4E5D-9897-1FDCBBBA701D}" type="parTrans" cxnId="{7B86CAE3-42AF-474A-95F7-87373A1C383D}">
      <dgm:prSet/>
      <dgm:spPr/>
      <dgm:t>
        <a:bodyPr/>
        <a:lstStyle/>
        <a:p>
          <a:endParaRPr lang="fr-CH"/>
        </a:p>
      </dgm:t>
    </dgm:pt>
    <dgm:pt modelId="{D338884F-48F3-4DDB-BFCF-E6E647E2DC45}" type="sibTrans" cxnId="{7B86CAE3-42AF-474A-95F7-87373A1C383D}">
      <dgm:prSet/>
      <dgm:spPr/>
      <dgm:t>
        <a:bodyPr/>
        <a:lstStyle/>
        <a:p>
          <a:endParaRPr lang="fr-CH"/>
        </a:p>
      </dgm:t>
    </dgm:pt>
    <dgm:pt modelId="{DB3ED904-3DE7-4DFE-B000-4D0E086B0A3B}">
      <dgm:prSet phldrT="[Texte]"/>
      <dgm:spPr/>
      <dgm:t>
        <a:bodyPr/>
        <a:lstStyle/>
        <a:p>
          <a:r>
            <a:rPr lang="fr-CH" dirty="0"/>
            <a:t>Certification des données entre activités</a:t>
          </a:r>
        </a:p>
      </dgm:t>
    </dgm:pt>
    <dgm:pt modelId="{34B0AFA2-818A-4CFA-9098-DAACD9546699}" type="parTrans" cxnId="{43785151-EC3F-4F15-BFA6-0CEB5A147E24}">
      <dgm:prSet/>
      <dgm:spPr/>
      <dgm:t>
        <a:bodyPr/>
        <a:lstStyle/>
        <a:p>
          <a:endParaRPr lang="fr-CH"/>
        </a:p>
      </dgm:t>
    </dgm:pt>
    <dgm:pt modelId="{CB5A5077-83E7-46CE-ACC1-91CF02F5084D}" type="sibTrans" cxnId="{43785151-EC3F-4F15-BFA6-0CEB5A147E24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4" custScaleX="158185" custScaleY="158185" custLinFactX="-3139" custLinFactNeighborX="-100000" custLinFactNeighborY="30938"/>
      <dgm:spPr/>
    </dgm:pt>
    <dgm:pt modelId="{A90587E8-C0DF-4408-818A-47D9608255B3}" type="pres">
      <dgm:prSet presAssocID="{9443E9F0-AFC9-4406-A501-63AF6A7AD79E}" presName="firstChildTx" presStyleLbl="bgAccFollowNode1" presStyleIdx="0" presStyleCnt="4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4" custScaleX="158185" custScaleY="158185" custLinFactX="-3139" custLinFactNeighborX="-100000" custLinFactNeighborY="16165"/>
      <dgm:spPr/>
    </dgm:pt>
    <dgm:pt modelId="{01814B08-D584-42A3-A540-7147CBD6AF64}" type="pres">
      <dgm:prSet presAssocID="{B9B8C59B-1E13-4575-BEA7-523F01146DE9}" presName="childTx" presStyleLbl="bgAccFollowNode1" presStyleIdx="1" presStyleCnt="4">
        <dgm:presLayoutVars>
          <dgm:bulletEnabled val="1"/>
        </dgm:presLayoutVars>
      </dgm:prSet>
      <dgm:spPr/>
    </dgm:pt>
    <dgm:pt modelId="{C4DB71EB-F0D1-462C-B8C6-CDE7764DBBC0}" type="pres">
      <dgm:prSet presAssocID="{DB3ED904-3DE7-4DFE-B000-4D0E086B0A3B}" presName="comp" presStyleCnt="0"/>
      <dgm:spPr/>
    </dgm:pt>
    <dgm:pt modelId="{36B8BBB4-2143-4193-B478-24514F5CCED6}" type="pres">
      <dgm:prSet presAssocID="{DB3ED904-3DE7-4DFE-B000-4D0E086B0A3B}" presName="child" presStyleLbl="bgAccFollowNode1" presStyleIdx="2" presStyleCnt="4" custScaleX="149075" custScaleY="181795" custLinFactY="-100000" custLinFactNeighborX="72605" custLinFactNeighborY="-180096"/>
      <dgm:spPr/>
    </dgm:pt>
    <dgm:pt modelId="{DBC23FC8-C56A-4C94-8458-EC0A75415700}" type="pres">
      <dgm:prSet presAssocID="{DB3ED904-3DE7-4DFE-B000-4D0E086B0A3B}" presName="childTx" presStyleLbl="bgAccFollowNode1" presStyleIdx="2" presStyleCnt="4">
        <dgm:presLayoutVars>
          <dgm:bulletEnabled val="1"/>
        </dgm:presLayoutVars>
      </dgm:prSet>
      <dgm:spPr/>
    </dgm:pt>
    <dgm:pt modelId="{D17AD346-3F6D-4B06-A011-CCF00305C22B}" type="pres">
      <dgm:prSet presAssocID="{D00475E1-9963-45E2-91F5-396B43490630}" presName="comp" presStyleCnt="0"/>
      <dgm:spPr/>
    </dgm:pt>
    <dgm:pt modelId="{0C176F5E-5215-4642-AD67-1BC4306B45B4}" type="pres">
      <dgm:prSet presAssocID="{D00475E1-9963-45E2-91F5-396B43490630}" presName="child" presStyleLbl="bgAccFollowNode1" presStyleIdx="3" presStyleCnt="4" custScaleX="158185" custScaleY="158185" custLinFactX="-3272" custLinFactY="-74861" custLinFactNeighborX="-100000" custLinFactNeighborY="-100000"/>
      <dgm:spPr/>
    </dgm:pt>
    <dgm:pt modelId="{948E7EA0-1A12-4F58-BC14-D3B071FDC3E2}" type="pres">
      <dgm:prSet presAssocID="{D00475E1-9963-45E2-91F5-396B43490630}" presName="childTx" presStyleLbl="bgAccFollowNode1" presStyleIdx="3" presStyleCnt="4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116344" custScaleY="116344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760CE54B-A9AF-4355-A2DB-1D46B9E0B646}" type="presOf" srcId="{D00475E1-9963-45E2-91F5-396B43490630}" destId="{0C176F5E-5215-4642-AD67-1BC4306B45B4}" srcOrd="0" destOrd="0" presId="urn:microsoft.com/office/officeart/2005/8/layout/hList9"/>
    <dgm:cxn modelId="{43785151-EC3F-4F15-BFA6-0CEB5A147E24}" srcId="{9443E9F0-AFC9-4406-A501-63AF6A7AD79E}" destId="{DB3ED904-3DE7-4DFE-B000-4D0E086B0A3B}" srcOrd="2" destOrd="0" parTransId="{34B0AFA2-818A-4CFA-9098-DAACD9546699}" sibTransId="{CB5A5077-83E7-46CE-ACC1-91CF02F5084D}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5C6EFBDC-E5B4-416B-9A59-45A4F2E2805C}" type="presOf" srcId="{D00475E1-9963-45E2-91F5-396B43490630}" destId="{948E7EA0-1A12-4F58-BC14-D3B071FDC3E2}" srcOrd="1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7B86CAE3-42AF-474A-95F7-87373A1C383D}" srcId="{9443E9F0-AFC9-4406-A501-63AF6A7AD79E}" destId="{D00475E1-9963-45E2-91F5-396B43490630}" srcOrd="3" destOrd="0" parTransId="{D7EAF81D-B6BC-4E5D-9897-1FDCBBBA701D}" sibTransId="{D338884F-48F3-4DDB-BFCF-E6E647E2DC45}"/>
    <dgm:cxn modelId="{7E997DEB-DEBA-40BE-8721-CA84943C3F17}" type="presOf" srcId="{DB3ED904-3DE7-4DFE-B000-4D0E086B0A3B}" destId="{36B8BBB4-2143-4193-B478-24514F5CCED6}" srcOrd="0" destOrd="0" presId="urn:microsoft.com/office/officeart/2005/8/layout/hList9"/>
    <dgm:cxn modelId="{475D37EC-ACC7-4A00-917A-61451E3821D6}" type="presOf" srcId="{DB3ED904-3DE7-4DFE-B000-4D0E086B0A3B}" destId="{DBC23FC8-C56A-4C94-8458-EC0A75415700}" srcOrd="1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D14EB3FF-194E-470E-88BE-A8370D31F39D}" type="presParOf" srcId="{50CDCE78-E206-4E6F-B155-5432560DD2E9}" destId="{C4DB71EB-F0D1-462C-B8C6-CDE7764DBBC0}" srcOrd="3" destOrd="0" presId="urn:microsoft.com/office/officeart/2005/8/layout/hList9"/>
    <dgm:cxn modelId="{D5522C95-0641-453D-A2D8-2FBABB8A48DA}" type="presParOf" srcId="{C4DB71EB-F0D1-462C-B8C6-CDE7764DBBC0}" destId="{36B8BBB4-2143-4193-B478-24514F5CCED6}" srcOrd="0" destOrd="0" presId="urn:microsoft.com/office/officeart/2005/8/layout/hList9"/>
    <dgm:cxn modelId="{F3084E73-AB45-44D4-AD65-5F39AED8ADE0}" type="presParOf" srcId="{C4DB71EB-F0D1-462C-B8C6-CDE7764DBBC0}" destId="{DBC23FC8-C56A-4C94-8458-EC0A75415700}" srcOrd="1" destOrd="0" presId="urn:microsoft.com/office/officeart/2005/8/layout/hList9"/>
    <dgm:cxn modelId="{3FCED39A-7828-4440-BCD9-7991E746748C}" type="presParOf" srcId="{50CDCE78-E206-4E6F-B155-5432560DD2E9}" destId="{D17AD346-3F6D-4B06-A011-CCF00305C22B}" srcOrd="4" destOrd="0" presId="urn:microsoft.com/office/officeart/2005/8/layout/hList9"/>
    <dgm:cxn modelId="{C99935C4-CAE9-4BDF-943B-D789D5941C84}" type="presParOf" srcId="{D17AD346-3F6D-4B06-A011-CCF00305C22B}" destId="{0C176F5E-5215-4642-AD67-1BC4306B45B4}" srcOrd="0" destOrd="0" presId="urn:microsoft.com/office/officeart/2005/8/layout/hList9"/>
    <dgm:cxn modelId="{4D729AFC-347C-4AA3-94AA-19D33E905CAB}" type="presParOf" srcId="{D17AD346-3F6D-4B06-A011-CCF00305C22B}" destId="{948E7EA0-1A12-4F58-BC14-D3B071FDC3E2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2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3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3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3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3"/>
      <dgm:spPr/>
    </dgm:pt>
    <dgm:pt modelId="{5EF6BB79-08D9-4234-A926-96A3DA5A39FB}" type="pres">
      <dgm:prSet presAssocID="{BA20C824-91CA-41D5-B9CC-FD40C757A48C}" presName="dstNode" presStyleLbl="node1" presStyleIdx="0" presStyleCnt="3"/>
      <dgm:spPr/>
    </dgm:pt>
    <dgm:pt modelId="{9B1C6729-59AD-47EB-A625-D1772338AF54}" type="pres">
      <dgm:prSet presAssocID="{C28E377C-1C51-4DBC-93B6-47E3D0374C60}" presName="text_1" presStyleLbl="node1" presStyleIdx="0" presStyleCnt="3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3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3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4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4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4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5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5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5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5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8B56B061-8728-4EF0-B7F8-32F9A8E04F46}">
      <dgm:prSet phldrT="[Texte]"/>
      <dgm:spPr/>
      <dgm:t>
        <a:bodyPr/>
        <a:lstStyle/>
        <a:p>
          <a:r>
            <a:rPr lang="fr-CH" dirty="0"/>
            <a:t>Boot</a:t>
          </a:r>
        </a:p>
      </dgm:t>
    </dgm:pt>
    <dgm:pt modelId="{E6407C19-61E7-458F-BE89-F225BDE4615A}" type="sibTrans" cxnId="{8E86D69E-42FA-4092-A421-2A382607AA64}">
      <dgm:prSet/>
      <dgm:spPr/>
      <dgm:t>
        <a:bodyPr/>
        <a:lstStyle/>
        <a:p>
          <a:endParaRPr lang="fr-CH"/>
        </a:p>
      </dgm:t>
    </dgm:pt>
    <dgm:pt modelId="{B27C6698-85B9-429C-8BCD-AE13156F7B86}" type="parTrans" cxnId="{8E86D69E-42FA-4092-A421-2A382607AA64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6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6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6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6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6">
        <dgm:presLayoutVars>
          <dgm:bulletEnabled val="1"/>
        </dgm:presLayoutVars>
      </dgm:prSet>
      <dgm:spPr/>
    </dgm:pt>
    <dgm:pt modelId="{58847112-F84D-41A4-845F-B4121B131331}" type="pres">
      <dgm:prSet presAssocID="{1E9A728D-66C0-426D-BEF2-8CFDCCD3A49D}" presName="parSpace" presStyleCnt="0"/>
      <dgm:spPr/>
    </dgm:pt>
    <dgm:pt modelId="{13318E56-5AF7-4651-8034-0B511D4CC3FC}" type="pres">
      <dgm:prSet presAssocID="{8B56B061-8728-4EF0-B7F8-32F9A8E04F4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8E86D69E-42FA-4092-A421-2A382607AA64}" srcId="{D03B9085-5795-45A5-B85E-BC35B636F064}" destId="{8B56B061-8728-4EF0-B7F8-32F9A8E04F46}" srcOrd="5" destOrd="0" parTransId="{B27C6698-85B9-429C-8BCD-AE13156F7B86}" sibTransId="{E6407C19-61E7-458F-BE89-F225BDE4615A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DD9D97EE-FA86-4370-A302-70EE03D16C45}" type="presOf" srcId="{8B56B061-8728-4EF0-B7F8-32F9A8E04F46}" destId="{13318E56-5AF7-4651-8034-0B511D4CC3FC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  <dgm:cxn modelId="{72C6F1CF-0645-4095-878F-2B9D7B2976E3}" type="presParOf" srcId="{1473B007-4557-4A07-B284-95341FCF4AC3}" destId="{58847112-F84D-41A4-845F-B4121B131331}" srcOrd="9" destOrd="0" presId="urn:microsoft.com/office/officeart/2005/8/layout/hChevron3"/>
    <dgm:cxn modelId="{8CFEA64A-5DE1-4ABA-BE24-D98853DB87ED}" type="presParOf" srcId="{1473B007-4557-4A07-B284-95341FCF4AC3}" destId="{13318E56-5AF7-4651-8034-0B511D4CC3F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4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4"/>
      <dgm:spPr/>
    </dgm:pt>
    <dgm:pt modelId="{5EF6BB79-08D9-4234-A926-96A3DA5A39FB}" type="pres">
      <dgm:prSet presAssocID="{BA20C824-91CA-41D5-B9CC-FD40C757A48C}" presName="dstNode" presStyleLbl="node1" presStyleIdx="0" presStyleCnt="4"/>
      <dgm:spPr/>
    </dgm:pt>
    <dgm:pt modelId="{9B1C6729-59AD-47EB-A625-D1772338AF54}" type="pres">
      <dgm:prSet presAssocID="{C28E377C-1C51-4DBC-93B6-47E3D0374C60}" presName="text_1" presStyleLbl="node1" presStyleIdx="0" presStyleCnt="4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4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4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4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FDF42386-767E-4894-BE0D-30C38E5AC70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5. Applications standards</a:t>
          </a:r>
          <a:endParaRPr lang="en-CH" dirty="0"/>
        </a:p>
      </dgm:t>
    </dgm:pt>
    <dgm:pt modelId="{36129B8E-A342-4CB8-BC38-45D8A1BAB2EB}" type="sibTrans" cxnId="{2A6541C4-77AE-4C62-8A9E-B14FB22A3F1E}">
      <dgm:prSet/>
      <dgm:spPr/>
      <dgm:t>
        <a:bodyPr/>
        <a:lstStyle/>
        <a:p>
          <a:endParaRPr lang="en-CH"/>
        </a:p>
      </dgm:t>
    </dgm:pt>
    <dgm:pt modelId="{9D460459-567E-4EC7-B9C7-43EC1083D90D}" type="parTrans" cxnId="{2A6541C4-77AE-4C62-8A9E-B14FB22A3F1E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5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5"/>
      <dgm:spPr/>
    </dgm:pt>
    <dgm:pt modelId="{5EF6BB79-08D9-4234-A926-96A3DA5A39FB}" type="pres">
      <dgm:prSet presAssocID="{BA20C824-91CA-41D5-B9CC-FD40C757A48C}" presName="dstNode" presStyleLbl="node1" presStyleIdx="0" presStyleCnt="5"/>
      <dgm:spPr/>
    </dgm:pt>
    <dgm:pt modelId="{9B1C6729-59AD-47EB-A625-D1772338AF54}" type="pres">
      <dgm:prSet presAssocID="{C28E377C-1C51-4DBC-93B6-47E3D0374C60}" presName="text_1" presStyleLbl="node1" presStyleIdx="0" presStyleCnt="5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5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5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5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C352CC2-EEE7-4992-AE0F-C6BF5AC15C53}" type="pres">
      <dgm:prSet presAssocID="{FDF42386-767E-4894-BE0D-30C38E5AC70A}" presName="text_5" presStyleLbl="node1" presStyleIdx="4" presStyleCnt="5">
        <dgm:presLayoutVars>
          <dgm:bulletEnabled val="1"/>
        </dgm:presLayoutVars>
      </dgm:prSet>
      <dgm:spPr/>
    </dgm:pt>
    <dgm:pt modelId="{4F51AFAA-5B55-4558-BA53-61A8B4B0B849}" type="pres">
      <dgm:prSet presAssocID="{FDF42386-767E-4894-BE0D-30C38E5AC70A}" presName="accent_5" presStyleCnt="0"/>
      <dgm:spPr/>
    </dgm:pt>
    <dgm:pt modelId="{100E6C48-86E1-43A1-B619-587640798142}" type="pres">
      <dgm:prSet presAssocID="{FDF42386-767E-4894-BE0D-30C38E5AC70A}" presName="accentRepeatNode" presStyleLbl="solidFgAcc1" presStyleIdx="4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F4C0D733-D024-4D3A-BF10-A7AB52DEEBDA}" type="presOf" srcId="{FDF42386-767E-4894-BE0D-30C38E5AC70A}" destId="{9C352CC2-EEE7-4992-AE0F-C6BF5AC15C53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2A6541C4-77AE-4C62-8A9E-B14FB22A3F1E}" srcId="{BA20C824-91CA-41D5-B9CC-FD40C757A48C}" destId="{FDF42386-767E-4894-BE0D-30C38E5AC70A}" srcOrd="4" destOrd="0" parTransId="{9D460459-567E-4EC7-B9C7-43EC1083D90D}" sibTransId="{36129B8E-A342-4CB8-BC38-45D8A1BAB2EB}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  <dgm:cxn modelId="{1E00A9DD-7771-4B91-A6B9-4D9E6239501C}" type="presParOf" srcId="{42E776D3-3B18-40B1-901B-5A8837A5B6EB}" destId="{9C352CC2-EEE7-4992-AE0F-C6BF5AC15C53}" srcOrd="9" destOrd="0" presId="urn:microsoft.com/office/officeart/2008/layout/VerticalCurvedList"/>
    <dgm:cxn modelId="{C012841B-1506-41C2-A804-645528D37921}" type="presParOf" srcId="{42E776D3-3B18-40B1-901B-5A8837A5B6EB}" destId="{4F51AFAA-5B55-4558-BA53-61A8B4B0B849}" srcOrd="10" destOrd="0" presId="urn:microsoft.com/office/officeart/2008/layout/VerticalCurvedList"/>
    <dgm:cxn modelId="{9D47FC99-4432-479A-8F40-ABC3053BCEAE}" type="presParOf" srcId="{4F51AFAA-5B55-4558-BA53-61A8B4B0B849}" destId="{100E6C48-86E1-43A1-B619-5876407981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LinFactNeighborX="-8642" custLinFactNeighborY="129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2332" custScaleY="52332" custLinFactNeighborX="14599" custLinFactNeighborY="512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3883595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1337878" y="993663"/>
          <a:ext cx="8443961" cy="1859349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650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1. Linux Kernel</a:t>
          </a:r>
          <a:endParaRPr lang="en-CH" sz="5700" kern="1200" dirty="0"/>
        </a:p>
      </dsp:txBody>
      <dsp:txXfrm>
        <a:off x="1337878" y="993663"/>
        <a:ext cx="8443961" cy="1859349"/>
      </dsp:txXfrm>
    </dsp:sp>
    <dsp:sp modelId="{735E3B0E-D364-422F-B1E9-08968420954B}">
      <dsp:nvSpPr>
        <dsp:cNvPr id="0" name=""/>
        <dsp:cNvSpPr/>
      </dsp:nvSpPr>
      <dsp:spPr>
        <a:xfrm>
          <a:off x="-35170" y="761245"/>
          <a:ext cx="2605482" cy="2324186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Accès limité à l’OS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Sandboxing</a:t>
          </a:r>
          <a:endParaRPr lang="fr-CH" sz="22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932928" y="1239105"/>
          <a:ext cx="1969937" cy="17518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Utilisateur a le dernier mot.</a:t>
          </a:r>
        </a:p>
      </dsp:txBody>
      <dsp:txXfrm>
        <a:off x="2248118" y="1239105"/>
        <a:ext cx="1654747" cy="1751884"/>
      </dsp:txXfrm>
    </dsp:sp>
    <dsp:sp modelId="{B13984D2-1247-42E3-B479-70AEDE42AC0A}">
      <dsp:nvSpPr>
        <dsp:cNvPr id="0" name=""/>
        <dsp:cNvSpPr/>
      </dsp:nvSpPr>
      <dsp:spPr>
        <a:xfrm>
          <a:off x="1033137" y="657600"/>
          <a:ext cx="1237463" cy="12374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000" kern="1200" dirty="0"/>
            <a:t> </a:t>
          </a:r>
        </a:p>
      </dsp:txBody>
      <dsp:txXfrm>
        <a:off x="1214359" y="838822"/>
        <a:ext cx="875019" cy="8750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Utilisateur a le dernier mot.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 err="1"/>
            <a:t>Rooting</a:t>
          </a:r>
          <a:endParaRPr lang="fr-CH" sz="20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487206" y="1469101"/>
          <a:ext cx="1619206" cy="14258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b="1" kern="1200" dirty="0"/>
            <a:t>Intent</a:t>
          </a:r>
        </a:p>
      </dsp:txBody>
      <dsp:txXfrm>
        <a:off x="746279" y="1469101"/>
        <a:ext cx="1360133" cy="1425831"/>
      </dsp:txXfrm>
    </dsp:sp>
    <dsp:sp modelId="{B13984D2-1247-42E3-B479-70AEDE42AC0A}">
      <dsp:nvSpPr>
        <dsp:cNvPr id="0" name=""/>
        <dsp:cNvSpPr/>
      </dsp:nvSpPr>
      <dsp:spPr>
        <a:xfrm>
          <a:off x="0" y="2457860"/>
          <a:ext cx="838559" cy="838559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kern="1200" dirty="0"/>
            <a:t> </a:t>
          </a:r>
        </a:p>
      </dsp:txBody>
      <dsp:txXfrm>
        <a:off x="122804" y="2580664"/>
        <a:ext cx="592951" cy="5929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27543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748678" y="549536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1. Linux Kernel</a:t>
          </a:r>
          <a:endParaRPr lang="en-CH" sz="5600" kern="1200" dirty="0"/>
        </a:p>
      </dsp:txBody>
      <dsp:txXfrm>
        <a:off x="748678" y="549536"/>
        <a:ext cx="9178590" cy="1098918"/>
      </dsp:txXfrm>
    </dsp:sp>
    <dsp:sp modelId="{735E3B0E-D364-422F-B1E9-08968420954B}">
      <dsp:nvSpPr>
        <dsp:cNvPr id="0" name=""/>
        <dsp:cNvSpPr/>
      </dsp:nvSpPr>
      <dsp:spPr>
        <a:xfrm>
          <a:off x="-21271" y="412171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48678" y="2198222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2. </a:t>
          </a:r>
          <a:r>
            <a:rPr lang="en-GB" sz="5600" kern="1200" dirty="0" err="1"/>
            <a:t>Bibliothèques</a:t>
          </a:r>
          <a:endParaRPr lang="en-CH" sz="5600" kern="1200" dirty="0"/>
        </a:p>
      </dsp:txBody>
      <dsp:txXfrm>
        <a:off x="748678" y="2198222"/>
        <a:ext cx="9178590" cy="1098918"/>
      </dsp:txXfrm>
    </dsp:sp>
    <dsp:sp modelId="{EF863F74-9A0B-4D76-B925-819D54ED4A92}">
      <dsp:nvSpPr>
        <dsp:cNvPr id="0" name=""/>
        <dsp:cNvSpPr/>
      </dsp:nvSpPr>
      <dsp:spPr>
        <a:xfrm>
          <a:off x="-21271" y="2060857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726247" y="340836"/>
          <a:ext cx="2877973" cy="1433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b="1" kern="1200" dirty="0"/>
            <a:t>Intent</a:t>
          </a:r>
        </a:p>
      </dsp:txBody>
      <dsp:txXfrm>
        <a:off x="1186723" y="340836"/>
        <a:ext cx="2417497" cy="1433238"/>
      </dsp:txXfrm>
    </dsp:sp>
    <dsp:sp modelId="{063F011C-1E23-4EDC-B2F0-3FD286BE0D00}">
      <dsp:nvSpPr>
        <dsp:cNvPr id="0" name=""/>
        <dsp:cNvSpPr/>
      </dsp:nvSpPr>
      <dsp:spPr>
        <a:xfrm>
          <a:off x="726247" y="1445265"/>
          <a:ext cx="2877973" cy="1433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b="1" kern="1200" dirty="0"/>
            <a:t>Binder</a:t>
          </a:r>
        </a:p>
      </dsp:txBody>
      <dsp:txXfrm>
        <a:off x="1186723" y="1445265"/>
        <a:ext cx="2417497" cy="1433238"/>
      </dsp:txXfrm>
    </dsp:sp>
    <dsp:sp modelId="{B13984D2-1247-42E3-B479-70AEDE42AC0A}">
      <dsp:nvSpPr>
        <dsp:cNvPr id="0" name=""/>
        <dsp:cNvSpPr/>
      </dsp:nvSpPr>
      <dsp:spPr>
        <a:xfrm>
          <a:off x="109057" y="2388959"/>
          <a:ext cx="904638" cy="904638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/>
            <a:t> </a:t>
          </a:r>
        </a:p>
      </dsp:txBody>
      <dsp:txXfrm>
        <a:off x="241538" y="2521440"/>
        <a:ext cx="639676" cy="6396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617808" y="337250"/>
          <a:ext cx="1773892" cy="747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Intent</a:t>
          </a:r>
        </a:p>
      </dsp:txBody>
      <dsp:txXfrm>
        <a:off x="901631" y="337250"/>
        <a:ext cx="1490069" cy="747976"/>
      </dsp:txXfrm>
    </dsp:sp>
    <dsp:sp modelId="{063F011C-1E23-4EDC-B2F0-3FD286BE0D00}">
      <dsp:nvSpPr>
        <dsp:cNvPr id="0" name=""/>
        <dsp:cNvSpPr/>
      </dsp:nvSpPr>
      <dsp:spPr>
        <a:xfrm>
          <a:off x="617808" y="1015372"/>
          <a:ext cx="1773892" cy="747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Binder</a:t>
          </a:r>
        </a:p>
      </dsp:txBody>
      <dsp:txXfrm>
        <a:off x="901631" y="1015372"/>
        <a:ext cx="1490069" cy="747976"/>
      </dsp:txXfrm>
    </dsp:sp>
    <dsp:sp modelId="{36B8BBB4-2143-4193-B478-24514F5CCED6}">
      <dsp:nvSpPr>
        <dsp:cNvPr id="0" name=""/>
        <dsp:cNvSpPr/>
      </dsp:nvSpPr>
      <dsp:spPr>
        <a:xfrm>
          <a:off x="2639687" y="362481"/>
          <a:ext cx="1671732" cy="859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Certification des données entre activités</a:t>
          </a:r>
        </a:p>
      </dsp:txBody>
      <dsp:txXfrm>
        <a:off x="2907165" y="362481"/>
        <a:ext cx="1404255" cy="859615"/>
      </dsp:txXfrm>
    </dsp:sp>
    <dsp:sp modelId="{0C176F5E-5215-4642-AD67-1BC4306B45B4}">
      <dsp:nvSpPr>
        <dsp:cNvPr id="0" name=""/>
        <dsp:cNvSpPr/>
      </dsp:nvSpPr>
      <dsp:spPr>
        <a:xfrm>
          <a:off x="616316" y="1719700"/>
          <a:ext cx="1773892" cy="747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Messenger</a:t>
          </a:r>
        </a:p>
      </dsp:txBody>
      <dsp:txXfrm>
        <a:off x="900139" y="1719700"/>
        <a:ext cx="1490069" cy="747976"/>
      </dsp:txXfrm>
    </dsp:sp>
    <dsp:sp modelId="{B13984D2-1247-42E3-B479-70AEDE42AC0A}">
      <dsp:nvSpPr>
        <dsp:cNvPr id="0" name=""/>
        <dsp:cNvSpPr/>
      </dsp:nvSpPr>
      <dsp:spPr>
        <a:xfrm>
          <a:off x="274610" y="2250866"/>
          <a:ext cx="549856" cy="549856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 </a:t>
          </a:r>
        </a:p>
      </dsp:txBody>
      <dsp:txXfrm>
        <a:off x="355135" y="2331391"/>
        <a:ext cx="388806" cy="3888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617808" y="337250"/>
          <a:ext cx="1773892" cy="747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Intent</a:t>
          </a:r>
        </a:p>
      </dsp:txBody>
      <dsp:txXfrm>
        <a:off x="901631" y="337250"/>
        <a:ext cx="1490069" cy="747976"/>
      </dsp:txXfrm>
    </dsp:sp>
    <dsp:sp modelId="{063F011C-1E23-4EDC-B2F0-3FD286BE0D00}">
      <dsp:nvSpPr>
        <dsp:cNvPr id="0" name=""/>
        <dsp:cNvSpPr/>
      </dsp:nvSpPr>
      <dsp:spPr>
        <a:xfrm>
          <a:off x="617808" y="1015372"/>
          <a:ext cx="1773892" cy="747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Binder</a:t>
          </a:r>
        </a:p>
      </dsp:txBody>
      <dsp:txXfrm>
        <a:off x="901631" y="1015372"/>
        <a:ext cx="1490069" cy="747976"/>
      </dsp:txXfrm>
    </dsp:sp>
    <dsp:sp modelId="{36B8BBB4-2143-4193-B478-24514F5CCED6}">
      <dsp:nvSpPr>
        <dsp:cNvPr id="0" name=""/>
        <dsp:cNvSpPr/>
      </dsp:nvSpPr>
      <dsp:spPr>
        <a:xfrm>
          <a:off x="2639687" y="362481"/>
          <a:ext cx="1671732" cy="859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Certification des données entre activités</a:t>
          </a:r>
        </a:p>
      </dsp:txBody>
      <dsp:txXfrm>
        <a:off x="2907165" y="362481"/>
        <a:ext cx="1404255" cy="859615"/>
      </dsp:txXfrm>
    </dsp:sp>
    <dsp:sp modelId="{0C176F5E-5215-4642-AD67-1BC4306B45B4}">
      <dsp:nvSpPr>
        <dsp:cNvPr id="0" name=""/>
        <dsp:cNvSpPr/>
      </dsp:nvSpPr>
      <dsp:spPr>
        <a:xfrm>
          <a:off x="616316" y="1719700"/>
          <a:ext cx="1773892" cy="747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Messenger</a:t>
          </a:r>
        </a:p>
      </dsp:txBody>
      <dsp:txXfrm>
        <a:off x="900139" y="1719700"/>
        <a:ext cx="1490069" cy="747976"/>
      </dsp:txXfrm>
    </dsp:sp>
    <dsp:sp modelId="{B13984D2-1247-42E3-B479-70AEDE42AC0A}">
      <dsp:nvSpPr>
        <dsp:cNvPr id="0" name=""/>
        <dsp:cNvSpPr/>
      </dsp:nvSpPr>
      <dsp:spPr>
        <a:xfrm>
          <a:off x="274610" y="2250866"/>
          <a:ext cx="549856" cy="549856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 </a:t>
          </a:r>
        </a:p>
      </dsp:txBody>
      <dsp:txXfrm>
        <a:off x="355135" y="2331391"/>
        <a:ext cx="388806" cy="38880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617808" y="337250"/>
          <a:ext cx="1773892" cy="747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Intent</a:t>
          </a:r>
        </a:p>
      </dsp:txBody>
      <dsp:txXfrm>
        <a:off x="901631" y="337250"/>
        <a:ext cx="1490069" cy="747976"/>
      </dsp:txXfrm>
    </dsp:sp>
    <dsp:sp modelId="{063F011C-1E23-4EDC-B2F0-3FD286BE0D00}">
      <dsp:nvSpPr>
        <dsp:cNvPr id="0" name=""/>
        <dsp:cNvSpPr/>
      </dsp:nvSpPr>
      <dsp:spPr>
        <a:xfrm>
          <a:off x="617808" y="1015372"/>
          <a:ext cx="1773892" cy="747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Binder</a:t>
          </a:r>
        </a:p>
      </dsp:txBody>
      <dsp:txXfrm>
        <a:off x="901631" y="1015372"/>
        <a:ext cx="1490069" cy="747976"/>
      </dsp:txXfrm>
    </dsp:sp>
    <dsp:sp modelId="{36B8BBB4-2143-4193-B478-24514F5CCED6}">
      <dsp:nvSpPr>
        <dsp:cNvPr id="0" name=""/>
        <dsp:cNvSpPr/>
      </dsp:nvSpPr>
      <dsp:spPr>
        <a:xfrm>
          <a:off x="2639687" y="362481"/>
          <a:ext cx="1671732" cy="859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Certification des données entre activités</a:t>
          </a:r>
        </a:p>
      </dsp:txBody>
      <dsp:txXfrm>
        <a:off x="2907165" y="362481"/>
        <a:ext cx="1404255" cy="859615"/>
      </dsp:txXfrm>
    </dsp:sp>
    <dsp:sp modelId="{0C176F5E-5215-4642-AD67-1BC4306B45B4}">
      <dsp:nvSpPr>
        <dsp:cNvPr id="0" name=""/>
        <dsp:cNvSpPr/>
      </dsp:nvSpPr>
      <dsp:spPr>
        <a:xfrm>
          <a:off x="616316" y="1719700"/>
          <a:ext cx="1773892" cy="747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Messenger</a:t>
          </a:r>
        </a:p>
      </dsp:txBody>
      <dsp:txXfrm>
        <a:off x="900139" y="1719700"/>
        <a:ext cx="1490069" cy="747976"/>
      </dsp:txXfrm>
    </dsp:sp>
    <dsp:sp modelId="{B13984D2-1247-42E3-B479-70AEDE42AC0A}">
      <dsp:nvSpPr>
        <dsp:cNvPr id="0" name=""/>
        <dsp:cNvSpPr/>
      </dsp:nvSpPr>
      <dsp:spPr>
        <a:xfrm>
          <a:off x="274610" y="2250866"/>
          <a:ext cx="549856" cy="549856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 </a:t>
          </a:r>
        </a:p>
      </dsp:txBody>
      <dsp:txXfrm>
        <a:off x="355135" y="2331391"/>
        <a:ext cx="388806" cy="38880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0" y="142862"/>
          <a:ext cx="3571821" cy="1428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900" kern="1200" dirty="0"/>
            <a:t>Source fiables (OEM)</a:t>
          </a:r>
        </a:p>
      </dsp:txBody>
      <dsp:txXfrm>
        <a:off x="0" y="142862"/>
        <a:ext cx="3214639" cy="142872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6362" y="452030"/>
          <a:ext cx="4517161" cy="180686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Source fiables (OEM)</a:t>
          </a:r>
        </a:p>
      </dsp:txBody>
      <dsp:txXfrm>
        <a:off x="6362" y="452030"/>
        <a:ext cx="4065445" cy="1806864"/>
      </dsp:txXfrm>
    </dsp:sp>
    <dsp:sp modelId="{3445B18F-4825-4954-A37C-1EE7EEABDE9E}">
      <dsp:nvSpPr>
        <dsp:cNvPr id="0" name=""/>
        <dsp:cNvSpPr/>
      </dsp:nvSpPr>
      <dsp:spPr>
        <a:xfrm>
          <a:off x="3620091" y="452030"/>
          <a:ext cx="4517161" cy="18068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Chaîne de confiance</a:t>
          </a:r>
        </a:p>
      </dsp:txBody>
      <dsp:txXfrm>
        <a:off x="4523523" y="452030"/>
        <a:ext cx="2710297" cy="180686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4397" y="1387267"/>
          <a:ext cx="3845067" cy="153802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Source fiables (OEM)</a:t>
          </a:r>
        </a:p>
      </dsp:txBody>
      <dsp:txXfrm>
        <a:off x="4397" y="1387267"/>
        <a:ext cx="3460560" cy="1538027"/>
      </dsp:txXfrm>
    </dsp:sp>
    <dsp:sp modelId="{3445B18F-4825-4954-A37C-1EE7EEABDE9E}">
      <dsp:nvSpPr>
        <dsp:cNvPr id="0" name=""/>
        <dsp:cNvSpPr/>
      </dsp:nvSpPr>
      <dsp:spPr>
        <a:xfrm>
          <a:off x="3080451" y="1387267"/>
          <a:ext cx="3845067" cy="15380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Chaîne de confiance</a:t>
          </a:r>
        </a:p>
      </dsp:txBody>
      <dsp:txXfrm>
        <a:off x="3849465" y="1387267"/>
        <a:ext cx="2307040" cy="1538027"/>
      </dsp:txXfrm>
    </dsp:sp>
    <dsp:sp modelId="{6B8136C2-0565-4EAF-A880-FB5097FCCDED}">
      <dsp:nvSpPr>
        <dsp:cNvPr id="0" name=""/>
        <dsp:cNvSpPr/>
      </dsp:nvSpPr>
      <dsp:spPr>
        <a:xfrm>
          <a:off x="6156505" y="1387267"/>
          <a:ext cx="3845067" cy="1538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Intégrité</a:t>
          </a:r>
        </a:p>
      </dsp:txBody>
      <dsp:txXfrm>
        <a:off x="6925519" y="1387267"/>
        <a:ext cx="2307040" cy="153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20692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563016" y="384667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1. Linux Kernel</a:t>
          </a:r>
          <a:endParaRPr lang="en-CH" sz="3900" kern="1200" dirty="0"/>
        </a:p>
      </dsp:txBody>
      <dsp:txXfrm>
        <a:off x="563016" y="384667"/>
        <a:ext cx="9318995" cy="769335"/>
      </dsp:txXfrm>
    </dsp:sp>
    <dsp:sp modelId="{735E3B0E-D364-422F-B1E9-08968420954B}">
      <dsp:nvSpPr>
        <dsp:cNvPr id="0" name=""/>
        <dsp:cNvSpPr/>
      </dsp:nvSpPr>
      <dsp:spPr>
        <a:xfrm>
          <a:off x="23986" y="288500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842669" y="1538670"/>
          <a:ext cx="9039341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2. </a:t>
          </a:r>
          <a:r>
            <a:rPr lang="en-GB" sz="3900" kern="1200" dirty="0" err="1"/>
            <a:t>Bibliothèques</a:t>
          </a:r>
          <a:endParaRPr lang="en-CH" sz="3900" kern="1200" dirty="0"/>
        </a:p>
      </dsp:txBody>
      <dsp:txXfrm>
        <a:off x="842669" y="1538670"/>
        <a:ext cx="9039341" cy="769335"/>
      </dsp:txXfrm>
    </dsp:sp>
    <dsp:sp modelId="{EF863F74-9A0B-4D76-B925-819D54ED4A92}">
      <dsp:nvSpPr>
        <dsp:cNvPr id="0" name=""/>
        <dsp:cNvSpPr/>
      </dsp:nvSpPr>
      <dsp:spPr>
        <a:xfrm>
          <a:off x="303639" y="1442503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563016" y="2692673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3. Environnement </a:t>
          </a:r>
          <a:r>
            <a:rPr lang="en-GB" sz="3900" kern="1200" dirty="0" err="1"/>
            <a:t>d'execution</a:t>
          </a:r>
          <a:endParaRPr lang="en-CH" sz="3900" kern="1200" dirty="0"/>
        </a:p>
      </dsp:txBody>
      <dsp:txXfrm>
        <a:off x="563016" y="2692673"/>
        <a:ext cx="9318995" cy="769335"/>
      </dsp:txXfrm>
    </dsp:sp>
    <dsp:sp modelId="{E0CD38B5-668E-4008-9336-A97C839F37B8}">
      <dsp:nvSpPr>
        <dsp:cNvPr id="0" name=""/>
        <dsp:cNvSpPr/>
      </dsp:nvSpPr>
      <dsp:spPr>
        <a:xfrm>
          <a:off x="23986" y="2596506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2931" y="1568039"/>
          <a:ext cx="2941208" cy="117648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Source fiables (OEM)</a:t>
          </a:r>
        </a:p>
      </dsp:txBody>
      <dsp:txXfrm>
        <a:off x="2931" y="1568039"/>
        <a:ext cx="2647087" cy="1176483"/>
      </dsp:txXfrm>
    </dsp:sp>
    <dsp:sp modelId="{3445B18F-4825-4954-A37C-1EE7EEABDE9E}">
      <dsp:nvSpPr>
        <dsp:cNvPr id="0" name=""/>
        <dsp:cNvSpPr/>
      </dsp:nvSpPr>
      <dsp:spPr>
        <a:xfrm>
          <a:off x="2355898" y="1568039"/>
          <a:ext cx="2941208" cy="11764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Chaîne de confiance</a:t>
          </a:r>
        </a:p>
      </dsp:txBody>
      <dsp:txXfrm>
        <a:off x="2944140" y="1568039"/>
        <a:ext cx="1764725" cy="1176483"/>
      </dsp:txXfrm>
    </dsp:sp>
    <dsp:sp modelId="{6B8136C2-0565-4EAF-A880-FB5097FCCDED}">
      <dsp:nvSpPr>
        <dsp:cNvPr id="0" name=""/>
        <dsp:cNvSpPr/>
      </dsp:nvSpPr>
      <dsp:spPr>
        <a:xfrm>
          <a:off x="4708864" y="1568039"/>
          <a:ext cx="2941208" cy="11764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Intégrité</a:t>
          </a:r>
        </a:p>
      </dsp:txBody>
      <dsp:txXfrm>
        <a:off x="5297106" y="1568039"/>
        <a:ext cx="1764725" cy="1176483"/>
      </dsp:txXfrm>
    </dsp:sp>
    <dsp:sp modelId="{736860A5-BFD4-4F2B-B8EF-2BE53F272226}">
      <dsp:nvSpPr>
        <dsp:cNvPr id="0" name=""/>
        <dsp:cNvSpPr/>
      </dsp:nvSpPr>
      <dsp:spPr>
        <a:xfrm>
          <a:off x="7061831" y="1568039"/>
          <a:ext cx="2941208" cy="11764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Authenticité</a:t>
          </a:r>
        </a:p>
      </dsp:txBody>
      <dsp:txXfrm>
        <a:off x="7650073" y="1568039"/>
        <a:ext cx="1764725" cy="117648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679923"/>
          <a:ext cx="2381792" cy="9527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Source fiables (OEM)</a:t>
          </a:r>
        </a:p>
      </dsp:txBody>
      <dsp:txXfrm>
        <a:off x="1221" y="1679923"/>
        <a:ext cx="2143613" cy="952716"/>
      </dsp:txXfrm>
    </dsp:sp>
    <dsp:sp modelId="{3445B18F-4825-4954-A37C-1EE7EEABDE9E}">
      <dsp:nvSpPr>
        <dsp:cNvPr id="0" name=""/>
        <dsp:cNvSpPr/>
      </dsp:nvSpPr>
      <dsp:spPr>
        <a:xfrm>
          <a:off x="1906655" y="1679923"/>
          <a:ext cx="2381792" cy="9527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Chaîne de confiance</a:t>
          </a:r>
        </a:p>
      </dsp:txBody>
      <dsp:txXfrm>
        <a:off x="2383013" y="1679923"/>
        <a:ext cx="1429076" cy="952716"/>
      </dsp:txXfrm>
    </dsp:sp>
    <dsp:sp modelId="{6B8136C2-0565-4EAF-A880-FB5097FCCDED}">
      <dsp:nvSpPr>
        <dsp:cNvPr id="0" name=""/>
        <dsp:cNvSpPr/>
      </dsp:nvSpPr>
      <dsp:spPr>
        <a:xfrm>
          <a:off x="3812089" y="1679923"/>
          <a:ext cx="2381792" cy="9527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Intégrité</a:t>
          </a:r>
        </a:p>
      </dsp:txBody>
      <dsp:txXfrm>
        <a:off x="4288447" y="1679923"/>
        <a:ext cx="1429076" cy="952716"/>
      </dsp:txXfrm>
    </dsp:sp>
    <dsp:sp modelId="{736860A5-BFD4-4F2B-B8EF-2BE53F272226}">
      <dsp:nvSpPr>
        <dsp:cNvPr id="0" name=""/>
        <dsp:cNvSpPr/>
      </dsp:nvSpPr>
      <dsp:spPr>
        <a:xfrm>
          <a:off x="5717523" y="1679923"/>
          <a:ext cx="2381792" cy="9527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Authenticité</a:t>
          </a:r>
        </a:p>
      </dsp:txBody>
      <dsp:txXfrm>
        <a:off x="6193881" y="1679923"/>
        <a:ext cx="1429076" cy="952716"/>
      </dsp:txXfrm>
    </dsp:sp>
    <dsp:sp modelId="{7B335140-7E16-4488-8048-98EDECE36BF6}">
      <dsp:nvSpPr>
        <dsp:cNvPr id="0" name=""/>
        <dsp:cNvSpPr/>
      </dsp:nvSpPr>
      <dsp:spPr>
        <a:xfrm>
          <a:off x="7622957" y="1679923"/>
          <a:ext cx="2381792" cy="9527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Valide?</a:t>
          </a:r>
        </a:p>
      </dsp:txBody>
      <dsp:txXfrm>
        <a:off x="8099315" y="1679923"/>
        <a:ext cx="1429076" cy="95271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756140"/>
          <a:ext cx="2000705" cy="8002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Source fiables (OEM)</a:t>
          </a:r>
        </a:p>
      </dsp:txBody>
      <dsp:txXfrm>
        <a:off x="1221" y="1756140"/>
        <a:ext cx="1800635" cy="800282"/>
      </dsp:txXfrm>
    </dsp:sp>
    <dsp:sp modelId="{3445B18F-4825-4954-A37C-1EE7EEABDE9E}">
      <dsp:nvSpPr>
        <dsp:cNvPr id="0" name=""/>
        <dsp:cNvSpPr/>
      </dsp:nvSpPr>
      <dsp:spPr>
        <a:xfrm>
          <a:off x="1601785" y="1756140"/>
          <a:ext cx="2000705" cy="8002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Chaîne de confiance</a:t>
          </a:r>
        </a:p>
      </dsp:txBody>
      <dsp:txXfrm>
        <a:off x="2001926" y="1756140"/>
        <a:ext cx="1200423" cy="800282"/>
      </dsp:txXfrm>
    </dsp:sp>
    <dsp:sp modelId="{6B8136C2-0565-4EAF-A880-FB5097FCCDED}">
      <dsp:nvSpPr>
        <dsp:cNvPr id="0" name=""/>
        <dsp:cNvSpPr/>
      </dsp:nvSpPr>
      <dsp:spPr>
        <a:xfrm>
          <a:off x="3202350" y="1756140"/>
          <a:ext cx="2000705" cy="8002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Intégrité</a:t>
          </a:r>
        </a:p>
      </dsp:txBody>
      <dsp:txXfrm>
        <a:off x="3602491" y="1756140"/>
        <a:ext cx="1200423" cy="800282"/>
      </dsp:txXfrm>
    </dsp:sp>
    <dsp:sp modelId="{736860A5-BFD4-4F2B-B8EF-2BE53F272226}">
      <dsp:nvSpPr>
        <dsp:cNvPr id="0" name=""/>
        <dsp:cNvSpPr/>
      </dsp:nvSpPr>
      <dsp:spPr>
        <a:xfrm>
          <a:off x="4802914" y="1756140"/>
          <a:ext cx="2000705" cy="8002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Authenticité</a:t>
          </a:r>
        </a:p>
      </dsp:txBody>
      <dsp:txXfrm>
        <a:off x="5203055" y="1756140"/>
        <a:ext cx="1200423" cy="800282"/>
      </dsp:txXfrm>
    </dsp:sp>
    <dsp:sp modelId="{7B335140-7E16-4488-8048-98EDECE36BF6}">
      <dsp:nvSpPr>
        <dsp:cNvPr id="0" name=""/>
        <dsp:cNvSpPr/>
      </dsp:nvSpPr>
      <dsp:spPr>
        <a:xfrm>
          <a:off x="6403479" y="1756140"/>
          <a:ext cx="2000705" cy="80028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Valide?</a:t>
          </a:r>
        </a:p>
      </dsp:txBody>
      <dsp:txXfrm>
        <a:off x="6803620" y="1756140"/>
        <a:ext cx="1200423" cy="800282"/>
      </dsp:txXfrm>
    </dsp:sp>
    <dsp:sp modelId="{13318E56-5AF7-4651-8034-0B511D4CC3FC}">
      <dsp:nvSpPr>
        <dsp:cNvPr id="0" name=""/>
        <dsp:cNvSpPr/>
      </dsp:nvSpPr>
      <dsp:spPr>
        <a:xfrm>
          <a:off x="8004043" y="1756140"/>
          <a:ext cx="2000705" cy="8002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Boot</a:t>
          </a:r>
        </a:p>
      </dsp:txBody>
      <dsp:txXfrm>
        <a:off x="8404184" y="1756140"/>
        <a:ext cx="1200423" cy="800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327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451190" y="295732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1. Linux Kernel</a:t>
          </a:r>
          <a:endParaRPr lang="en-CH" sz="3000" kern="1200" dirty="0"/>
        </a:p>
      </dsp:txBody>
      <dsp:txXfrm>
        <a:off x="451190" y="295732"/>
        <a:ext cx="9418239" cy="591772"/>
      </dsp:txXfrm>
    </dsp:sp>
    <dsp:sp modelId="{735E3B0E-D364-422F-B1E9-08968420954B}">
      <dsp:nvSpPr>
        <dsp:cNvPr id="0" name=""/>
        <dsp:cNvSpPr/>
      </dsp:nvSpPr>
      <dsp:spPr>
        <a:xfrm>
          <a:off x="36568" y="22176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90467" y="1183545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2. </a:t>
          </a:r>
          <a:r>
            <a:rPr lang="en-GB" sz="3000" kern="1200" dirty="0" err="1"/>
            <a:t>Bibliothèques</a:t>
          </a:r>
          <a:endParaRPr lang="en-CH" sz="3000" kern="1200" dirty="0"/>
        </a:p>
      </dsp:txBody>
      <dsp:txXfrm>
        <a:off x="790467" y="1183545"/>
        <a:ext cx="9078962" cy="591772"/>
      </dsp:txXfrm>
    </dsp:sp>
    <dsp:sp modelId="{EF863F74-9A0B-4D76-B925-819D54ED4A92}">
      <dsp:nvSpPr>
        <dsp:cNvPr id="0" name=""/>
        <dsp:cNvSpPr/>
      </dsp:nvSpPr>
      <dsp:spPr>
        <a:xfrm>
          <a:off x="375845" y="1109573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790467" y="2071358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3. Environnement </a:t>
          </a:r>
          <a:r>
            <a:rPr lang="en-GB" sz="3000" kern="1200" dirty="0" err="1"/>
            <a:t>d'execution</a:t>
          </a:r>
          <a:endParaRPr lang="en-CH" sz="3000" kern="1200" dirty="0"/>
        </a:p>
      </dsp:txBody>
      <dsp:txXfrm>
        <a:off x="790467" y="2071358"/>
        <a:ext cx="9078962" cy="591772"/>
      </dsp:txXfrm>
    </dsp:sp>
    <dsp:sp modelId="{E0CD38B5-668E-4008-9336-A97C839F37B8}">
      <dsp:nvSpPr>
        <dsp:cNvPr id="0" name=""/>
        <dsp:cNvSpPr/>
      </dsp:nvSpPr>
      <dsp:spPr>
        <a:xfrm>
          <a:off x="375845" y="1997387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451190" y="2959171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4. Kit de développement</a:t>
          </a:r>
          <a:endParaRPr lang="en-CH" sz="3000" kern="1200" dirty="0"/>
        </a:p>
      </dsp:txBody>
      <dsp:txXfrm>
        <a:off x="451190" y="2959171"/>
        <a:ext cx="9418239" cy="591772"/>
      </dsp:txXfrm>
    </dsp:sp>
    <dsp:sp modelId="{B270E556-9540-4425-8096-EA66882751B2}">
      <dsp:nvSpPr>
        <dsp:cNvPr id="0" name=""/>
        <dsp:cNvSpPr/>
      </dsp:nvSpPr>
      <dsp:spPr>
        <a:xfrm>
          <a:off x="36568" y="288520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6310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376606" y="240340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1. Linux Kernel</a:t>
          </a:r>
          <a:endParaRPr lang="en-CH" sz="2400" kern="1200" dirty="0"/>
        </a:p>
      </dsp:txBody>
      <dsp:txXfrm>
        <a:off x="376606" y="240340"/>
        <a:ext cx="9489787" cy="480988"/>
      </dsp:txXfrm>
    </dsp:sp>
    <dsp:sp modelId="{735E3B0E-D364-422F-B1E9-08968420954B}">
      <dsp:nvSpPr>
        <dsp:cNvPr id="0" name=""/>
        <dsp:cNvSpPr/>
      </dsp:nvSpPr>
      <dsp:spPr>
        <a:xfrm>
          <a:off x="39604" y="180216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21268" y="961592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2. </a:t>
          </a:r>
          <a:r>
            <a:rPr lang="en-GB" sz="2400" kern="1200" dirty="0" err="1"/>
            <a:t>Bibliothèques</a:t>
          </a:r>
          <a:endParaRPr lang="en-CH" sz="2400" kern="1200" dirty="0"/>
        </a:p>
      </dsp:txBody>
      <dsp:txXfrm>
        <a:off x="721268" y="961592"/>
        <a:ext cx="9145125" cy="480988"/>
      </dsp:txXfrm>
    </dsp:sp>
    <dsp:sp modelId="{EF863F74-9A0B-4D76-B925-819D54ED4A92}">
      <dsp:nvSpPr>
        <dsp:cNvPr id="0" name=""/>
        <dsp:cNvSpPr/>
      </dsp:nvSpPr>
      <dsp:spPr>
        <a:xfrm>
          <a:off x="384266" y="901468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827051" y="1682844"/>
          <a:ext cx="9039341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3. Environnement </a:t>
          </a:r>
          <a:r>
            <a:rPr lang="en-GB" sz="2400" kern="1200" dirty="0" err="1"/>
            <a:t>d'execution</a:t>
          </a:r>
          <a:endParaRPr lang="en-CH" sz="2400" kern="1200" dirty="0"/>
        </a:p>
      </dsp:txBody>
      <dsp:txXfrm>
        <a:off x="827051" y="1682844"/>
        <a:ext cx="9039341" cy="480988"/>
      </dsp:txXfrm>
    </dsp:sp>
    <dsp:sp modelId="{E0CD38B5-668E-4008-9336-A97C839F37B8}">
      <dsp:nvSpPr>
        <dsp:cNvPr id="0" name=""/>
        <dsp:cNvSpPr/>
      </dsp:nvSpPr>
      <dsp:spPr>
        <a:xfrm>
          <a:off x="490050" y="1622720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721268" y="2404096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4. Kit de développement</a:t>
          </a:r>
          <a:endParaRPr lang="en-CH" sz="2400" kern="1200" dirty="0"/>
        </a:p>
      </dsp:txBody>
      <dsp:txXfrm>
        <a:off x="721268" y="2404096"/>
        <a:ext cx="9145125" cy="480988"/>
      </dsp:txXfrm>
    </dsp:sp>
    <dsp:sp modelId="{B270E556-9540-4425-8096-EA66882751B2}">
      <dsp:nvSpPr>
        <dsp:cNvPr id="0" name=""/>
        <dsp:cNvSpPr/>
      </dsp:nvSpPr>
      <dsp:spPr>
        <a:xfrm>
          <a:off x="384266" y="2343972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2CC2-EEE7-4992-AE0F-C6BF5AC15C53}">
      <dsp:nvSpPr>
        <dsp:cNvPr id="0" name=""/>
        <dsp:cNvSpPr/>
      </dsp:nvSpPr>
      <dsp:spPr>
        <a:xfrm>
          <a:off x="376606" y="3125348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5. Applications standards</a:t>
          </a:r>
          <a:endParaRPr lang="en-CH" sz="2400" kern="1200" dirty="0"/>
        </a:p>
      </dsp:txBody>
      <dsp:txXfrm>
        <a:off x="376606" y="3125348"/>
        <a:ext cx="9489787" cy="480988"/>
      </dsp:txXfrm>
    </dsp:sp>
    <dsp:sp modelId="{100E6C48-86E1-43A1-B619-587640798142}">
      <dsp:nvSpPr>
        <dsp:cNvPr id="0" name=""/>
        <dsp:cNvSpPr/>
      </dsp:nvSpPr>
      <dsp:spPr>
        <a:xfrm>
          <a:off x="39604" y="3065224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302541" y="931398"/>
          <a:ext cx="2912088" cy="19423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808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 dirty="0"/>
            <a:t>Accès limité à l’OS</a:t>
          </a:r>
        </a:p>
      </dsp:txBody>
      <dsp:txXfrm>
        <a:off x="1768475" y="931398"/>
        <a:ext cx="2446153" cy="1942362"/>
      </dsp:txXfrm>
    </dsp:sp>
    <dsp:sp modelId="{B13984D2-1247-42E3-B479-70AEDE42AC0A}">
      <dsp:nvSpPr>
        <dsp:cNvPr id="0" name=""/>
        <dsp:cNvSpPr/>
      </dsp:nvSpPr>
      <dsp:spPr>
        <a:xfrm>
          <a:off x="652965" y="229086"/>
          <a:ext cx="1015969" cy="10159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900" kern="1200" dirty="0"/>
            <a:t> </a:t>
          </a:r>
        </a:p>
      </dsp:txBody>
      <dsp:txXfrm>
        <a:off x="801750" y="377871"/>
        <a:ext cx="718399" cy="718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04/04/2022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04/04/2022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08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03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52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2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225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96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436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342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863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261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e+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égor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246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9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08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74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72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6EB7-C49C-4D8C-AE23-CC87384095B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9">
            <a:extLst>
              <a:ext uri="{FF2B5EF4-FFF2-40B4-BE49-F238E27FC236}">
                <a16:creationId xmlns:a16="http://schemas.microsoft.com/office/drawing/2014/main" id="{8A4FCB56-5233-4DCF-8464-4FD0C1E38F8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7">
            <a:extLst>
              <a:ext uri="{FF2B5EF4-FFF2-40B4-BE49-F238E27FC236}">
                <a16:creationId xmlns:a16="http://schemas.microsoft.com/office/drawing/2014/main" id="{83906689-8A1B-4E75-8871-E43B8CFC3B3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Forme libre : Forme 11">
            <a:extLst>
              <a:ext uri="{FF2B5EF4-FFF2-40B4-BE49-F238E27FC236}">
                <a16:creationId xmlns:a16="http://schemas.microsoft.com/office/drawing/2014/main" id="{95A50EF9-6DE8-4AF9-9F3D-E89C6FE5C12C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7">
            <a:extLst>
              <a:ext uri="{FF2B5EF4-FFF2-40B4-BE49-F238E27FC236}">
                <a16:creationId xmlns:a16="http://schemas.microsoft.com/office/drawing/2014/main" id="{A64A4A04-6BBF-45AC-BFEC-33F4FD2D3B0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C08661-A522-4754-A1C4-7B3F5A0ED4E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3" name="Groupe 17">
            <a:extLst>
              <a:ext uri="{FF2B5EF4-FFF2-40B4-BE49-F238E27FC236}">
                <a16:creationId xmlns:a16="http://schemas.microsoft.com/office/drawing/2014/main" id="{2D6776E1-BD94-4D9A-9526-57CBA2EDC46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e libre : Forme 15">
              <a:extLst>
                <a:ext uri="{FF2B5EF4-FFF2-40B4-BE49-F238E27FC236}">
                  <a16:creationId xmlns:a16="http://schemas.microsoft.com/office/drawing/2014/main" id="{B7A4FC13-A619-474F-9175-CBED8A84907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5" name="Forme libre : Forme 16">
              <a:extLst>
                <a:ext uri="{FF2B5EF4-FFF2-40B4-BE49-F238E27FC236}">
                  <a16:creationId xmlns:a16="http://schemas.microsoft.com/office/drawing/2014/main" id="{DD870B78-1EBF-4BDA-8458-EA07ACD8C31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6" name="Groupe 20">
            <a:extLst>
              <a:ext uri="{FF2B5EF4-FFF2-40B4-BE49-F238E27FC236}">
                <a16:creationId xmlns:a16="http://schemas.microsoft.com/office/drawing/2014/main" id="{5AD6E666-EB75-4390-BED7-AC0D1B9D031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 : Coin rogné 18">
              <a:extLst>
                <a:ext uri="{FF2B5EF4-FFF2-40B4-BE49-F238E27FC236}">
                  <a16:creationId xmlns:a16="http://schemas.microsoft.com/office/drawing/2014/main" id="{FBB31CAC-CB5B-4187-A0AF-DDBCB89D3A5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8" name="Rectangle : Coin rogné 2">
              <a:extLst>
                <a:ext uri="{FF2B5EF4-FFF2-40B4-BE49-F238E27FC236}">
                  <a16:creationId xmlns:a16="http://schemas.microsoft.com/office/drawing/2014/main" id="{3304451D-B1A1-4DB8-9173-91885E9BD06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9" name="Forme libre : Forme 23">
            <a:extLst>
              <a:ext uri="{FF2B5EF4-FFF2-40B4-BE49-F238E27FC236}">
                <a16:creationId xmlns:a16="http://schemas.microsoft.com/office/drawing/2014/main" id="{D5D1EDF4-F96F-4C03-A98B-B6F4ADB90C3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4D3352BE-829B-4D32-AF95-4215B43F38F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72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651" r:id="rId18"/>
    <p:sldLayoutId id="2147483666" r:id="rId19"/>
    <p:sldLayoutId id="2147483654" r:id="rId20"/>
    <p:sldLayoutId id="2147483661" r:id="rId21"/>
    <p:sldLayoutId id="2147483674" r:id="rId22"/>
    <p:sldLayoutId id="2147483665" r:id="rId23"/>
    <p:sldLayoutId id="2147483673" r:id="rId24"/>
    <p:sldLayoutId id="2147483662" r:id="rId25"/>
    <p:sldLayoutId id="2147483663" r:id="rId26"/>
    <p:sldLayoutId id="2147483664" r:id="rId27"/>
    <p:sldLayoutId id="2147483675" r:id="rId28"/>
    <p:sldLayoutId id="2147483676" r:id="rId29"/>
    <p:sldLayoutId id="2147483672" r:id="rId30"/>
    <p:sldLayoutId id="2147483667" r:id="rId31"/>
    <p:sldLayoutId id="2147483668" r:id="rId3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3011648"/>
            <a:ext cx="12192000" cy="38463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6504280E-9B36-4326-A827-AFE223BE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19" y="3398778"/>
            <a:ext cx="3120524" cy="27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091412"/>
            <a:ext cx="11194473" cy="213308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modèle de sécurité technique d'Android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1A069CE-3FAD-4907-BDAA-16D96C7A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8" y="5226486"/>
            <a:ext cx="2279515" cy="966258"/>
          </a:xfrm>
        </p:spPr>
        <p:txBody>
          <a:bodyPr>
            <a:normAutofit/>
          </a:bodyPr>
          <a:lstStyle/>
          <a:p>
            <a:pPr algn="l"/>
            <a:r>
              <a:rPr lang="fr-CH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  <a:p>
            <a:pPr algn="l"/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INF 3 DLM-a</a:t>
            </a:r>
            <a:endParaRPr lang="fr-CH" sz="2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243608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95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658940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2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/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59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38746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</p:txBody>
      </p:sp>
    </p:spTree>
    <p:extLst>
      <p:ext uri="{BB962C8B-B14F-4D97-AF65-F5344CB8AC3E}">
        <p14:creationId xmlns:p14="http://schemas.microsoft.com/office/powerpoint/2010/main" val="38274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3.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 kernel et fonctionnalités de bases.</a:t>
            </a:r>
          </a:p>
        </p:txBody>
      </p:sp>
    </p:spTree>
    <p:extLst>
      <p:ext uri="{BB962C8B-B14F-4D97-AF65-F5344CB8AC3E}">
        <p14:creationId xmlns:p14="http://schemas.microsoft.com/office/powerpoint/2010/main" val="20429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1EC03-C37F-4E59-9912-7D9AE0F7E240}"/>
              </a:ext>
            </a:extLst>
          </p:cNvPr>
          <p:cNvSpPr txBox="1"/>
          <p:nvPr/>
        </p:nvSpPr>
        <p:spPr>
          <a:xfrm>
            <a:off x="1246908" y="1773382"/>
            <a:ext cx="6950608" cy="195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b="1" dirty="0" err="1"/>
              <a:t>SELinux</a:t>
            </a:r>
            <a:r>
              <a:rPr lang="en-GB" sz="2800" b="1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Module </a:t>
            </a:r>
            <a:r>
              <a:rPr lang="en-GB" dirty="0" err="1"/>
              <a:t>linux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Politique de </a:t>
            </a:r>
            <a:r>
              <a:rPr lang="en-GB" dirty="0" err="1"/>
              <a:t>contrôle</a:t>
            </a:r>
            <a:r>
              <a:rPr lang="en-GB" dirty="0"/>
              <a:t> </a:t>
            </a:r>
            <a:r>
              <a:rPr lang="en-GB" dirty="0" err="1"/>
              <a:t>d’accès</a:t>
            </a:r>
            <a:r>
              <a:rPr lang="en-GB" dirty="0"/>
              <a:t> obligatoire.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922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1EC03-C37F-4E59-9912-7D9AE0F7E240}"/>
              </a:ext>
            </a:extLst>
          </p:cNvPr>
          <p:cNvSpPr txBox="1"/>
          <p:nvPr/>
        </p:nvSpPr>
        <p:spPr>
          <a:xfrm>
            <a:off x="1246908" y="1773382"/>
            <a:ext cx="6950608" cy="361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b="1" dirty="0" err="1"/>
              <a:t>SELinux</a:t>
            </a:r>
            <a:r>
              <a:rPr lang="en-GB" sz="2800" b="1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Module </a:t>
            </a:r>
            <a:r>
              <a:rPr lang="en-GB" dirty="0" err="1"/>
              <a:t>linux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Politique de </a:t>
            </a:r>
            <a:r>
              <a:rPr lang="en-GB" dirty="0" err="1"/>
              <a:t>contrôle</a:t>
            </a:r>
            <a:r>
              <a:rPr lang="en-GB" dirty="0"/>
              <a:t> </a:t>
            </a:r>
            <a:r>
              <a:rPr lang="en-GB" dirty="0" err="1"/>
              <a:t>d’accès</a:t>
            </a:r>
            <a:r>
              <a:rPr lang="en-GB" dirty="0"/>
              <a:t> obligatoire.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Default denial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Two mode: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dirty="0"/>
              <a:t>Permissive: logged but not enforced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dirty="0"/>
              <a:t>Enforcing: logged and enforced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9240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1EC03-C37F-4E59-9912-7D9AE0F7E240}"/>
              </a:ext>
            </a:extLst>
          </p:cNvPr>
          <p:cNvSpPr txBox="1"/>
          <p:nvPr/>
        </p:nvSpPr>
        <p:spPr>
          <a:xfrm>
            <a:off x="1246908" y="1773382"/>
            <a:ext cx="6950608" cy="402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b="1" dirty="0" err="1"/>
              <a:t>SELinux</a:t>
            </a:r>
            <a:r>
              <a:rPr lang="en-GB" sz="2800" b="1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Module </a:t>
            </a:r>
            <a:r>
              <a:rPr lang="en-GB" dirty="0" err="1"/>
              <a:t>linux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Politique de </a:t>
            </a:r>
            <a:r>
              <a:rPr lang="en-GB" dirty="0" err="1"/>
              <a:t>contrôle</a:t>
            </a:r>
            <a:r>
              <a:rPr lang="en-GB" dirty="0"/>
              <a:t> </a:t>
            </a:r>
            <a:r>
              <a:rPr lang="en-GB" dirty="0" err="1"/>
              <a:t>d’accès</a:t>
            </a:r>
            <a:r>
              <a:rPr lang="en-GB" dirty="0"/>
              <a:t> obligatoire.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Default denial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Two mode: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dirty="0"/>
              <a:t>Permissive: logged but not enforced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dirty="0"/>
              <a:t>Enforcing: logged and enforced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/>
              <a:t>Android -&gt; Enforcing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4777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072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2007165"/>
            <a:ext cx="12192000" cy="485083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6" y="1091412"/>
            <a:ext cx="7509164" cy="9590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Table des matières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4BB0D-B4AE-4F91-B7DA-1E2A56E2B708}"/>
              </a:ext>
            </a:extLst>
          </p:cNvPr>
          <p:cNvSpPr txBox="1"/>
          <p:nvPr/>
        </p:nvSpPr>
        <p:spPr>
          <a:xfrm>
            <a:off x="1202311" y="2187598"/>
            <a:ext cx="9761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Android – Introduction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Couches logicielles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Modèle de sécurité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3.1 Sécurité de l’OS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3.1.1 Isolation de processus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3.1.2 Android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</a:rPr>
              <a:t>verified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boot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3.2 Sécurité des applications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3.2.1 Système de permissions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3.2.2 Stockage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3.2.3 IPC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3.2.4 Signature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2828"/>
              </p:ext>
            </p:extLst>
          </p:nvPr>
        </p:nvGraphicFramePr>
        <p:xfrm>
          <a:off x="6438304" y="1989802"/>
          <a:ext cx="4467383" cy="29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112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/>
        </p:nvGraphicFramePr>
        <p:xfrm>
          <a:off x="615307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78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685198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744913"/>
              </p:ext>
            </p:extLst>
          </p:nvPr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9340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/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567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5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945841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293677"/>
              </p:ext>
            </p:extLst>
          </p:nvPr>
        </p:nvGraphicFramePr>
        <p:xfrm>
          <a:off x="7389983" y="2253269"/>
          <a:ext cx="4329437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120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00228"/>
              </p:ext>
            </p:extLst>
          </p:nvPr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0526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/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2367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/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D1612-8BCE-47A0-8C21-CB5CC29642C0}"/>
              </a:ext>
            </a:extLst>
          </p:cNvPr>
          <p:cNvSpPr txBox="1"/>
          <p:nvPr/>
        </p:nvSpPr>
        <p:spPr>
          <a:xfrm>
            <a:off x="9864436" y="3509818"/>
            <a:ext cx="1681019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Communication entre </a:t>
            </a:r>
            <a:r>
              <a:rPr lang="en-GB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processus</a:t>
            </a:r>
            <a:endParaRPr lang="en-CH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/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D1612-8BCE-47A0-8C21-CB5CC29642C0}"/>
              </a:ext>
            </a:extLst>
          </p:cNvPr>
          <p:cNvSpPr txBox="1"/>
          <p:nvPr/>
        </p:nvSpPr>
        <p:spPr>
          <a:xfrm>
            <a:off x="9864436" y="3509818"/>
            <a:ext cx="1681019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Communication entre </a:t>
            </a:r>
            <a:r>
              <a:rPr lang="en-GB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processus</a:t>
            </a:r>
            <a:endParaRPr lang="en-CH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39B3D-791B-4518-8477-8DFD8539E2A0}"/>
              </a:ext>
            </a:extLst>
          </p:cNvPr>
          <p:cNvSpPr txBox="1"/>
          <p:nvPr/>
        </p:nvSpPr>
        <p:spPr>
          <a:xfrm>
            <a:off x="9864436" y="3973188"/>
            <a:ext cx="1681019" cy="8309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Pour </a:t>
            </a:r>
            <a:r>
              <a:rPr lang="en-GB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envoyer</a:t>
            </a:r>
            <a:r>
              <a:rPr lang="en-GB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des </a:t>
            </a:r>
            <a:r>
              <a:rPr lang="en-GB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GB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à travers un Handler</a:t>
            </a:r>
            <a:endParaRPr lang="en-CH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5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528318"/>
              </p:ext>
            </p:extLst>
          </p:nvPr>
        </p:nvGraphicFramePr>
        <p:xfrm>
          <a:off x="4318969" y="3044253"/>
          <a:ext cx="3571821" cy="171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62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19757"/>
              </p:ext>
            </p:extLst>
          </p:nvPr>
        </p:nvGraphicFramePr>
        <p:xfrm>
          <a:off x="2033072" y="2546017"/>
          <a:ext cx="8143616" cy="271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76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26668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89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183880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60156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78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/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14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938388-81D1-43FB-8875-8A9045B9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2" y="1822320"/>
            <a:ext cx="7388880" cy="413262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CCD17637-0D30-4B67-A349-589A86B47DAC}"/>
              </a:ext>
            </a:extLst>
          </p:cNvPr>
          <p:cNvSpPr txBox="1"/>
          <p:nvPr/>
        </p:nvSpPr>
        <p:spPr>
          <a:xfrm>
            <a:off x="389141" y="3288468"/>
            <a:ext cx="339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Plus en détail:</a:t>
            </a:r>
          </a:p>
        </p:txBody>
      </p:sp>
    </p:spTree>
    <p:extLst>
      <p:ext uri="{BB962C8B-B14F-4D97-AF65-F5344CB8AC3E}">
        <p14:creationId xmlns:p14="http://schemas.microsoft.com/office/powerpoint/2010/main" val="144476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131253" y="2130121"/>
            <a:ext cx="79294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fr-FR" sz="32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Système de permission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fr-FR" sz="32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Stockage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fr-FR" sz="32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IPC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fr-FR" sz="32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Signature</a:t>
            </a:r>
          </a:p>
          <a:p>
            <a:pPr lvl="1">
              <a:lnSpc>
                <a:spcPct val="150000"/>
              </a:lnSpc>
            </a:pPr>
            <a:endParaRPr lang="fr-FR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77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85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6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10B6ED3F-4F16-4BD6-84C4-8F9F0FA57C89}"/>
              </a:ext>
            </a:extLst>
          </p:cNvPr>
          <p:cNvSpPr txBox="1"/>
          <p:nvPr/>
        </p:nvSpPr>
        <p:spPr>
          <a:xfrm>
            <a:off x="931176" y="44273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d'exécution.</a:t>
            </a:r>
          </a:p>
        </p:txBody>
      </p:sp>
    </p:spTree>
    <p:extLst>
      <p:ext uri="{BB962C8B-B14F-4D97-AF65-F5344CB8AC3E}">
        <p14:creationId xmlns:p14="http://schemas.microsoft.com/office/powerpoint/2010/main" val="12962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995" y="1806849"/>
            <a:ext cx="2042650" cy="2042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C7523-90C6-4180-B02A-922B27C5D239}"/>
              </a:ext>
            </a:extLst>
          </p:cNvPr>
          <p:cNvSpPr txBox="1"/>
          <p:nvPr/>
        </p:nvSpPr>
        <p:spPr>
          <a:xfrm>
            <a:off x="629265" y="1980618"/>
            <a:ext cx="3622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</p:txBody>
      </p:sp>
    </p:spTree>
    <p:extLst>
      <p:ext uri="{BB962C8B-B14F-4D97-AF65-F5344CB8AC3E}">
        <p14:creationId xmlns:p14="http://schemas.microsoft.com/office/powerpoint/2010/main" val="67717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629265" y="1980618"/>
            <a:ext cx="3622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  <a:p>
            <a:pPr lvl="1"/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Internet</a:t>
            </a:r>
          </a:p>
          <a:p>
            <a:pPr marL="742950" lvl="1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283" y="1806849"/>
            <a:ext cx="1622151" cy="1622151"/>
          </a:xfrm>
          <a:prstGeom prst="rect">
            <a:avLst/>
          </a:prstGeom>
        </p:spPr>
      </p:pic>
      <p:pic>
        <p:nvPicPr>
          <p:cNvPr id="2050" name="Picture 2" descr="Premium Vector | Internet flat vector icon">
            <a:extLst>
              <a:ext uri="{FF2B5EF4-FFF2-40B4-BE49-F238E27FC236}">
                <a16:creationId xmlns:a16="http://schemas.microsoft.com/office/drawing/2014/main" id="{00E7F9A4-B5C6-4F28-B8D5-CA8380DB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19" y="3545413"/>
            <a:ext cx="1985077" cy="20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A07EC-3687-48B1-BC50-A9164D03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26" y="1892492"/>
            <a:ext cx="4315545" cy="4014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F5D802-D3C0-4EC6-8481-40EBB5E34153}"/>
              </a:ext>
            </a:extLst>
          </p:cNvPr>
          <p:cNvSpPr txBox="1"/>
          <p:nvPr/>
        </p:nvSpPr>
        <p:spPr>
          <a:xfrm>
            <a:off x="382507" y="2889754"/>
            <a:ext cx="5722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Demande et rejet de la requête de l’accès à la localisation.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9F1EF-D681-4BD4-B827-52F38681B454}"/>
              </a:ext>
            </a:extLst>
          </p:cNvPr>
          <p:cNvSpPr txBox="1"/>
          <p:nvPr/>
        </p:nvSpPr>
        <p:spPr>
          <a:xfrm>
            <a:off x="373625" y="2254458"/>
            <a:ext cx="572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Exemple:</a:t>
            </a:r>
          </a:p>
        </p:txBody>
      </p:sp>
    </p:spTree>
    <p:extLst>
      <p:ext uri="{BB962C8B-B14F-4D97-AF65-F5344CB8AC3E}">
        <p14:creationId xmlns:p14="http://schemas.microsoft.com/office/powerpoint/2010/main" val="266227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Stockage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Stockage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E7D8F571-A95C-4F53-84B3-E2BB709FFB82}"/>
              </a:ext>
            </a:extLst>
          </p:cNvPr>
          <p:cNvSpPr txBox="1"/>
          <p:nvPr/>
        </p:nvSpPr>
        <p:spPr>
          <a:xfrm>
            <a:off x="931177" y="39131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interne.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A43A71A-B577-447F-AA45-4ECFEBE2A8D9}"/>
              </a:ext>
            </a:extLst>
          </p:cNvPr>
          <p:cNvSpPr txBox="1"/>
          <p:nvPr/>
        </p:nvSpPr>
        <p:spPr>
          <a:xfrm>
            <a:off x="931176" y="4426699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externe.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C906FC9-D5C3-4159-BFB7-F9B14FCBCB5A}"/>
              </a:ext>
            </a:extLst>
          </p:cNvPr>
          <p:cNvSpPr txBox="1"/>
          <p:nvPr/>
        </p:nvSpPr>
        <p:spPr>
          <a:xfrm>
            <a:off x="931175" y="49265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Fournisseurs de contenu.</a:t>
            </a: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179BEF-51B0-40A3-99BF-1EADF335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04" y="2291530"/>
            <a:ext cx="5001323" cy="321989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904E9E0-8F4B-4338-B71D-6A856043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IPC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40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04D1C0B-6CDB-4AD3-B944-359423629096}"/>
              </a:ext>
            </a:extLst>
          </p:cNvPr>
          <p:cNvSpPr txBox="1"/>
          <p:nvPr/>
        </p:nvSpPr>
        <p:spPr>
          <a:xfrm>
            <a:off x="931177" y="4628593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explicites -&gt; envoyer des données entre les activités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9FE7F03E-5CA4-4C29-BFA4-74103A9AB481}"/>
              </a:ext>
            </a:extLst>
          </p:cNvPr>
          <p:cNvSpPr txBox="1"/>
          <p:nvPr/>
        </p:nvSpPr>
        <p:spPr>
          <a:xfrm>
            <a:off x="931176" y="5233430"/>
            <a:ext cx="516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implicites -&gt; action générale à effectuée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A06D16-425D-4D37-B203-7F38822B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65" y="2711405"/>
            <a:ext cx="5036468" cy="23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D1E4221-D7AF-4035-A454-52F1E4A8CFC2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>
                <a:solidFill>
                  <a:schemeClr val="tx1"/>
                </a:solidFill>
              </a:rPr>
              <a:t>IPC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61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B8E3C28-FBC4-41A6-9BB4-7C05115F669E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dirty="0">
                <a:solidFill>
                  <a:schemeClr val="tx1"/>
                </a:solidFill>
              </a:rPr>
              <a:t>Signature de l’application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9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12559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B10355F5-CBEA-4276-AF09-073035EC0A04}"/>
              </a:ext>
            </a:extLst>
          </p:cNvPr>
          <p:cNvSpPr txBox="1"/>
          <p:nvPr/>
        </p:nvSpPr>
        <p:spPr>
          <a:xfrm>
            <a:off x="920238" y="4803251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Si non signée, non-téléchargeable sur Google Play.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51F03C-D8C8-4FE1-B2C6-4976D0CD7F15}"/>
              </a:ext>
            </a:extLst>
          </p:cNvPr>
          <p:cNvSpPr txBox="1"/>
          <p:nvPr/>
        </p:nvSpPr>
        <p:spPr>
          <a:xfrm>
            <a:off x="940058" y="5337216"/>
            <a:ext cx="666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UID est attribué en fonction du certificat utilisé pour signer l'application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6ED742-DF63-4A1C-A88F-C35EE8D33880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dirty="0">
                <a:solidFill>
                  <a:schemeClr val="tx1"/>
                </a:solidFill>
              </a:rPr>
              <a:t>Signature de l’application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9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8" y="1892492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32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r>
              <a:rPr lang="fr-FR" sz="3200" b="1" dirty="0">
                <a:solidFill>
                  <a:schemeClr val="bg2">
                    <a:lumMod val="50000"/>
                  </a:schemeClr>
                </a:solidFill>
              </a:rPr>
              <a:t> (2016)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CCB7F0-7DC9-4779-B47F-79EC313B4BF5}"/>
              </a:ext>
            </a:extLst>
          </p:cNvPr>
          <p:cNvSpPr txBox="1"/>
          <p:nvPr/>
        </p:nvSpPr>
        <p:spPr>
          <a:xfrm>
            <a:off x="1144380" y="3258174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Affichage des publicités et simulation de clics dessus.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C5C96A-CCB4-4AEF-B043-D06232A239EF}"/>
              </a:ext>
            </a:extLst>
          </p:cNvPr>
          <p:cNvSpPr txBox="1"/>
          <p:nvPr/>
        </p:nvSpPr>
        <p:spPr>
          <a:xfrm>
            <a:off x="1144380" y="4423975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Installation d’applications frauduleuses sur l’appareil.</a:t>
            </a:r>
          </a:p>
        </p:txBody>
      </p:sp>
    </p:spTree>
    <p:extLst>
      <p:ext uri="{BB962C8B-B14F-4D97-AF65-F5344CB8AC3E}">
        <p14:creationId xmlns:p14="http://schemas.microsoft.com/office/powerpoint/2010/main" val="238962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7" y="1675088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/>
          </a:p>
          <a:p>
            <a:r>
              <a:rPr lang="fr-FR" sz="3200" b="1" dirty="0" err="1"/>
              <a:t>HummingBad</a:t>
            </a:r>
            <a:r>
              <a:rPr lang="fr-FR" sz="3200" b="1" dirty="0"/>
              <a:t> (2016)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FC745F-F35B-4431-9179-3429AAE60E1D}"/>
              </a:ext>
            </a:extLst>
          </p:cNvPr>
          <p:cNvSpPr txBox="1"/>
          <p:nvPr/>
        </p:nvSpPr>
        <p:spPr>
          <a:xfrm>
            <a:off x="1142997" y="3068274"/>
            <a:ext cx="99891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USER PRESENT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est déverrouillé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BOOT COMPLETED</a:t>
            </a:r>
            <a:r>
              <a:rPr lang="fr-CH" sz="2000" b="1" dirty="0">
                <a:solidFill>
                  <a:srgbClr val="CCFFFF"/>
                </a:solidFill>
                <a:latin typeface="Fira Code" panose="020B0809050000020004" pitchFamily="49" charset="0"/>
              </a:rPr>
              <a:t> 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se déclenche une fois que l'utilisateur a terminé le démarrage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SCREEN ON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se réveille et devient interactif</a:t>
            </a:r>
          </a:p>
        </p:txBody>
      </p:sp>
    </p:spTree>
    <p:extLst>
      <p:ext uri="{BB962C8B-B14F-4D97-AF65-F5344CB8AC3E}">
        <p14:creationId xmlns:p14="http://schemas.microsoft.com/office/powerpoint/2010/main" val="13450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E34CD3-51AA-4386-BBB3-4998DC62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60" y="1478937"/>
            <a:ext cx="6358477" cy="46277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8DDC6-BD78-4C99-BBF6-5B19205B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8" y="3429000"/>
            <a:ext cx="5180543" cy="10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8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868697-4929-4712-AC4F-C070ADD0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7" y="1295102"/>
            <a:ext cx="948822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514752-036D-4710-8B1C-3358B746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13" y="2106080"/>
            <a:ext cx="6261772" cy="40862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8C2D99-800F-491D-A50F-51D38F63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99" y="988696"/>
            <a:ext cx="75438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71B02D-F075-43A3-944C-6576AD75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Conclusion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CFBC0-4506-4331-BC63-1896F8895EE9}"/>
              </a:ext>
            </a:extLst>
          </p:cNvPr>
          <p:cNvSpPr txBox="1"/>
          <p:nvPr/>
        </p:nvSpPr>
        <p:spPr>
          <a:xfrm>
            <a:off x="1142998" y="1980618"/>
            <a:ext cx="99891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Avantage</a:t>
            </a:r>
          </a:p>
          <a:p>
            <a:pPr marL="800100" lvl="1" indent="-342900">
              <a:buFontTx/>
              <a:buChar char="-"/>
            </a:pP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Ouverture, qualité, </a:t>
            </a:r>
            <a:r>
              <a:rPr lang="fr-CH" sz="2800" b="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SELinux</a:t>
            </a: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, moderne.</a:t>
            </a:r>
          </a:p>
          <a:p>
            <a:b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Défauts</a:t>
            </a:r>
          </a:p>
          <a:p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CH" sz="280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OEM, ~permissivité (</a:t>
            </a:r>
            <a:r>
              <a:rPr lang="fr-CH" sz="280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ROMs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 custom, </a:t>
            </a:r>
            <a:r>
              <a:rPr lang="fr-CH" sz="2800" dirty="0" err="1">
                <a:solidFill>
                  <a:srgbClr val="CCFFFF"/>
                </a:solidFill>
                <a:latin typeface="Fira Code" panose="020B0809050000020004" pitchFamily="49" charset="0"/>
              </a:rPr>
              <a:t>rooting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), </a:t>
            </a:r>
            <a:r>
              <a:rPr lang="fr-CH" sz="2800">
                <a:solidFill>
                  <a:srgbClr val="CCFFFF"/>
                </a:solidFill>
                <a:latin typeface="Fira Code" panose="020B0809050000020004" pitchFamily="49" charset="0"/>
              </a:rPr>
              <a:t>grande distribution</a:t>
            </a:r>
            <a:endParaRPr lang="fr-CH" sz="2800" dirty="0">
              <a:solidFill>
                <a:srgbClr val="CCFFF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Questions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8236DD6-84CD-419C-8B87-73C1852E3AA7}"/>
              </a:ext>
            </a:extLst>
          </p:cNvPr>
          <p:cNvSpPr txBox="1">
            <a:spLocks/>
          </p:cNvSpPr>
          <p:nvPr/>
        </p:nvSpPr>
        <p:spPr>
          <a:xfrm>
            <a:off x="429037" y="3108568"/>
            <a:ext cx="7793011" cy="15858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GB" sz="4000" b="1" cap="non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pour votre attention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GB" sz="8000" b="1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FA2F2-6F90-49A9-8F32-6E60D0C2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86" y="2167491"/>
            <a:ext cx="3034064" cy="3134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5893C-5451-4B4A-B480-D6AE63BB302F}"/>
              </a:ext>
            </a:extLst>
          </p:cNvPr>
          <p:cNvSpPr txBox="1"/>
          <p:nvPr/>
        </p:nvSpPr>
        <p:spPr>
          <a:xfrm>
            <a:off x="8613364" y="5516020"/>
            <a:ext cx="3109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2">
                    <a:lumMod val="10000"/>
                  </a:schemeClr>
                </a:solidFill>
              </a:rPr>
              <a:t>Source : </a:t>
            </a: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Fallout picture</a:t>
            </a:r>
            <a:br>
              <a:rPr lang="en-GB" sz="9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https://bethesda.net/fr/store/product/FA4SP1PCDG01</a:t>
            </a:r>
            <a:endParaRPr lang="en-CH" sz="9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Bibliographie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484489" y="1980618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https://www.playhooky.fr/technologie/stockage-donnees/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BDA749E-74B7-4CDC-893A-76EC1534F328}"/>
              </a:ext>
            </a:extLst>
          </p:cNvPr>
          <p:cNvSpPr txBox="1"/>
          <p:nvPr/>
        </p:nvSpPr>
        <p:spPr>
          <a:xfrm>
            <a:off x="484489" y="2762352"/>
            <a:ext cx="5401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https://www.frandroid.com/culture-tech/securite-applications/367259_hummingbad-surement-lun-malwares-android-plus-vicieux-plus-intelligents-moment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50A9B096-4EBB-4C69-B207-2793195C23A0}"/>
              </a:ext>
            </a:extLst>
          </p:cNvPr>
          <p:cNvSpPr txBox="1"/>
          <p:nvPr/>
        </p:nvSpPr>
        <p:spPr>
          <a:xfrm>
            <a:off x="484489" y="4282750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https://wonderfall.space/modele-securite-mobile/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CBBE7C1-0906-4574-AC5B-9159DFED77F0}"/>
              </a:ext>
            </a:extLst>
          </p:cNvPr>
          <p:cNvSpPr txBox="1"/>
          <p:nvPr/>
        </p:nvSpPr>
        <p:spPr>
          <a:xfrm>
            <a:off x="484489" y="5064484"/>
            <a:ext cx="540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https://arxiv.org/pdf/1904.05572.pdf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4CC8DC8-B24C-4D93-88C9-B7244A353DE5}"/>
              </a:ext>
            </a:extLst>
          </p:cNvPr>
          <p:cNvSpPr txBox="1"/>
          <p:nvPr/>
        </p:nvSpPr>
        <p:spPr>
          <a:xfrm>
            <a:off x="6370941" y="1988986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https://networkencyclopedia.com/interprocess-communication-ipc/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73D5279-644F-4D20-B6E6-594BE0DAE086}"/>
              </a:ext>
            </a:extLst>
          </p:cNvPr>
          <p:cNvSpPr txBox="1"/>
          <p:nvPr/>
        </p:nvSpPr>
        <p:spPr>
          <a:xfrm>
            <a:off x="6370941" y="2711405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https://developer.android.com/guide/components/intents-filters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91B8769-9924-4272-B6CB-38ABB9DCCA26}"/>
              </a:ext>
            </a:extLst>
          </p:cNvPr>
          <p:cNvSpPr txBox="1"/>
          <p:nvPr/>
        </p:nvSpPr>
        <p:spPr>
          <a:xfrm>
            <a:off x="6370941" y="3433824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https://i.ytimg.com/vi/c4e-jOFTPhA/maxresdefault.jpg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383991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Version actuelle: 12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EF4769-5549-49EB-A18B-26A3D8A5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9" y="2738206"/>
            <a:ext cx="10823711" cy="3130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F05E1-604E-4518-B5DB-79237FFF12F2}"/>
              </a:ext>
            </a:extLst>
          </p:cNvPr>
          <p:cNvSpPr txBox="1"/>
          <p:nvPr/>
        </p:nvSpPr>
        <p:spPr>
          <a:xfrm>
            <a:off x="594199" y="2133998"/>
            <a:ext cx="821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Part </a:t>
            </a:r>
            <a:r>
              <a:rPr lang="en-GB" sz="2400" b="1" dirty="0" err="1">
                <a:solidFill>
                  <a:schemeClr val="bg2">
                    <a:lumMod val="50000"/>
                  </a:schemeClr>
                </a:solidFill>
              </a:rPr>
              <a:t>actuelle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CH" sz="2400" b="1" dirty="0"/>
          </a:p>
        </p:txBody>
      </p:sp>
    </p:spTree>
    <p:extLst>
      <p:ext uri="{BB962C8B-B14F-4D97-AF65-F5344CB8AC3E}">
        <p14:creationId xmlns:p14="http://schemas.microsoft.com/office/powerpoint/2010/main" val="288449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094612"/>
              </p:ext>
            </p:extLst>
          </p:nvPr>
        </p:nvGraphicFramePr>
        <p:xfrm>
          <a:off x="1302327" y="1807609"/>
          <a:ext cx="9746670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22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837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32658"/>
              </p:ext>
            </p:extLst>
          </p:nvPr>
        </p:nvGraphicFramePr>
        <p:xfrm>
          <a:off x="1302326" y="1807609"/>
          <a:ext cx="9905997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90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Fira Code Medium"/>
        <a:ea typeface=""/>
        <a:cs typeface=""/>
      </a:majorFont>
      <a:minorFont>
        <a:latin typeface="Fira Code Ligh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1818</Words>
  <Application>Microsoft Office PowerPoint</Application>
  <PresentationFormat>Widescreen</PresentationFormat>
  <Paragraphs>515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Fira Code</vt:lpstr>
      <vt:lpstr>Fira Code Light</vt:lpstr>
      <vt:lpstr>Fira Code Medium</vt:lpstr>
      <vt:lpstr>Trade Gothic LT Pro</vt:lpstr>
      <vt:lpstr>Mesh</vt:lpstr>
      <vt:lpstr>modèle de sécurité technique d'Android</vt:lpstr>
      <vt:lpstr>Table des matières</vt:lpstr>
      <vt:lpstr>Android</vt:lpstr>
      <vt:lpstr>Android</vt:lpstr>
      <vt:lpstr>Android</vt:lpstr>
      <vt:lpstr>Android</vt:lpstr>
      <vt:lpstr>Android</vt:lpstr>
      <vt:lpstr>Couches logicielle</vt:lpstr>
      <vt:lpstr>Couches logicielle</vt:lpstr>
      <vt:lpstr>Couches logicielle</vt:lpstr>
      <vt:lpstr>Couches logicielle</vt:lpstr>
      <vt:lpstr>Couches logicielle</vt:lpstr>
      <vt:lpstr>Modèle de sécurité</vt:lpstr>
      <vt:lpstr>Modèle de sécurité</vt:lpstr>
      <vt:lpstr>Modèle de sécurité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Sécurité des applications</vt:lpstr>
      <vt:lpstr>Sécurité des applications</vt:lpstr>
      <vt:lpstr>Sécurité des applications</vt:lpstr>
      <vt:lpstr>Sécurité des applications</vt:lpstr>
      <vt:lpstr>Système de permission</vt:lpstr>
      <vt:lpstr>Système de permission</vt:lpstr>
      <vt:lpstr>Système de permission</vt:lpstr>
      <vt:lpstr>Stockage</vt:lpstr>
      <vt:lpstr>Stockage</vt:lpstr>
      <vt:lpstr>IPC</vt:lpstr>
      <vt:lpstr>PowerPoint Presentation</vt:lpstr>
      <vt:lpstr>PowerPoint Presentation</vt:lpstr>
      <vt:lpstr>PowerPoint Presentation</vt:lpstr>
      <vt:lpstr>Exemple de malware</vt:lpstr>
      <vt:lpstr>Exemple de malware</vt:lpstr>
      <vt:lpstr>PowerPoint Presentation</vt:lpstr>
      <vt:lpstr>PowerPoint Presentation</vt:lpstr>
      <vt:lpstr>PowerPoint Presentation</vt:lpstr>
      <vt:lpstr>Conclusion</vt:lpstr>
      <vt:lpstr>Questions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2022-01-17T20:44:07Z</dcterms:created>
  <dcterms:modified xsi:type="dcterms:W3CDTF">2022-04-04T11:48:13Z</dcterms:modified>
</cp:coreProperties>
</file>