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57" r:id="rId8"/>
    <p:sldId id="259" r:id="rId9"/>
    <p:sldId id="264" r:id="rId10"/>
    <p:sldId id="265" r:id="rId11"/>
    <p:sldId id="267" r:id="rId12"/>
    <p:sldId id="26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4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93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810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9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C0FB-18E4-4DBF-8F3F-E48E887EF7D0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58D963-8E2E-4125-B678-42FBF673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tframework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latest framework of PHP</a:t>
            </a:r>
          </a:p>
        </p:txBody>
      </p:sp>
    </p:spTree>
    <p:extLst>
      <p:ext uri="{BB962C8B-B14F-4D97-AF65-F5344CB8AC3E}">
        <p14:creationId xmlns:p14="http://schemas.microsoft.com/office/powerpoint/2010/main" val="39446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Artisan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Artisan is</a:t>
            </a:r>
            <a:r>
              <a:rPr lang="en-US" sz="2400" dirty="0"/>
              <a:t> Command line interface used in Laravel.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 </a:t>
            </a:r>
            <a:r>
              <a:rPr lang="en-US" sz="2400" dirty="0"/>
              <a:t>It includes a set of commands which assists in building a web application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ommands </a:t>
            </a:r>
            <a:r>
              <a:rPr lang="en-US" sz="2400" dirty="0"/>
              <a:t>are incorporated from Symphony </a:t>
            </a:r>
            <a:r>
              <a:rPr lang="en-US" sz="2400" dirty="0" smtClean="0"/>
              <a:t>framework.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0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609599"/>
            <a:ext cx="8939151" cy="26487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Structure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348721"/>
            <a:ext cx="8010659" cy="5348293"/>
          </a:xfrm>
        </p:spPr>
      </p:pic>
    </p:spTree>
    <p:extLst>
      <p:ext uri="{BB962C8B-B14F-4D97-AF65-F5344CB8AC3E}">
        <p14:creationId xmlns:p14="http://schemas.microsoft.com/office/powerpoint/2010/main" val="530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Benefits in Project:-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Laravel’s documentation is neatly structured</a:t>
            </a:r>
            <a:r>
              <a:rPr lang="en-US" sz="2000" dirty="0"/>
              <a:t>, and different documents match various versions of Laravel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It’s worth mentioning that sometimes it’s a good idea to look into older versions of the </a:t>
            </a:r>
            <a:r>
              <a:rPr lang="en-US" sz="2000" dirty="0" smtClean="0"/>
              <a:t>documentation.As </a:t>
            </a:r>
            <a:r>
              <a:rPr lang="en-US" sz="2000" dirty="0"/>
              <a:t>I said before, </a:t>
            </a:r>
            <a:r>
              <a:rPr lang="en-US" sz="2000" b="1" dirty="0"/>
              <a:t>Laravel is very flexible</a:t>
            </a:r>
            <a:r>
              <a:rPr lang="en-US" sz="2000" dirty="0"/>
              <a:t> so that </a:t>
            </a:r>
            <a:r>
              <a:rPr lang="en-US" sz="2000" dirty="0" smtClean="0"/>
              <a:t>one </a:t>
            </a:r>
            <a:r>
              <a:rPr lang="en-US" sz="2000" dirty="0"/>
              <a:t>can do the same thing in multiple ways.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standard changes documentation does as well, but sometimes it’s just better to use “the old way” if it fits better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32451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Demerits of Laravel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/>
              <a:t> Does not support payments </a:t>
            </a:r>
            <a:r>
              <a:rPr lang="en-US" b="1" dirty="0" smtClean="0"/>
              <a:t>feature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Lack </a:t>
            </a:r>
            <a:r>
              <a:rPr lang="en-US" b="1" dirty="0"/>
              <a:t>of continuation between </a:t>
            </a:r>
            <a:r>
              <a:rPr lang="en-US" b="1" dirty="0" smtClean="0"/>
              <a:t>versions.</a:t>
            </a:r>
            <a:endParaRPr lang="en-US" dirty="0"/>
          </a:p>
          <a:p>
            <a:r>
              <a:rPr lang="en-US" b="1" dirty="0"/>
              <a:t> Some upgrades might be </a:t>
            </a:r>
            <a:r>
              <a:rPr lang="en-US" b="1" dirty="0" smtClean="0"/>
              <a:t>problematic.</a:t>
            </a:r>
            <a:endParaRPr lang="en-US" dirty="0"/>
          </a:p>
          <a:p>
            <a:r>
              <a:rPr lang="en-US" b="1" dirty="0" smtClean="0"/>
              <a:t> Often </a:t>
            </a:r>
            <a:r>
              <a:rPr lang="en-US" b="1" dirty="0"/>
              <a:t>fails to provide mobile app </a:t>
            </a:r>
            <a:r>
              <a:rPr lang="en-US" b="1" dirty="0" smtClean="0"/>
              <a:t>richness.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https:// laravel.com/docs/5.4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https://www.tutorialspoint.com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4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Laravel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free, open-source </a:t>
            </a:r>
            <a:r>
              <a:rPr lang="en-US" sz="2000" b="1" dirty="0"/>
              <a:t>PHP</a:t>
            </a:r>
            <a:r>
              <a:rPr lang="en-US" sz="2000" dirty="0"/>
              <a:t> web framework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 It is a </a:t>
            </a:r>
            <a:r>
              <a:rPr lang="en-US" sz="2000" dirty="0"/>
              <a:t>powerful MVC PHP framework.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created by Taylor </a:t>
            </a:r>
            <a:r>
              <a:rPr lang="en-US" sz="2000" dirty="0" smtClean="0"/>
              <a:t>Otwell</a:t>
            </a:r>
            <a:r>
              <a:rPr lang="en-US" sz="2000" dirty="0"/>
              <a:t> </a:t>
            </a:r>
            <a:r>
              <a:rPr lang="en-US" sz="2000" dirty="0" smtClean="0"/>
              <a:t>(2011).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intended for the development of web applications.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designed for developers who need a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elegant</a:t>
            </a:r>
            <a:r>
              <a:rPr lang="en-US" sz="2000" dirty="0"/>
              <a:t> </a:t>
            </a:r>
            <a:r>
              <a:rPr lang="en-US" sz="2000" dirty="0" smtClean="0"/>
              <a:t>toolkit.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create full-featured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Why Laravel?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Laravel </a:t>
            </a:r>
            <a:r>
              <a:rPr lang="en-US" sz="2000" dirty="0"/>
              <a:t>is a framework - a set of general purpose components and libraries combined with programming standards that will </a:t>
            </a:r>
            <a:r>
              <a:rPr lang="en-US" sz="2000" b="1" dirty="0"/>
              <a:t>make the development process easier and much faster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 incorporates the basic features of PHP frameworks like Code Igniter, Yii and other programming languages like Ruby on Rails.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pPr marL="0" marR="30480" lvl="0" indent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None/>
              <a:tabLst>
                <a:tab pos="457200" algn="l"/>
              </a:tabLst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Required Software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1983"/>
            <a:ext cx="8596668" cy="4019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Xampp server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hp Editor</a:t>
            </a:r>
          </a:p>
          <a:p>
            <a:r>
              <a:rPr lang="en-US" sz="2400" dirty="0" smtClean="0"/>
              <a:t>Composer</a:t>
            </a:r>
          </a:p>
          <a:p>
            <a:r>
              <a:rPr lang="en-US" sz="2400" dirty="0" smtClean="0"/>
              <a:t>.Net Framework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4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10" y="609600"/>
            <a:ext cx="8488391" cy="884349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Popularity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635617"/>
            <a:ext cx="8707332" cy="4405745"/>
          </a:xfrm>
        </p:spPr>
        <p:txBody>
          <a:bodyPr>
            <a:normAutofit/>
          </a:bodyPr>
          <a:lstStyle/>
          <a:p>
            <a:r>
              <a:rPr lang="en-US" sz="2400" dirty="0"/>
              <a:t>At the time this article was written (June 2016) Laravel was one of the most popular frameworks (based on data provided by </a:t>
            </a:r>
            <a:r>
              <a:rPr lang="en-US" sz="2400" dirty="0">
                <a:hlinkClick r:id="rId2" tooltip="HotFrameworks official"/>
              </a:rPr>
              <a:t>HotFrameworks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Laravel is 8th in general ranking and </a:t>
            </a:r>
            <a:r>
              <a:rPr lang="en-US" sz="2400" b="1" dirty="0"/>
              <a:t>1st on the rank of PHP based frameworks</a:t>
            </a:r>
            <a:r>
              <a:rPr lang="en-US" sz="2400" dirty="0"/>
              <a:t>, having over 23 thousand stars on GitHub.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comparison, CodeIgniter is on the 2nd place with 12 thousand stars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Now Laravel </a:t>
            </a:r>
            <a:r>
              <a:rPr lang="en-US" sz="2400" b="1" dirty="0"/>
              <a:t>5.2</a:t>
            </a:r>
            <a:r>
              <a:rPr lang="en-US" sz="2400" dirty="0"/>
              <a:t> is the </a:t>
            </a:r>
            <a:r>
              <a:rPr lang="en-US" sz="2400" b="1" dirty="0"/>
              <a:t>stable </a:t>
            </a:r>
            <a:r>
              <a:rPr lang="en-US" sz="2400" b="1" dirty="0" smtClean="0"/>
              <a:t>version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3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4851"/>
            <a:ext cx="8596668" cy="75985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704"/>
            <a:ext cx="8596668" cy="5035645"/>
          </a:xfrm>
        </p:spPr>
        <p:txBody>
          <a:bodyPr>
            <a:normAutofit fontScale="70000" lnSpcReduction="20000"/>
          </a:bodyPr>
          <a:lstStyle/>
          <a:p>
            <a:pPr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 smtClean="0"/>
              <a:t>Makes </a:t>
            </a:r>
            <a:r>
              <a:rPr lang="en-US" sz="2300" dirty="0"/>
              <a:t>use of the newest features of </a:t>
            </a:r>
            <a:r>
              <a:rPr lang="en-US" sz="2300" dirty="0" smtClean="0"/>
              <a:t>PHP</a:t>
            </a:r>
            <a:endParaRPr lang="en-US" sz="230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becomes more scalable, owing to the Laravel framework.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follows a model-view-controller design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 &amp;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rich set of functionalities.</a:t>
            </a: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 reuses the existing components of different frameworks which helps in creating a web application.</a:t>
            </a: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web application thus designed is more structured and pragmatic.</a:t>
            </a: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robust and easy to understand.</a:t>
            </a:r>
          </a:p>
          <a:p>
            <a:pPr marR="30480" algn="just">
              <a:lnSpc>
                <a:spcPts val="18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Considerable time is saved in designing the web application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 has a very rich set of features.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boost the speed of web development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19" y="393060"/>
            <a:ext cx="8603088" cy="619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becomes more scalable, owing to the Laravel framework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follows a model-view-controller design pattern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offers a rich set of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functionalities.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 reuses the existing components of different frameworks which helps in creating a web application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web application thus designed is more structured and pragmatic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robust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easy to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understand.</a:t>
            </a:r>
          </a:p>
          <a:p>
            <a:pPr marL="342900" marR="30480" indent="-342900" algn="just">
              <a:lnSpc>
                <a:spcPts val="18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Considerable time is saved in designing the web application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30480" indent="-342900" algn="just">
              <a:lnSpc>
                <a:spcPts val="18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a very rich set of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boost the speed of web development.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7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Following Models 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5" y="1647065"/>
            <a:ext cx="8988287" cy="4295775"/>
          </a:xfrm>
        </p:spPr>
      </p:pic>
    </p:spTree>
    <p:extLst>
      <p:ext uri="{BB962C8B-B14F-4D97-AF65-F5344CB8AC3E}">
        <p14:creationId xmlns:p14="http://schemas.microsoft.com/office/powerpoint/2010/main" val="31469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Autofit/>
          </a:bodyPr>
          <a:lstStyle/>
          <a:p>
            <a:r>
              <a:rPr lang="en-US" sz="4000" dirty="0"/>
              <a:t>Features of Laravel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442435"/>
            <a:ext cx="8810363" cy="4598928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Modularity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Testability</a:t>
            </a:r>
          </a:p>
          <a:p>
            <a:r>
              <a:rPr lang="en-US" i="1" dirty="0">
                <a:solidFill>
                  <a:srgbClr val="002060"/>
                </a:solidFill>
              </a:rPr>
              <a:t>Routing</a:t>
            </a:r>
          </a:p>
          <a:p>
            <a:r>
              <a:rPr lang="en-US" i="1" dirty="0">
                <a:solidFill>
                  <a:srgbClr val="002060"/>
                </a:solidFill>
              </a:rPr>
              <a:t>Configuration Management</a:t>
            </a:r>
          </a:p>
          <a:p>
            <a:r>
              <a:rPr lang="en-US" i="1" dirty="0">
                <a:solidFill>
                  <a:srgbClr val="002060"/>
                </a:solidFill>
              </a:rPr>
              <a:t>Query Builder and ORM</a:t>
            </a:r>
          </a:p>
          <a:p>
            <a:r>
              <a:rPr lang="en-US" i="1" dirty="0">
                <a:solidFill>
                  <a:srgbClr val="002060"/>
                </a:solidFill>
              </a:rPr>
              <a:t>Schema Builder</a:t>
            </a:r>
          </a:p>
          <a:p>
            <a:r>
              <a:rPr lang="en-US" i="1" dirty="0">
                <a:solidFill>
                  <a:srgbClr val="002060"/>
                </a:solidFill>
              </a:rPr>
              <a:t>Template Engine</a:t>
            </a:r>
          </a:p>
          <a:p>
            <a:r>
              <a:rPr lang="en-US" i="1" dirty="0">
                <a:solidFill>
                  <a:srgbClr val="002060"/>
                </a:solidFill>
              </a:rPr>
              <a:t>E-mail</a:t>
            </a:r>
          </a:p>
          <a:p>
            <a:r>
              <a:rPr lang="en-US" i="1" dirty="0">
                <a:solidFill>
                  <a:srgbClr val="002060"/>
                </a:solidFill>
              </a:rPr>
              <a:t>Authentication</a:t>
            </a:r>
          </a:p>
          <a:p>
            <a:r>
              <a:rPr lang="en-US" i="1" dirty="0">
                <a:solidFill>
                  <a:srgbClr val="002060"/>
                </a:solidFill>
              </a:rPr>
              <a:t>Redis</a:t>
            </a:r>
          </a:p>
          <a:p>
            <a:r>
              <a:rPr lang="en-US" i="1" dirty="0">
                <a:solidFill>
                  <a:srgbClr val="002060"/>
                </a:solidFill>
              </a:rPr>
              <a:t>Queues</a:t>
            </a:r>
          </a:p>
          <a:p>
            <a:r>
              <a:rPr lang="en-US" i="1" dirty="0">
                <a:solidFill>
                  <a:srgbClr val="002060"/>
                </a:solidFill>
              </a:rPr>
              <a:t>Event and Command Bus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422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Verdana</vt:lpstr>
      <vt:lpstr>Wingdings 3</vt:lpstr>
      <vt:lpstr>Facet</vt:lpstr>
      <vt:lpstr>LARAVEL</vt:lpstr>
      <vt:lpstr>What is Laravel?</vt:lpstr>
      <vt:lpstr>Why Laravel? </vt:lpstr>
      <vt:lpstr>Required Software</vt:lpstr>
      <vt:lpstr>Popularity</vt:lpstr>
      <vt:lpstr>Advantages</vt:lpstr>
      <vt:lpstr>PowerPoint Presentation</vt:lpstr>
      <vt:lpstr> Following Models </vt:lpstr>
      <vt:lpstr>Features of Laravel </vt:lpstr>
      <vt:lpstr>Artisan </vt:lpstr>
      <vt:lpstr>Project Structure</vt:lpstr>
      <vt:lpstr>Benefits in Project:-</vt:lpstr>
      <vt:lpstr>The Demerits of Laravel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Mahadi Hasan</dc:creator>
  <cp:lastModifiedBy>Mahadi Hasan</cp:lastModifiedBy>
  <cp:revision>47</cp:revision>
  <dcterms:created xsi:type="dcterms:W3CDTF">2019-03-05T17:18:40Z</dcterms:created>
  <dcterms:modified xsi:type="dcterms:W3CDTF">2019-03-06T15:12:59Z</dcterms:modified>
</cp:coreProperties>
</file>