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8"/>
  </p:notesMasterIdLst>
  <p:handoutMasterIdLst>
    <p:handoutMasterId r:id="rId29"/>
  </p:handoutMasterIdLst>
  <p:sldIdLst>
    <p:sldId id="314" r:id="rId2"/>
    <p:sldId id="295" r:id="rId3"/>
    <p:sldId id="284" r:id="rId4"/>
    <p:sldId id="285" r:id="rId5"/>
    <p:sldId id="286" r:id="rId6"/>
    <p:sldId id="287" r:id="rId7"/>
    <p:sldId id="315" r:id="rId8"/>
    <p:sldId id="259" r:id="rId9"/>
    <p:sldId id="316" r:id="rId10"/>
    <p:sldId id="292" r:id="rId11"/>
    <p:sldId id="302" r:id="rId12"/>
    <p:sldId id="317" r:id="rId13"/>
    <p:sldId id="260" r:id="rId14"/>
    <p:sldId id="261" r:id="rId15"/>
    <p:sldId id="318" r:id="rId16"/>
    <p:sldId id="319" r:id="rId17"/>
    <p:sldId id="320" r:id="rId18"/>
    <p:sldId id="321" r:id="rId19"/>
    <p:sldId id="262" r:id="rId20"/>
    <p:sldId id="323" r:id="rId21"/>
    <p:sldId id="324" r:id="rId22"/>
    <p:sldId id="322" r:id="rId23"/>
    <p:sldId id="263" r:id="rId24"/>
    <p:sldId id="325" r:id="rId25"/>
    <p:sldId id="326" r:id="rId26"/>
    <p:sldId id="294"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628239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17272301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9/25/2018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9/25/2018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9/25/2018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569986"/>
            <a:ext cx="7772400" cy="1470025"/>
          </a:xfrm>
        </p:spPr>
        <p:txBody>
          <a:bodyPr/>
          <a:lstStyle/>
          <a:p>
            <a:pPr algn="ctr"/>
            <a:r>
              <a:rPr lang="en-US" dirty="0"/>
              <a:t>Chapter 1- Software Engineering – An </a:t>
            </a:r>
            <a:r>
              <a:rPr lang="en-US" dirty="0" smtClean="0"/>
              <a:t>Introduction (Ethics)</a:t>
            </a:r>
          </a:p>
        </p:txBody>
      </p:sp>
      <p:sp>
        <p:nvSpPr>
          <p:cNvPr id="3" name="Subtitle 2"/>
          <p:cNvSpPr>
            <a:spLocks noGrp="1"/>
          </p:cNvSpPr>
          <p:nvPr>
            <p:ph type="subTitle" idx="1"/>
          </p:nvPr>
        </p:nvSpPr>
        <p:spPr>
          <a:xfrm>
            <a:off x="1474839" y="3009900"/>
            <a:ext cx="6400800" cy="1752600"/>
          </a:xfrm>
        </p:spPr>
        <p:txBody>
          <a:bodyPr/>
          <a:lstStyle/>
          <a:p>
            <a:pPr eaLnBrk="1" fontAlgn="auto" hangingPunct="1">
              <a:spcAft>
                <a:spcPts val="0"/>
              </a:spcAft>
              <a:buFont typeface="Arial"/>
              <a:buNone/>
              <a:defRPr/>
            </a:pPr>
            <a:r>
              <a:rPr lang="en-US" dirty="0" smtClean="0">
                <a:solidFill>
                  <a:schemeClr val="tx1"/>
                </a:solidFill>
                <a:ea typeface="+mn-ea"/>
                <a:cs typeface="+mn-cs"/>
              </a:rPr>
              <a:t>Lecture- 2</a:t>
            </a:r>
          </a:p>
          <a:p>
            <a:pPr eaLnBrk="1" fontAlgn="auto" hangingPunct="1">
              <a:spcAft>
                <a:spcPts val="0"/>
              </a:spcAft>
              <a:buFont typeface="Arial"/>
              <a:buNone/>
              <a:defRPr/>
            </a:pPr>
            <a:endParaRPr lang="en-US" dirty="0" smtClean="0">
              <a:solidFill>
                <a:schemeClr val="tx1"/>
              </a:solidFill>
              <a:ea typeface="+mn-ea"/>
              <a:cs typeface="+mn-cs"/>
            </a:endParaRPr>
          </a:p>
          <a:p>
            <a:pPr lvl="0" fontAlgn="auto">
              <a:spcAft>
                <a:spcPts val="0"/>
              </a:spcAft>
              <a:defRPr/>
            </a:pPr>
            <a:r>
              <a:rPr lang="en-US" sz="2400" dirty="0">
                <a:solidFill>
                  <a:prstClr val="black"/>
                </a:solidFill>
                <a:ea typeface="+mn-ea"/>
                <a:cs typeface="+mn-cs"/>
              </a:rPr>
              <a:t>Dr. A.H.M. Saifullah Sadi </a:t>
            </a:r>
          </a:p>
          <a:p>
            <a:pPr lvl="0" fontAlgn="auto">
              <a:spcAft>
                <a:spcPts val="0"/>
              </a:spcAft>
              <a:defRPr/>
            </a:pPr>
            <a:r>
              <a:rPr lang="en-US" sz="2400" dirty="0">
                <a:solidFill>
                  <a:prstClr val="black"/>
                </a:solidFill>
                <a:ea typeface="+mn-ea"/>
                <a:cs typeface="+mn-cs"/>
              </a:rPr>
              <a:t>Assistant Professor &amp; Coordinator, </a:t>
            </a:r>
            <a:endParaRPr lang="en-US" sz="2400" dirty="0" smtClean="0">
              <a:solidFill>
                <a:prstClr val="black"/>
              </a:solidFill>
              <a:ea typeface="+mn-ea"/>
              <a:cs typeface="+mn-cs"/>
            </a:endParaRPr>
          </a:p>
          <a:p>
            <a:pPr lvl="0" fontAlgn="auto">
              <a:spcAft>
                <a:spcPts val="0"/>
              </a:spcAft>
              <a:defRPr/>
            </a:pPr>
            <a:r>
              <a:rPr lang="en-US" sz="2400" dirty="0" smtClean="0">
                <a:solidFill>
                  <a:prstClr val="black"/>
                </a:solidFill>
                <a:ea typeface="+mn-ea"/>
                <a:cs typeface="+mn-cs"/>
              </a:rPr>
              <a:t>Dept</a:t>
            </a:r>
            <a:r>
              <a:rPr lang="en-US" sz="2400" dirty="0">
                <a:solidFill>
                  <a:prstClr val="black"/>
                </a:solidFill>
                <a:ea typeface="+mn-ea"/>
                <a:cs typeface="+mn-cs"/>
              </a:rPr>
              <a:t>. of CSE</a:t>
            </a:r>
          </a:p>
          <a:p>
            <a:pPr lvl="0" fontAlgn="auto">
              <a:spcAft>
                <a:spcPts val="0"/>
              </a:spcAft>
              <a:defRPr/>
            </a:pPr>
            <a:r>
              <a:rPr lang="en-US" sz="2400" dirty="0">
                <a:solidFill>
                  <a:prstClr val="black"/>
                </a:solidFill>
                <a:ea typeface="+mn-ea"/>
                <a:cs typeface="+mn-cs"/>
              </a:rPr>
              <a:t>Uttara University </a:t>
            </a:r>
          </a:p>
          <a:p>
            <a:pPr eaLnBrk="1" fontAlgn="auto" hangingPunct="1">
              <a:spcAft>
                <a:spcPts val="0"/>
              </a:spcAft>
              <a:buFont typeface="Arial"/>
              <a:buNone/>
              <a:defRPr/>
            </a:pPr>
            <a:endParaRPr lang="en-US" dirty="0">
              <a:solidFill>
                <a:schemeClr val="tx1"/>
              </a:solidFill>
              <a:ea typeface="+mn-ea"/>
              <a:cs typeface="+mn-cs"/>
            </a:endParaRPr>
          </a:p>
        </p:txBody>
      </p:sp>
      <p:sp>
        <p:nvSpPr>
          <p:cNvPr id="2" name="Rectangle 1"/>
          <p:cNvSpPr/>
          <p:nvPr/>
        </p:nvSpPr>
        <p:spPr>
          <a:xfrm>
            <a:off x="685800" y="871766"/>
            <a:ext cx="6555658" cy="369332"/>
          </a:xfrm>
          <a:prstGeom prst="rect">
            <a:avLst/>
          </a:prstGeom>
        </p:spPr>
        <p:txBody>
          <a:bodyPr wrap="square">
            <a:spAutoFit/>
          </a:bodyPr>
          <a:lstStyle/>
          <a:p>
            <a:r>
              <a:rPr lang="en-US" dirty="0" smtClean="0"/>
              <a:t>CSEC </a:t>
            </a:r>
            <a:r>
              <a:rPr lang="en-US" dirty="0" smtClean="0"/>
              <a:t>430 Software </a:t>
            </a:r>
            <a:r>
              <a:rPr lang="en-US" dirty="0" smtClean="0"/>
              <a:t>Engineering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a:t>
            </a:r>
            <a:r>
              <a:rPr lang="en-GB" b="1" dirty="0"/>
              <a:t>eight Principles </a:t>
            </a:r>
            <a:r>
              <a:rPr lang="en-GB" dirty="0"/>
              <a:t>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1937</TotalTime>
  <Words>1663</Words>
  <Application>Microsoft Office PowerPoint</Application>
  <PresentationFormat>On-screen Show (4:3)</PresentationFormat>
  <Paragraphs>164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Wingdings</vt:lpstr>
      <vt:lpstr>SE9</vt:lpstr>
      <vt:lpstr>Chapter 1- Software Engineering – An Introduction (Ethics)</vt:lpstr>
      <vt:lpstr>Topics covered</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Dr. Saifullah Sadi</cp:lastModifiedBy>
  <cp:revision>25</cp:revision>
  <dcterms:created xsi:type="dcterms:W3CDTF">2009-12-29T10:39:27Z</dcterms:created>
  <dcterms:modified xsi:type="dcterms:W3CDTF">2018-09-25T03:48:02Z</dcterms:modified>
</cp:coreProperties>
</file>