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D25-F3E9-4933-84FA-FBA2246F4374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95DC-DA4A-41D4-816B-A36F30F64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84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D25-F3E9-4933-84FA-FBA2246F4374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95DC-DA4A-41D4-816B-A36F30F64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35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D25-F3E9-4933-84FA-FBA2246F4374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95DC-DA4A-41D4-816B-A36F30F64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47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D25-F3E9-4933-84FA-FBA2246F4374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95DC-DA4A-41D4-816B-A36F30F64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84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D25-F3E9-4933-84FA-FBA2246F4374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95DC-DA4A-41D4-816B-A36F30F64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78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D25-F3E9-4933-84FA-FBA2246F4374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95DC-DA4A-41D4-816B-A36F30F64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73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D25-F3E9-4933-84FA-FBA2246F4374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95DC-DA4A-41D4-816B-A36F30F64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94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D25-F3E9-4933-84FA-FBA2246F4374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95DC-DA4A-41D4-816B-A36F30F64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19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D25-F3E9-4933-84FA-FBA2246F4374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95DC-DA4A-41D4-816B-A36F30F64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54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D25-F3E9-4933-84FA-FBA2246F4374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95DC-DA4A-41D4-816B-A36F30F64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31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D25-F3E9-4933-84FA-FBA2246F4374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95DC-DA4A-41D4-816B-A36F30F64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52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DFD25-F3E9-4933-84FA-FBA2246F4374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A95DC-DA4A-41D4-816B-A36F30F64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53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304" y="27406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«ВОРОНЕЖСКИЙ ГОСУДАРСТВЕННЫЙ УНИВЕРСИТЕТ»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2304" y="2562512"/>
            <a:ext cx="9144000" cy="2075589"/>
          </a:xfrm>
        </p:spPr>
        <p:txBody>
          <a:bodyPr>
            <a:normAutofit fontScale="92500" lnSpcReduction="10000"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прикладной математики, информатики и механики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ERP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-систем и бизнес процессов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по теме: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распределенных вычислений.</a:t>
            </a:r>
            <a:b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Широковещательный алгоритм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Сузуки-Касами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027100"/>
              </p:ext>
            </p:extLst>
          </p:nvPr>
        </p:nvGraphicFramePr>
        <p:xfrm>
          <a:off x="1804930" y="5212080"/>
          <a:ext cx="8978747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2027198">
                  <a:extLst>
                    <a:ext uri="{9D8B030D-6E8A-4147-A177-3AD203B41FA5}">
                      <a16:colId xmlns:a16="http://schemas.microsoft.com/office/drawing/2014/main" val="3259641496"/>
                    </a:ext>
                  </a:extLst>
                </a:gridCol>
                <a:gridCol w="1938318">
                  <a:extLst>
                    <a:ext uri="{9D8B030D-6E8A-4147-A177-3AD203B41FA5}">
                      <a16:colId xmlns:a16="http://schemas.microsoft.com/office/drawing/2014/main" val="33528654"/>
                    </a:ext>
                  </a:extLst>
                </a:gridCol>
                <a:gridCol w="2173537">
                  <a:extLst>
                    <a:ext uri="{9D8B030D-6E8A-4147-A177-3AD203B41FA5}">
                      <a16:colId xmlns:a16="http://schemas.microsoft.com/office/drawing/2014/main" val="3973711450"/>
                    </a:ext>
                  </a:extLst>
                </a:gridCol>
                <a:gridCol w="2839694">
                  <a:extLst>
                    <a:ext uri="{9D8B030D-6E8A-4147-A177-3AD203B41FA5}">
                      <a16:colId xmlns:a16="http://schemas.microsoft.com/office/drawing/2014/main" val="1351027891"/>
                    </a:ext>
                  </a:extLst>
                </a:gridCol>
              </a:tblGrid>
              <a:tr h="2851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Руководитель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ст.преп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Ю.А.Крыжановская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292441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Студент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М.С.Поляков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707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76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19361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7816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Входе работы были сформулированы следующие задачи: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виды и принципы построения распределенных систем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Смоделировать работу широковещательного алгоритма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Сузуки-Касами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2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9217" y="246773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96" y="2602535"/>
            <a:ext cx="5502359" cy="27302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317" y="1237416"/>
            <a:ext cx="5666512" cy="27302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30" y="3634648"/>
            <a:ext cx="3238960" cy="32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0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593" y="1690688"/>
            <a:ext cx="7755874" cy="465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8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3086" y="205783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6920" y="1531346"/>
            <a:ext cx="4527933" cy="495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7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541" y="1927952"/>
            <a:ext cx="7521037" cy="446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3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7277"/>
            <a:ext cx="10515600" cy="4689686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работы были изучены основные понятия распределенных систем и их важнейшие свойства. Подробно рассмотрен один из множества алгоритмов распределенных систем, который оптимизируют работу КС. Для понимания его работы, было написано оконное многопоточное приложение на языке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с использованием объектно-ориентированного программирования. Программа моделирует работу распределенной системы, организованной с помощью алгоритма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Сузуки-Касами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 сгенерированных потоках.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72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304" y="27406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«ВОРОНЕЖСКИЙ ГОСУДАРСТВЕННЫЙ УНИВЕРСИТЕТ»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2304" y="2562512"/>
            <a:ext cx="9144000" cy="2075589"/>
          </a:xfrm>
        </p:spPr>
        <p:txBody>
          <a:bodyPr>
            <a:normAutofit fontScale="92500" lnSpcReduction="10000"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прикладной математики, информатики и механики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ERP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-систем и бизнес процессов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по теме: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распределенных вычислений.</a:t>
            </a:r>
            <a:b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Широковещательный алгоритм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Сузуки-Касами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804930" y="5212080"/>
          <a:ext cx="8978747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2027198">
                  <a:extLst>
                    <a:ext uri="{9D8B030D-6E8A-4147-A177-3AD203B41FA5}">
                      <a16:colId xmlns:a16="http://schemas.microsoft.com/office/drawing/2014/main" val="3259641496"/>
                    </a:ext>
                  </a:extLst>
                </a:gridCol>
                <a:gridCol w="1938318">
                  <a:extLst>
                    <a:ext uri="{9D8B030D-6E8A-4147-A177-3AD203B41FA5}">
                      <a16:colId xmlns:a16="http://schemas.microsoft.com/office/drawing/2014/main" val="33528654"/>
                    </a:ext>
                  </a:extLst>
                </a:gridCol>
                <a:gridCol w="2173537">
                  <a:extLst>
                    <a:ext uri="{9D8B030D-6E8A-4147-A177-3AD203B41FA5}">
                      <a16:colId xmlns:a16="http://schemas.microsoft.com/office/drawing/2014/main" val="3973711450"/>
                    </a:ext>
                  </a:extLst>
                </a:gridCol>
                <a:gridCol w="2839694">
                  <a:extLst>
                    <a:ext uri="{9D8B030D-6E8A-4147-A177-3AD203B41FA5}">
                      <a16:colId xmlns:a16="http://schemas.microsoft.com/office/drawing/2014/main" val="1351027891"/>
                    </a:ext>
                  </a:extLst>
                </a:gridCol>
              </a:tblGrid>
              <a:tr h="2851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Руководитель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ст.преп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Ю.А.Крыжановская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292441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Студент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М.С.Поляков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707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5165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153</Words>
  <Application>Microsoft Office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МИНОБРНАУКИ РОССИИ ФЕДЕРАЛЬНОЕ ГОСУДАРСТВЕННОЕ БЮДЖЕТНОЕ ОБРАЗОВАТЕЛЬНОЕ УЧРЕЖДЕНИЕ ВЫСШЕГО ОБРАЗОВАНИЯ «ВОРОНЕЖСКИЙ ГОСУДАРСТВЕННЫЙ УНИВЕРСИТЕТ» </vt:lpstr>
      <vt:lpstr>Постановка задачи </vt:lpstr>
      <vt:lpstr>Средства реализации</vt:lpstr>
      <vt:lpstr>Интерфейс программы</vt:lpstr>
      <vt:lpstr>Структура приложения</vt:lpstr>
      <vt:lpstr>Работа приложения</vt:lpstr>
      <vt:lpstr>Заключение </vt:lpstr>
      <vt:lpstr>МИНОБРНАУКИ РОССИИ ФЕДЕРАЛЬНОЕ ГОСУДАРСТВЕННОЕ БЮДЖЕТНОЕ ОБРАЗОВАТЕЛЬНОЕ УЧРЕЖДЕНИЕ ВЫСШЕГО ОБРАЗОВАНИЯ «ВОРОНЕЖСКИЙ ГОСУДАРСТВЕННЫЙ УНИВЕРСИТЕТ»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Max</cp:lastModifiedBy>
  <cp:revision>14</cp:revision>
  <dcterms:created xsi:type="dcterms:W3CDTF">2018-06-05T13:31:07Z</dcterms:created>
  <dcterms:modified xsi:type="dcterms:W3CDTF">2018-06-06T14:53:07Z</dcterms:modified>
</cp:coreProperties>
</file>