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FD25-F3E9-4933-84FA-FBA2246F4374}" type="datetimeFigureOut">
              <a:rPr lang="ru-RU" smtClean="0"/>
              <a:t>10.06.2018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A95DC-DA4A-41D4-816B-A36F30F647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6847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FD25-F3E9-4933-84FA-FBA2246F4374}" type="datetimeFigureOut">
              <a:rPr lang="ru-RU" smtClean="0"/>
              <a:t>10.06.2018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A95DC-DA4A-41D4-816B-A36F30F647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735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FD25-F3E9-4933-84FA-FBA2246F4374}" type="datetimeFigureOut">
              <a:rPr lang="ru-RU" smtClean="0"/>
              <a:t>10.06.2018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A95DC-DA4A-41D4-816B-A36F30F647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747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FD25-F3E9-4933-84FA-FBA2246F4374}" type="datetimeFigureOut">
              <a:rPr lang="ru-RU" smtClean="0"/>
              <a:t>10.06.2018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A95DC-DA4A-41D4-816B-A36F30F647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584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FD25-F3E9-4933-84FA-FBA2246F4374}" type="datetimeFigureOut">
              <a:rPr lang="ru-RU" smtClean="0"/>
              <a:t>10.06.2018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A95DC-DA4A-41D4-816B-A36F30F647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785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FD25-F3E9-4933-84FA-FBA2246F4374}" type="datetimeFigureOut">
              <a:rPr lang="ru-RU" smtClean="0"/>
              <a:t>10.06.2018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A95DC-DA4A-41D4-816B-A36F30F647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173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FD25-F3E9-4933-84FA-FBA2246F4374}" type="datetimeFigureOut">
              <a:rPr lang="ru-RU" smtClean="0"/>
              <a:t>10.06.2018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A95DC-DA4A-41D4-816B-A36F30F647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94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FD25-F3E9-4933-84FA-FBA2246F4374}" type="datetimeFigureOut">
              <a:rPr lang="ru-RU" smtClean="0"/>
              <a:t>10.06.2018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A95DC-DA4A-41D4-816B-A36F30F647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199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FD25-F3E9-4933-84FA-FBA2246F4374}" type="datetimeFigureOut">
              <a:rPr lang="ru-RU" smtClean="0"/>
              <a:t>10.06.2018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A95DC-DA4A-41D4-816B-A36F30F647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54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FD25-F3E9-4933-84FA-FBA2246F4374}" type="datetimeFigureOut">
              <a:rPr lang="ru-RU" smtClean="0"/>
              <a:t>10.06.2018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A95DC-DA4A-41D4-816B-A36F30F647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312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FD25-F3E9-4933-84FA-FBA2246F4374}" type="datetimeFigureOut">
              <a:rPr lang="ru-RU" smtClean="0"/>
              <a:t>10.06.2018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A95DC-DA4A-41D4-816B-A36F30F647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524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DFD25-F3E9-4933-84FA-FBA2246F4374}" type="datetimeFigureOut">
              <a:rPr lang="ru-RU" smtClean="0"/>
              <a:t>10.06.2018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A95DC-DA4A-41D4-816B-A36F30F647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53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304" y="27406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МИНОБРНАУКИ РОССИИ</a:t>
            </a:r>
            <a:b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</a:t>
            </a:r>
            <a:b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УЧРЕЖДЕНИЕ ВЫСШЕГО ОБРАЗОВАНИЯ</a:t>
            </a:r>
            <a:b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«ВОРОНЕЖСКИЙ ГОСУДАРСТВЕННЫЙ УНИВЕРСИТЕТ»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22304" y="2562512"/>
            <a:ext cx="9144000" cy="2075589"/>
          </a:xfrm>
        </p:spPr>
        <p:txBody>
          <a:bodyPr>
            <a:normAutofit fontScale="92500" lnSpcReduction="10000"/>
          </a:bodyPr>
          <a:lstStyle/>
          <a:p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прикладной математики, информатики и механики</a:t>
            </a:r>
          </a:p>
          <a:p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ERP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-систем и бизнес процессов</a:t>
            </a:r>
          </a:p>
          <a:p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 по теме:</a:t>
            </a:r>
          </a:p>
          <a:p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Планирование распределенных вычислений.</a:t>
            </a:r>
            <a:b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Широковещательный алгоритм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Сузуки-Касами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027100"/>
              </p:ext>
            </p:extLst>
          </p:nvPr>
        </p:nvGraphicFramePr>
        <p:xfrm>
          <a:off x="1804930" y="5212080"/>
          <a:ext cx="8978747" cy="980060"/>
        </p:xfrm>
        <a:graphic>
          <a:graphicData uri="http://schemas.openxmlformats.org/drawingml/2006/table">
            <a:tbl>
              <a:tblPr firstRow="1" firstCol="1" bandRow="1"/>
              <a:tblGrid>
                <a:gridCol w="2027198">
                  <a:extLst>
                    <a:ext uri="{9D8B030D-6E8A-4147-A177-3AD203B41FA5}">
                      <a16:colId xmlns:a16="http://schemas.microsoft.com/office/drawing/2014/main" val="3259641496"/>
                    </a:ext>
                  </a:extLst>
                </a:gridCol>
                <a:gridCol w="1938318">
                  <a:extLst>
                    <a:ext uri="{9D8B030D-6E8A-4147-A177-3AD203B41FA5}">
                      <a16:colId xmlns:a16="http://schemas.microsoft.com/office/drawing/2014/main" val="33528654"/>
                    </a:ext>
                  </a:extLst>
                </a:gridCol>
                <a:gridCol w="2173537">
                  <a:extLst>
                    <a:ext uri="{9D8B030D-6E8A-4147-A177-3AD203B41FA5}">
                      <a16:colId xmlns:a16="http://schemas.microsoft.com/office/drawing/2014/main" val="3973711450"/>
                    </a:ext>
                  </a:extLst>
                </a:gridCol>
                <a:gridCol w="2839694">
                  <a:extLst>
                    <a:ext uri="{9D8B030D-6E8A-4147-A177-3AD203B41FA5}">
                      <a16:colId xmlns:a16="http://schemas.microsoft.com/office/drawing/2014/main" val="1351027891"/>
                    </a:ext>
                  </a:extLst>
                </a:gridCol>
              </a:tblGrid>
              <a:tr h="28511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Руководитель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ст.преп</a:t>
                      </a: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Ю.А.Крыжановская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292441"/>
                  </a:ext>
                </a:extLst>
              </a:tr>
              <a:tr h="28511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Студент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М.С.Поляков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3707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765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19361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44924"/>
            <a:ext cx="10515600" cy="4351338"/>
          </a:xfrm>
        </p:spPr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виды и принципы построения распределенных систем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Смоделировать работу широковещательного алгоритма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Сузуки-Касами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820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96460" cy="1325563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свойства распределенных систем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Прозрачность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Открытость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Масштабируемость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553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9217" y="246773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реализации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96" y="2602535"/>
            <a:ext cx="5502359" cy="2730238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317" y="1237416"/>
            <a:ext cx="5666512" cy="273023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030" y="3634648"/>
            <a:ext cx="3238960" cy="323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905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программы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6593" y="1690688"/>
            <a:ext cx="7755874" cy="465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386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3086" y="205783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приложения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6920" y="1531346"/>
            <a:ext cx="4527933" cy="495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576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приложения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3723" y="1690688"/>
            <a:ext cx="7920856" cy="470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939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87277"/>
            <a:ext cx="10515600" cy="4689686"/>
          </a:xfrm>
        </p:spPr>
        <p:txBody>
          <a:bodyPr>
            <a:normAutofit/>
          </a:bodyPr>
          <a:lstStyle/>
          <a:p>
            <a:pPr algn="just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и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зучены основные понятия и свойства распределенных систем</a:t>
            </a:r>
          </a:p>
          <a:p>
            <a:pPr algn="just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Написано приложение демонстрирующее работу распределенного алгоритма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Сузуки-Касами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726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304" y="27406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МИНОБРНАУКИ РОССИИ</a:t>
            </a:r>
            <a:b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</a:t>
            </a:r>
            <a:b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УЧРЕЖДЕНИЕ ВЫСШЕГО ОБРАЗОВАНИЯ</a:t>
            </a:r>
            <a:b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«ВОРОНЕЖСКИЙ ГОСУДАРСТВЕННЫЙ УНИВЕРСИТЕТ»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22304" y="2562512"/>
            <a:ext cx="9144000" cy="2075589"/>
          </a:xfrm>
        </p:spPr>
        <p:txBody>
          <a:bodyPr>
            <a:normAutofit fontScale="92500" lnSpcReduction="10000"/>
          </a:bodyPr>
          <a:lstStyle/>
          <a:p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прикладной математики, информатики и механики</a:t>
            </a:r>
          </a:p>
          <a:p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ERP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-систем и бизнес процессов</a:t>
            </a:r>
          </a:p>
          <a:p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 по теме:</a:t>
            </a:r>
          </a:p>
          <a:p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Планирование распределенных вычислений.</a:t>
            </a:r>
            <a:b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Широковещательный алгоритм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Сузуки-Касами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804930" y="5212080"/>
          <a:ext cx="8978747" cy="1097280"/>
        </p:xfrm>
        <a:graphic>
          <a:graphicData uri="http://schemas.openxmlformats.org/drawingml/2006/table">
            <a:tbl>
              <a:tblPr firstRow="1" firstCol="1" bandRow="1"/>
              <a:tblGrid>
                <a:gridCol w="2027198">
                  <a:extLst>
                    <a:ext uri="{9D8B030D-6E8A-4147-A177-3AD203B41FA5}">
                      <a16:colId xmlns:a16="http://schemas.microsoft.com/office/drawing/2014/main" val="3259641496"/>
                    </a:ext>
                  </a:extLst>
                </a:gridCol>
                <a:gridCol w="1938318">
                  <a:extLst>
                    <a:ext uri="{9D8B030D-6E8A-4147-A177-3AD203B41FA5}">
                      <a16:colId xmlns:a16="http://schemas.microsoft.com/office/drawing/2014/main" val="33528654"/>
                    </a:ext>
                  </a:extLst>
                </a:gridCol>
                <a:gridCol w="2173537">
                  <a:extLst>
                    <a:ext uri="{9D8B030D-6E8A-4147-A177-3AD203B41FA5}">
                      <a16:colId xmlns:a16="http://schemas.microsoft.com/office/drawing/2014/main" val="3973711450"/>
                    </a:ext>
                  </a:extLst>
                </a:gridCol>
                <a:gridCol w="2839694">
                  <a:extLst>
                    <a:ext uri="{9D8B030D-6E8A-4147-A177-3AD203B41FA5}">
                      <a16:colId xmlns:a16="http://schemas.microsoft.com/office/drawing/2014/main" val="1351027891"/>
                    </a:ext>
                  </a:extLst>
                </a:gridCol>
              </a:tblGrid>
              <a:tr h="28511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Руководитель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ст.преп</a:t>
                      </a: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Ю.А.Крыжановская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292441"/>
                  </a:ext>
                </a:extLst>
              </a:tr>
              <a:tr h="28511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Студент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М.С.Поляков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3707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35165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105</Words>
  <Application>Microsoft Office PowerPoint</Application>
  <PresentationFormat>Широкоэкранный</PresentationFormat>
  <Paragraphs>40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МИНОБРНАУКИ РОССИИ ФЕДЕРАЛЬНОЕ ГОСУДАРСТВЕННОЕ БЮДЖЕТНОЕ ОБРАЗОВАТЕЛЬНОЕ УЧРЕЖДЕНИЕ ВЫСШЕГО ОБРАЗОВАНИЯ «ВОРОНЕЖСКИЙ ГОСУДАРСТВЕННЫЙ УНИВЕРСИТЕТ» </vt:lpstr>
      <vt:lpstr>Постановка задачи </vt:lpstr>
      <vt:lpstr>Основные свойства распределенных систем</vt:lpstr>
      <vt:lpstr>Средства реализации</vt:lpstr>
      <vt:lpstr>Интерфейс программы</vt:lpstr>
      <vt:lpstr>Структура приложения</vt:lpstr>
      <vt:lpstr>Работа приложения</vt:lpstr>
      <vt:lpstr>Заключение </vt:lpstr>
      <vt:lpstr>МИНОБРНАУКИ РОССИИ ФЕДЕРАЛЬНОЕ ГОСУДАРСТВЕННОЕ БЮДЖЕТНОЕ ОБРАЗОВАТЕЛЬНОЕ УЧРЕЖДЕНИЕ ВЫСШЕГО ОБРАЗОВАНИЯ «ВОРОНЕЖСКИЙ ГОСУДАРСТВЕННЫЙ УНИВЕРСИТЕТ»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Max</dc:creator>
  <cp:lastModifiedBy>Max</cp:lastModifiedBy>
  <cp:revision>22</cp:revision>
  <dcterms:created xsi:type="dcterms:W3CDTF">2018-06-05T13:31:07Z</dcterms:created>
  <dcterms:modified xsi:type="dcterms:W3CDTF">2018-06-10T11:22:27Z</dcterms:modified>
</cp:coreProperties>
</file>