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60" r:id="rId4"/>
    <p:sldId id="259" r:id="rId5"/>
    <p:sldId id="261" r:id="rId6"/>
    <p:sldId id="258" r:id="rId7"/>
    <p:sldId id="263" r:id="rId8"/>
    <p:sldId id="269" r:id="rId9"/>
    <p:sldId id="264" r:id="rId10"/>
    <p:sldId id="262"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CD8289-2326-48E8-80A7-28EEF32803F1}" v="61" dt="2025-02-16T16:34:04.982"/>
    <p1510:client id="{86364085-FEAA-4369-97E0-FB8A68D62F80}" v="13" dt="2025-02-16T16:33:09.8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sh Sachdev" userId="dfd929aa4a73c714" providerId="LiveId" clId="{86364085-FEAA-4369-97E0-FB8A68D62F80}"/>
    <pc:docChg chg="undo custSel addSld modSld">
      <pc:chgData name="Vansh Sachdev" userId="dfd929aa4a73c714" providerId="LiveId" clId="{86364085-FEAA-4369-97E0-FB8A68D62F80}" dt="2025-02-16T16:33:09.840" v="116"/>
      <pc:docMkLst>
        <pc:docMk/>
      </pc:docMkLst>
      <pc:sldChg chg="addSp delSp modSp mod modAnim">
        <pc:chgData name="Vansh Sachdev" userId="dfd929aa4a73c714" providerId="LiveId" clId="{86364085-FEAA-4369-97E0-FB8A68D62F80}" dt="2025-02-16T16:33:09.840" v="116"/>
        <pc:sldMkLst>
          <pc:docMk/>
          <pc:sldMk cId="930523695" sldId="256"/>
        </pc:sldMkLst>
        <pc:spChg chg="mod">
          <ac:chgData name="Vansh Sachdev" userId="dfd929aa4a73c714" providerId="LiveId" clId="{86364085-FEAA-4369-97E0-FB8A68D62F80}" dt="2025-02-16T15:42:13.925" v="0" actId="26606"/>
          <ac:spMkLst>
            <pc:docMk/>
            <pc:sldMk cId="930523695" sldId="256"/>
            <ac:spMk id="2" creationId="{34BB250A-1BDE-86D2-9B0A-973B4B096508}"/>
          </ac:spMkLst>
        </pc:spChg>
        <pc:spChg chg="mod">
          <ac:chgData name="Vansh Sachdev" userId="dfd929aa4a73c714" providerId="LiveId" clId="{86364085-FEAA-4369-97E0-FB8A68D62F80}" dt="2025-02-16T15:42:13.925" v="0" actId="26606"/>
          <ac:spMkLst>
            <pc:docMk/>
            <pc:sldMk cId="930523695" sldId="256"/>
            <ac:spMk id="3" creationId="{F65F8618-CFB2-5992-9041-C2650C91BE6D}"/>
          </ac:spMkLst>
        </pc:spChg>
        <pc:spChg chg="del">
          <ac:chgData name="Vansh Sachdev" userId="dfd929aa4a73c714" providerId="LiveId" clId="{86364085-FEAA-4369-97E0-FB8A68D62F80}" dt="2025-02-16T15:42:13.925" v="0" actId="26606"/>
          <ac:spMkLst>
            <pc:docMk/>
            <pc:sldMk cId="930523695" sldId="256"/>
            <ac:spMk id="13" creationId="{E49D7415-2F11-44C2-B6AA-13A25B6814B9}"/>
          </ac:spMkLst>
        </pc:spChg>
        <pc:spChg chg="add">
          <ac:chgData name="Vansh Sachdev" userId="dfd929aa4a73c714" providerId="LiveId" clId="{86364085-FEAA-4369-97E0-FB8A68D62F80}" dt="2025-02-16T15:42:13.925" v="0" actId="26606"/>
          <ac:spMkLst>
            <pc:docMk/>
            <pc:sldMk cId="930523695" sldId="256"/>
            <ac:spMk id="26" creationId="{E49D7415-2F11-44C2-B6AA-13A25B6814B9}"/>
          </ac:spMkLst>
        </pc:spChg>
        <pc:picChg chg="mod">
          <ac:chgData name="Vansh Sachdev" userId="dfd929aa4a73c714" providerId="LiveId" clId="{86364085-FEAA-4369-97E0-FB8A68D62F80}" dt="2025-02-16T15:42:13.925" v="0" actId="26606"/>
          <ac:picMkLst>
            <pc:docMk/>
            <pc:sldMk cId="930523695" sldId="256"/>
            <ac:picMk id="5" creationId="{6A933036-A3EF-CCB1-B04E-A5903E1DF712}"/>
          </ac:picMkLst>
        </pc:picChg>
        <pc:cxnChg chg="del">
          <ac:chgData name="Vansh Sachdev" userId="dfd929aa4a73c714" providerId="LiveId" clId="{86364085-FEAA-4369-97E0-FB8A68D62F80}" dt="2025-02-16T15:42:13.925" v="0" actId="26606"/>
          <ac:cxnSpMkLst>
            <pc:docMk/>
            <pc:sldMk cId="930523695" sldId="256"/>
            <ac:cxnSpMk id="6" creationId="{F64F9B95-9045-48D2-B9F3-2927E98F54AA}"/>
          </ac:cxnSpMkLst>
        </pc:cxnChg>
        <pc:cxnChg chg="del">
          <ac:chgData name="Vansh Sachdev" userId="dfd929aa4a73c714" providerId="LiveId" clId="{86364085-FEAA-4369-97E0-FB8A68D62F80}" dt="2025-02-16T15:42:13.925" v="0" actId="26606"/>
          <ac:cxnSpMkLst>
            <pc:docMk/>
            <pc:sldMk cId="930523695" sldId="256"/>
            <ac:cxnSpMk id="7" creationId="{085AA86F-6A4D-4BCB-A045-D992CDC2959B}"/>
          </ac:cxnSpMkLst>
        </pc:cxnChg>
        <pc:cxnChg chg="del">
          <ac:chgData name="Vansh Sachdev" userId="dfd929aa4a73c714" providerId="LiveId" clId="{86364085-FEAA-4369-97E0-FB8A68D62F80}" dt="2025-02-16T15:42:13.925" v="0" actId="26606"/>
          <ac:cxnSpMkLst>
            <pc:docMk/>
            <pc:sldMk cId="930523695" sldId="256"/>
            <ac:cxnSpMk id="15" creationId="{511FC409-B3C2-4F68-865C-C5333D6F2710}"/>
          </ac:cxnSpMkLst>
        </pc:cxnChg>
        <pc:cxnChg chg="add">
          <ac:chgData name="Vansh Sachdev" userId="dfd929aa4a73c714" providerId="LiveId" clId="{86364085-FEAA-4369-97E0-FB8A68D62F80}" dt="2025-02-16T15:42:13.925" v="0" actId="26606"/>
          <ac:cxnSpMkLst>
            <pc:docMk/>
            <pc:sldMk cId="930523695" sldId="256"/>
            <ac:cxnSpMk id="28" creationId="{511FC409-B3C2-4F68-865C-C5333D6F2710}"/>
          </ac:cxnSpMkLst>
        </pc:cxnChg>
        <pc:cxnChg chg="add">
          <ac:chgData name="Vansh Sachdev" userId="dfd929aa4a73c714" providerId="LiveId" clId="{86364085-FEAA-4369-97E0-FB8A68D62F80}" dt="2025-02-16T15:42:13.925" v="0" actId="26606"/>
          <ac:cxnSpMkLst>
            <pc:docMk/>
            <pc:sldMk cId="930523695" sldId="256"/>
            <ac:cxnSpMk id="30" creationId="{B810270D-76A7-44B3-9746-7EDF5788602E}"/>
          </ac:cxnSpMkLst>
        </pc:cxnChg>
      </pc:sldChg>
      <pc:sldChg chg="modSp">
        <pc:chgData name="Vansh Sachdev" userId="dfd929aa4a73c714" providerId="LiveId" clId="{86364085-FEAA-4369-97E0-FB8A68D62F80}" dt="2025-02-16T15:42:21.868" v="1" actId="123"/>
        <pc:sldMkLst>
          <pc:docMk/>
          <pc:sldMk cId="1866807451" sldId="257"/>
        </pc:sldMkLst>
        <pc:spChg chg="mod">
          <ac:chgData name="Vansh Sachdev" userId="dfd929aa4a73c714" providerId="LiveId" clId="{86364085-FEAA-4369-97E0-FB8A68D62F80}" dt="2025-02-16T15:42:21.868" v="1" actId="123"/>
          <ac:spMkLst>
            <pc:docMk/>
            <pc:sldMk cId="1866807451" sldId="257"/>
            <ac:spMk id="4" creationId="{2215357B-8F2F-C8BE-38CF-A7C605B419D8}"/>
          </ac:spMkLst>
        </pc:spChg>
      </pc:sldChg>
      <pc:sldChg chg="modSp mod">
        <pc:chgData name="Vansh Sachdev" userId="dfd929aa4a73c714" providerId="LiveId" clId="{86364085-FEAA-4369-97E0-FB8A68D62F80}" dt="2025-02-16T15:42:32.926" v="3" actId="123"/>
        <pc:sldMkLst>
          <pc:docMk/>
          <pc:sldMk cId="933205813" sldId="258"/>
        </pc:sldMkLst>
        <pc:spChg chg="mod">
          <ac:chgData name="Vansh Sachdev" userId="dfd929aa4a73c714" providerId="LiveId" clId="{86364085-FEAA-4369-97E0-FB8A68D62F80}" dt="2025-02-16T15:42:32.926" v="3" actId="123"/>
          <ac:spMkLst>
            <pc:docMk/>
            <pc:sldMk cId="933205813" sldId="258"/>
            <ac:spMk id="3" creationId="{745B7A67-21F4-0DCB-1B69-3303EBE9E478}"/>
          </ac:spMkLst>
        </pc:spChg>
      </pc:sldChg>
      <pc:sldChg chg="addSp delSp modSp mod">
        <pc:chgData name="Vansh Sachdev" userId="dfd929aa4a73c714" providerId="LiveId" clId="{86364085-FEAA-4369-97E0-FB8A68D62F80}" dt="2025-02-16T15:44:14.838" v="5" actId="123"/>
        <pc:sldMkLst>
          <pc:docMk/>
          <pc:sldMk cId="4140486868" sldId="260"/>
        </pc:sldMkLst>
        <pc:spChg chg="mod">
          <ac:chgData name="Vansh Sachdev" userId="dfd929aa4a73c714" providerId="LiveId" clId="{86364085-FEAA-4369-97E0-FB8A68D62F80}" dt="2025-02-16T15:44:11.568" v="4" actId="26606"/>
          <ac:spMkLst>
            <pc:docMk/>
            <pc:sldMk cId="4140486868" sldId="260"/>
            <ac:spMk id="2" creationId="{09B178B6-4F29-40D5-6BF6-540736D4E858}"/>
          </ac:spMkLst>
        </pc:spChg>
        <pc:spChg chg="mod">
          <ac:chgData name="Vansh Sachdev" userId="dfd929aa4a73c714" providerId="LiveId" clId="{86364085-FEAA-4369-97E0-FB8A68D62F80}" dt="2025-02-16T15:44:14.838" v="5" actId="123"/>
          <ac:spMkLst>
            <pc:docMk/>
            <pc:sldMk cId="4140486868" sldId="260"/>
            <ac:spMk id="4" creationId="{528918E2-BD3B-D6C5-F4D6-BC2A5BC69C3B}"/>
          </ac:spMkLst>
        </pc:spChg>
        <pc:spChg chg="del">
          <ac:chgData name="Vansh Sachdev" userId="dfd929aa4a73c714" providerId="LiveId" clId="{86364085-FEAA-4369-97E0-FB8A68D62F80}" dt="2025-02-16T15:44:11.568" v="4" actId="26606"/>
          <ac:spMkLst>
            <pc:docMk/>
            <pc:sldMk cId="4140486868" sldId="260"/>
            <ac:spMk id="10" creationId="{E49D7415-2F11-44C2-B6AA-13A25B6814B9}"/>
          </ac:spMkLst>
        </pc:spChg>
        <pc:spChg chg="add">
          <ac:chgData name="Vansh Sachdev" userId="dfd929aa4a73c714" providerId="LiveId" clId="{86364085-FEAA-4369-97E0-FB8A68D62F80}" dt="2025-02-16T15:44:11.568" v="4" actId="26606"/>
          <ac:spMkLst>
            <pc:docMk/>
            <pc:sldMk cId="4140486868" sldId="260"/>
            <ac:spMk id="19" creationId="{660EB578-C970-4186-B93C-45851BBC6E34}"/>
          </ac:spMkLst>
        </pc:spChg>
        <pc:picChg chg="mod">
          <ac:chgData name="Vansh Sachdev" userId="dfd929aa4a73c714" providerId="LiveId" clId="{86364085-FEAA-4369-97E0-FB8A68D62F80}" dt="2025-02-16T15:44:11.568" v="4" actId="26606"/>
          <ac:picMkLst>
            <pc:docMk/>
            <pc:sldMk cId="4140486868" sldId="260"/>
            <ac:picMk id="6" creationId="{1003C51E-0982-019C-ABB7-8A3B45555B19}"/>
          </ac:picMkLst>
        </pc:picChg>
        <pc:cxnChg chg="del">
          <ac:chgData name="Vansh Sachdev" userId="dfd929aa4a73c714" providerId="LiveId" clId="{86364085-FEAA-4369-97E0-FB8A68D62F80}" dt="2025-02-16T15:44:11.568" v="4" actId="26606"/>
          <ac:cxnSpMkLst>
            <pc:docMk/>
            <pc:sldMk cId="4140486868" sldId="260"/>
            <ac:cxnSpMk id="12" creationId="{511FC409-B3C2-4F68-865C-C5333D6F2710}"/>
          </ac:cxnSpMkLst>
        </pc:cxnChg>
        <pc:cxnChg chg="del">
          <ac:chgData name="Vansh Sachdev" userId="dfd929aa4a73c714" providerId="LiveId" clId="{86364085-FEAA-4369-97E0-FB8A68D62F80}" dt="2025-02-16T15:44:11.568" v="4" actId="26606"/>
          <ac:cxnSpMkLst>
            <pc:docMk/>
            <pc:sldMk cId="4140486868" sldId="260"/>
            <ac:cxnSpMk id="14" creationId="{B810270D-76A7-44B3-9746-7EDF5788602E}"/>
          </ac:cxnSpMkLst>
        </pc:cxnChg>
        <pc:cxnChg chg="add">
          <ac:chgData name="Vansh Sachdev" userId="dfd929aa4a73c714" providerId="LiveId" clId="{86364085-FEAA-4369-97E0-FB8A68D62F80}" dt="2025-02-16T15:44:11.568" v="4" actId="26606"/>
          <ac:cxnSpMkLst>
            <pc:docMk/>
            <pc:sldMk cId="4140486868" sldId="260"/>
            <ac:cxnSpMk id="21" creationId="{CDF57B02-07BB-407B-BB36-06D9C64A673E}"/>
          </ac:cxnSpMkLst>
        </pc:cxnChg>
        <pc:cxnChg chg="add">
          <ac:chgData name="Vansh Sachdev" userId="dfd929aa4a73c714" providerId="LiveId" clId="{86364085-FEAA-4369-97E0-FB8A68D62F80}" dt="2025-02-16T15:44:11.568" v="4" actId="26606"/>
          <ac:cxnSpMkLst>
            <pc:docMk/>
            <pc:sldMk cId="4140486868" sldId="260"/>
            <ac:cxnSpMk id="23" creationId="{C6855964-C920-48EB-8804-74291211C8A9}"/>
          </ac:cxnSpMkLst>
        </pc:cxnChg>
      </pc:sldChg>
      <pc:sldChg chg="addSp delSp modSp mod setClrOvrMap">
        <pc:chgData name="Vansh Sachdev" userId="dfd929aa4a73c714" providerId="LiveId" clId="{86364085-FEAA-4369-97E0-FB8A68D62F80}" dt="2025-02-16T15:53:43.652" v="106" actId="1076"/>
        <pc:sldMkLst>
          <pc:docMk/>
          <pc:sldMk cId="1201493800" sldId="264"/>
        </pc:sldMkLst>
        <pc:spChg chg="mod">
          <ac:chgData name="Vansh Sachdev" userId="dfd929aa4a73c714" providerId="LiveId" clId="{86364085-FEAA-4369-97E0-FB8A68D62F80}" dt="2025-02-16T15:53:39.585" v="105" actId="14100"/>
          <ac:spMkLst>
            <pc:docMk/>
            <pc:sldMk cId="1201493800" sldId="264"/>
            <ac:spMk id="2" creationId="{A952BC60-6EBF-1FC8-F197-0B6EFDDBC9B9}"/>
          </ac:spMkLst>
        </pc:spChg>
        <pc:spChg chg="del">
          <ac:chgData name="Vansh Sachdev" userId="dfd929aa4a73c714" providerId="LiveId" clId="{86364085-FEAA-4369-97E0-FB8A68D62F80}" dt="2025-02-16T15:53:14.701" v="100" actId="26606"/>
          <ac:spMkLst>
            <pc:docMk/>
            <pc:sldMk cId="1201493800" sldId="264"/>
            <ac:spMk id="3" creationId="{F15386EF-65C5-F0B4-781E-845A67029F66}"/>
          </ac:spMkLst>
        </pc:spChg>
        <pc:spChg chg="del">
          <ac:chgData name="Vansh Sachdev" userId="dfd929aa4a73c714" providerId="LiveId" clId="{86364085-FEAA-4369-97E0-FB8A68D62F80}" dt="2025-02-16T15:53:14.701" v="100" actId="26606"/>
          <ac:spMkLst>
            <pc:docMk/>
            <pc:sldMk cId="1201493800" sldId="264"/>
            <ac:spMk id="15" creationId="{E49D7415-2F11-44C2-B6AA-13A25B6814B9}"/>
          </ac:spMkLst>
        </pc:spChg>
        <pc:spChg chg="add">
          <ac:chgData name="Vansh Sachdev" userId="dfd929aa4a73c714" providerId="LiveId" clId="{86364085-FEAA-4369-97E0-FB8A68D62F80}" dt="2025-02-16T15:53:14.701" v="100" actId="26606"/>
          <ac:spMkLst>
            <pc:docMk/>
            <pc:sldMk cId="1201493800" sldId="264"/>
            <ac:spMk id="25" creationId="{33E93247-6229-44AB-A550-739E971E690B}"/>
          </ac:spMkLst>
        </pc:spChg>
        <pc:spChg chg="add">
          <ac:chgData name="Vansh Sachdev" userId="dfd929aa4a73c714" providerId="LiveId" clId="{86364085-FEAA-4369-97E0-FB8A68D62F80}" dt="2025-02-16T15:53:14.701" v="100" actId="26606"/>
          <ac:spMkLst>
            <pc:docMk/>
            <pc:sldMk cId="1201493800" sldId="264"/>
            <ac:spMk id="27" creationId="{612349FF-7742-42ED-ADF3-238B5DDD176C}"/>
          </ac:spMkLst>
        </pc:spChg>
        <pc:picChg chg="mod">
          <ac:chgData name="Vansh Sachdev" userId="dfd929aa4a73c714" providerId="LiveId" clId="{86364085-FEAA-4369-97E0-FB8A68D62F80}" dt="2025-02-16T15:53:43.652" v="106" actId="1076"/>
          <ac:picMkLst>
            <pc:docMk/>
            <pc:sldMk cId="1201493800" sldId="264"/>
            <ac:picMk id="4" creationId="{D4B755A9-5D11-895E-0B62-9C2C6591E27B}"/>
          </ac:picMkLst>
        </pc:picChg>
        <pc:cxnChg chg="del">
          <ac:chgData name="Vansh Sachdev" userId="dfd929aa4a73c714" providerId="LiveId" clId="{86364085-FEAA-4369-97E0-FB8A68D62F80}" dt="2025-02-16T15:53:14.701" v="100" actId="26606"/>
          <ac:cxnSpMkLst>
            <pc:docMk/>
            <pc:sldMk cId="1201493800" sldId="264"/>
            <ac:cxnSpMk id="16" creationId="{D2E57F3D-33BE-4306-87E6-245763719516}"/>
          </ac:cxnSpMkLst>
        </pc:cxnChg>
        <pc:cxnChg chg="add">
          <ac:chgData name="Vansh Sachdev" userId="dfd929aa4a73c714" providerId="LiveId" clId="{86364085-FEAA-4369-97E0-FB8A68D62F80}" dt="2025-02-16T15:53:14.701" v="100" actId="26606"/>
          <ac:cxnSpMkLst>
            <pc:docMk/>
            <pc:sldMk cId="1201493800" sldId="264"/>
            <ac:cxnSpMk id="21" creationId="{F64F9B95-9045-48D2-B9F3-2927E98F54AA}"/>
          </ac:cxnSpMkLst>
        </pc:cxnChg>
        <pc:cxnChg chg="add">
          <ac:chgData name="Vansh Sachdev" userId="dfd929aa4a73c714" providerId="LiveId" clId="{86364085-FEAA-4369-97E0-FB8A68D62F80}" dt="2025-02-16T15:53:14.701" v="100" actId="26606"/>
          <ac:cxnSpMkLst>
            <pc:docMk/>
            <pc:sldMk cId="1201493800" sldId="264"/>
            <ac:cxnSpMk id="23" creationId="{085AA86F-6A4D-4BCB-A045-D992CDC2959B}"/>
          </ac:cxnSpMkLst>
        </pc:cxnChg>
      </pc:sldChg>
      <pc:sldChg chg="modSp mod">
        <pc:chgData name="Vansh Sachdev" userId="dfd929aa4a73c714" providerId="LiveId" clId="{86364085-FEAA-4369-97E0-FB8A68D62F80}" dt="2025-02-16T16:31:40.313" v="115" actId="14100"/>
        <pc:sldMkLst>
          <pc:docMk/>
          <pc:sldMk cId="3479800934" sldId="265"/>
        </pc:sldMkLst>
        <pc:picChg chg="mod">
          <ac:chgData name="Vansh Sachdev" userId="dfd929aa4a73c714" providerId="LiveId" clId="{86364085-FEAA-4369-97E0-FB8A68D62F80}" dt="2025-02-16T16:31:40.313" v="115" actId="14100"/>
          <ac:picMkLst>
            <pc:docMk/>
            <pc:sldMk cId="3479800934" sldId="265"/>
            <ac:picMk id="4" creationId="{CEF62F42-E189-BFC4-97F5-E5438B124210}"/>
          </ac:picMkLst>
        </pc:picChg>
      </pc:sldChg>
      <pc:sldChg chg="modSp mod">
        <pc:chgData name="Vansh Sachdev" userId="dfd929aa4a73c714" providerId="LiveId" clId="{86364085-FEAA-4369-97E0-FB8A68D62F80}" dt="2025-02-16T16:30:07.461" v="107" actId="1076"/>
        <pc:sldMkLst>
          <pc:docMk/>
          <pc:sldMk cId="1064318981" sldId="266"/>
        </pc:sldMkLst>
        <pc:picChg chg="mod">
          <ac:chgData name="Vansh Sachdev" userId="dfd929aa4a73c714" providerId="LiveId" clId="{86364085-FEAA-4369-97E0-FB8A68D62F80}" dt="2025-02-16T16:30:07.461" v="107" actId="1076"/>
          <ac:picMkLst>
            <pc:docMk/>
            <pc:sldMk cId="1064318981" sldId="266"/>
            <ac:picMk id="5" creationId="{5D01384D-8163-ABCE-20E4-937261511088}"/>
          </ac:picMkLst>
        </pc:picChg>
      </pc:sldChg>
      <pc:sldChg chg="modSp mod">
        <pc:chgData name="Vansh Sachdev" userId="dfd929aa4a73c714" providerId="LiveId" clId="{86364085-FEAA-4369-97E0-FB8A68D62F80}" dt="2025-02-16T16:30:56.517" v="111" actId="1076"/>
        <pc:sldMkLst>
          <pc:docMk/>
          <pc:sldMk cId="1669222830" sldId="267"/>
        </pc:sldMkLst>
        <pc:picChg chg="mod">
          <ac:chgData name="Vansh Sachdev" userId="dfd929aa4a73c714" providerId="LiveId" clId="{86364085-FEAA-4369-97E0-FB8A68D62F80}" dt="2025-02-16T16:30:56.517" v="111" actId="1076"/>
          <ac:picMkLst>
            <pc:docMk/>
            <pc:sldMk cId="1669222830" sldId="267"/>
            <ac:picMk id="4" creationId="{20002F15-9E92-0A75-5165-BC9B106E27AC}"/>
          </ac:picMkLst>
        </pc:picChg>
      </pc:sldChg>
      <pc:sldChg chg="addSp delSp modSp new mod setBg setClrOvrMap">
        <pc:chgData name="Vansh Sachdev" userId="dfd929aa4a73c714" providerId="LiveId" clId="{86364085-FEAA-4369-97E0-FB8A68D62F80}" dt="2025-02-16T15:50:18.198" v="99" actId="1076"/>
        <pc:sldMkLst>
          <pc:docMk/>
          <pc:sldMk cId="1142060718" sldId="269"/>
        </pc:sldMkLst>
        <pc:spChg chg="mod ord">
          <ac:chgData name="Vansh Sachdev" userId="dfd929aa4a73c714" providerId="LiveId" clId="{86364085-FEAA-4369-97E0-FB8A68D62F80}" dt="2025-02-16T15:50:18.198" v="99" actId="1076"/>
          <ac:spMkLst>
            <pc:docMk/>
            <pc:sldMk cId="1142060718" sldId="269"/>
            <ac:spMk id="2" creationId="{F1385BEC-E578-9056-E895-8180FD0409FE}"/>
          </ac:spMkLst>
        </pc:spChg>
        <pc:spChg chg="del">
          <ac:chgData name="Vansh Sachdev" userId="dfd929aa4a73c714" providerId="LiveId" clId="{86364085-FEAA-4369-97E0-FB8A68D62F80}" dt="2025-02-16T15:48:38.547" v="7"/>
          <ac:spMkLst>
            <pc:docMk/>
            <pc:sldMk cId="1142060718" sldId="269"/>
            <ac:spMk id="3" creationId="{69B12059-E356-8D34-EDC9-6F75095AF946}"/>
          </ac:spMkLst>
        </pc:spChg>
        <pc:spChg chg="add del">
          <ac:chgData name="Vansh Sachdev" userId="dfd929aa4a73c714" providerId="LiveId" clId="{86364085-FEAA-4369-97E0-FB8A68D62F80}" dt="2025-02-16T15:49:50.994" v="93" actId="478"/>
          <ac:spMkLst>
            <pc:docMk/>
            <pc:sldMk cId="1142060718" sldId="269"/>
            <ac:spMk id="9" creationId="{56C7DD0A-320C-C59E-6088-2F4EA6CAB6E9}"/>
          </ac:spMkLst>
        </pc:spChg>
        <pc:spChg chg="add del">
          <ac:chgData name="Vansh Sachdev" userId="dfd929aa4a73c714" providerId="LiveId" clId="{86364085-FEAA-4369-97E0-FB8A68D62F80}" dt="2025-02-16T15:49:43.407" v="89" actId="26606"/>
          <ac:spMkLst>
            <pc:docMk/>
            <pc:sldMk cId="1142060718" sldId="269"/>
            <ac:spMk id="14" creationId="{33E93247-6229-44AB-A550-739E971E690B}"/>
          </ac:spMkLst>
        </pc:spChg>
        <pc:spChg chg="add del">
          <ac:chgData name="Vansh Sachdev" userId="dfd929aa4a73c714" providerId="LiveId" clId="{86364085-FEAA-4369-97E0-FB8A68D62F80}" dt="2025-02-16T15:49:43.407" v="89" actId="26606"/>
          <ac:spMkLst>
            <pc:docMk/>
            <pc:sldMk cId="1142060718" sldId="269"/>
            <ac:spMk id="16" creationId="{6BB6B482-ACCA-4938-8AEA-49D525C17221}"/>
          </ac:spMkLst>
        </pc:spChg>
        <pc:spChg chg="add del">
          <ac:chgData name="Vansh Sachdev" userId="dfd929aa4a73c714" providerId="LiveId" clId="{86364085-FEAA-4369-97E0-FB8A68D62F80}" dt="2025-02-16T15:49:44.850" v="91" actId="26606"/>
          <ac:spMkLst>
            <pc:docMk/>
            <pc:sldMk cId="1142060718" sldId="269"/>
            <ac:spMk id="22" creationId="{33E93247-6229-44AB-A550-739E971E690B}"/>
          </ac:spMkLst>
        </pc:spChg>
        <pc:spChg chg="add del">
          <ac:chgData name="Vansh Sachdev" userId="dfd929aa4a73c714" providerId="LiveId" clId="{86364085-FEAA-4369-97E0-FB8A68D62F80}" dt="2025-02-16T15:50:11.912" v="98" actId="26606"/>
          <ac:spMkLst>
            <pc:docMk/>
            <pc:sldMk cId="1142060718" sldId="269"/>
            <ac:spMk id="25" creationId="{E49D7415-2F11-44C2-B6AA-13A25B6814B9}"/>
          </ac:spMkLst>
        </pc:spChg>
        <pc:spChg chg="add del">
          <ac:chgData name="Vansh Sachdev" userId="dfd929aa4a73c714" providerId="LiveId" clId="{86364085-FEAA-4369-97E0-FB8A68D62F80}" dt="2025-02-16T15:50:08.964" v="95" actId="26606"/>
          <ac:spMkLst>
            <pc:docMk/>
            <pc:sldMk cId="1142060718" sldId="269"/>
            <ac:spMk id="36" creationId="{80B98925-0550-1AFB-C1DC-02792400FB71}"/>
          </ac:spMkLst>
        </pc:spChg>
        <pc:spChg chg="add del">
          <ac:chgData name="Vansh Sachdev" userId="dfd929aa4a73c714" providerId="LiveId" clId="{86364085-FEAA-4369-97E0-FB8A68D62F80}" dt="2025-02-16T15:50:08.964" v="95" actId="26606"/>
          <ac:spMkLst>
            <pc:docMk/>
            <pc:sldMk cId="1142060718" sldId="269"/>
            <ac:spMk id="38" creationId="{0CCA9273-E74E-A306-1F74-BEF9EDA30500}"/>
          </ac:spMkLst>
        </pc:spChg>
        <pc:spChg chg="add del">
          <ac:chgData name="Vansh Sachdev" userId="dfd929aa4a73c714" providerId="LiveId" clId="{86364085-FEAA-4369-97E0-FB8A68D62F80}" dt="2025-02-16T15:50:11.890" v="97" actId="26606"/>
          <ac:spMkLst>
            <pc:docMk/>
            <pc:sldMk cId="1142060718" sldId="269"/>
            <ac:spMk id="43" creationId="{33E93247-6229-44AB-A550-739E971E690B}"/>
          </ac:spMkLst>
        </pc:spChg>
        <pc:spChg chg="add del">
          <ac:chgData name="Vansh Sachdev" userId="dfd929aa4a73c714" providerId="LiveId" clId="{86364085-FEAA-4369-97E0-FB8A68D62F80}" dt="2025-02-16T15:50:11.890" v="97" actId="26606"/>
          <ac:spMkLst>
            <pc:docMk/>
            <pc:sldMk cId="1142060718" sldId="269"/>
            <ac:spMk id="44" creationId="{6BB6B482-ACCA-4938-8AEA-49D525C17221}"/>
          </ac:spMkLst>
        </pc:spChg>
        <pc:spChg chg="add">
          <ac:chgData name="Vansh Sachdev" userId="dfd929aa4a73c714" providerId="LiveId" clId="{86364085-FEAA-4369-97E0-FB8A68D62F80}" dt="2025-02-16T15:50:11.912" v="98" actId="26606"/>
          <ac:spMkLst>
            <pc:docMk/>
            <pc:sldMk cId="1142060718" sldId="269"/>
            <ac:spMk id="48" creationId="{33E93247-6229-44AB-A550-739E971E690B}"/>
          </ac:spMkLst>
        </pc:spChg>
        <pc:spChg chg="add">
          <ac:chgData name="Vansh Sachdev" userId="dfd929aa4a73c714" providerId="LiveId" clId="{86364085-FEAA-4369-97E0-FB8A68D62F80}" dt="2025-02-16T15:50:11.912" v="98" actId="26606"/>
          <ac:spMkLst>
            <pc:docMk/>
            <pc:sldMk cId="1142060718" sldId="269"/>
            <ac:spMk id="49" creationId="{612349FF-7742-42ED-ADF3-238B5DDD176C}"/>
          </ac:spMkLst>
        </pc:spChg>
        <pc:picChg chg="add mod">
          <ac:chgData name="Vansh Sachdev" userId="dfd929aa4a73c714" providerId="LiveId" clId="{86364085-FEAA-4369-97E0-FB8A68D62F80}" dt="2025-02-16T15:50:11.912" v="98" actId="26606"/>
          <ac:picMkLst>
            <pc:docMk/>
            <pc:sldMk cId="1142060718" sldId="269"/>
            <ac:picMk id="5" creationId="{10877316-859F-B721-E07B-FC51237BFDEC}"/>
          </ac:picMkLst>
        </pc:picChg>
        <pc:cxnChg chg="add del">
          <ac:chgData name="Vansh Sachdev" userId="dfd929aa4a73c714" providerId="LiveId" clId="{86364085-FEAA-4369-97E0-FB8A68D62F80}" dt="2025-02-16T15:49:43.407" v="89" actId="26606"/>
          <ac:cxnSpMkLst>
            <pc:docMk/>
            <pc:sldMk cId="1142060718" sldId="269"/>
            <ac:cxnSpMk id="10" creationId="{F64F9B95-9045-48D2-B9F3-2927E98F54AA}"/>
          </ac:cxnSpMkLst>
        </pc:cxnChg>
        <pc:cxnChg chg="add del">
          <ac:chgData name="Vansh Sachdev" userId="dfd929aa4a73c714" providerId="LiveId" clId="{86364085-FEAA-4369-97E0-FB8A68D62F80}" dt="2025-02-16T15:49:43.407" v="89" actId="26606"/>
          <ac:cxnSpMkLst>
            <pc:docMk/>
            <pc:sldMk cId="1142060718" sldId="269"/>
            <ac:cxnSpMk id="12" creationId="{085AA86F-6A4D-4BCB-A045-D992CDC2959B}"/>
          </ac:cxnSpMkLst>
        </pc:cxnChg>
        <pc:cxnChg chg="add del">
          <ac:chgData name="Vansh Sachdev" userId="dfd929aa4a73c714" providerId="LiveId" clId="{86364085-FEAA-4369-97E0-FB8A68D62F80}" dt="2025-02-16T15:49:43.407" v="89" actId="26606"/>
          <ac:cxnSpMkLst>
            <pc:docMk/>
            <pc:sldMk cId="1142060718" sldId="269"/>
            <ac:cxnSpMk id="18" creationId="{EE2E603F-4A95-4FE8-BB06-211DFD75DBEF}"/>
          </ac:cxnSpMkLst>
        </pc:cxnChg>
        <pc:cxnChg chg="add del">
          <ac:chgData name="Vansh Sachdev" userId="dfd929aa4a73c714" providerId="LiveId" clId="{86364085-FEAA-4369-97E0-FB8A68D62F80}" dt="2025-02-16T15:49:44.850" v="91" actId="26606"/>
          <ac:cxnSpMkLst>
            <pc:docMk/>
            <pc:sldMk cId="1142060718" sldId="269"/>
            <ac:cxnSpMk id="20" creationId="{F64F9B95-9045-48D2-B9F3-2927E98F54AA}"/>
          </ac:cxnSpMkLst>
        </pc:cxnChg>
        <pc:cxnChg chg="add del">
          <ac:chgData name="Vansh Sachdev" userId="dfd929aa4a73c714" providerId="LiveId" clId="{86364085-FEAA-4369-97E0-FB8A68D62F80}" dt="2025-02-16T15:49:44.850" v="91" actId="26606"/>
          <ac:cxnSpMkLst>
            <pc:docMk/>
            <pc:sldMk cId="1142060718" sldId="269"/>
            <ac:cxnSpMk id="21" creationId="{085AA86F-6A4D-4BCB-A045-D992CDC2959B}"/>
          </ac:cxnSpMkLst>
        </pc:cxnChg>
        <pc:cxnChg chg="add del">
          <ac:chgData name="Vansh Sachdev" userId="dfd929aa4a73c714" providerId="LiveId" clId="{86364085-FEAA-4369-97E0-FB8A68D62F80}" dt="2025-02-16T15:49:44.850" v="91" actId="26606"/>
          <ac:cxnSpMkLst>
            <pc:docMk/>
            <pc:sldMk cId="1142060718" sldId="269"/>
            <ac:cxnSpMk id="23" creationId="{EE2E603F-4A95-4FE8-BB06-211DFD75DBEF}"/>
          </ac:cxnSpMkLst>
        </pc:cxnChg>
        <pc:cxnChg chg="add del">
          <ac:chgData name="Vansh Sachdev" userId="dfd929aa4a73c714" providerId="LiveId" clId="{86364085-FEAA-4369-97E0-FB8A68D62F80}" dt="2025-02-16T15:50:11.912" v="98" actId="26606"/>
          <ac:cxnSpMkLst>
            <pc:docMk/>
            <pc:sldMk cId="1142060718" sldId="269"/>
            <ac:cxnSpMk id="26" creationId="{A7C10D4C-8DED-200E-3237-3345F3F2A188}"/>
          </ac:cxnSpMkLst>
        </pc:cxnChg>
        <pc:cxnChg chg="add del">
          <ac:chgData name="Vansh Sachdev" userId="dfd929aa4a73c714" providerId="LiveId" clId="{86364085-FEAA-4369-97E0-FB8A68D62F80}" dt="2025-02-16T15:50:11.912" v="98" actId="26606"/>
          <ac:cxnSpMkLst>
            <pc:docMk/>
            <pc:sldMk cId="1142060718" sldId="269"/>
            <ac:cxnSpMk id="27" creationId="{E8F7F80F-9EDD-0EEA-B6D7-E116EBA4FAD2}"/>
          </ac:cxnSpMkLst>
        </pc:cxnChg>
        <pc:cxnChg chg="add del">
          <ac:chgData name="Vansh Sachdev" userId="dfd929aa4a73c714" providerId="LiveId" clId="{86364085-FEAA-4369-97E0-FB8A68D62F80}" dt="2025-02-16T15:50:08.964" v="95" actId="26606"/>
          <ac:cxnSpMkLst>
            <pc:docMk/>
            <pc:sldMk cId="1142060718" sldId="269"/>
            <ac:cxnSpMk id="32" creationId="{F64F9B95-9045-48D2-B9F3-2927E98F54AA}"/>
          </ac:cxnSpMkLst>
        </pc:cxnChg>
        <pc:cxnChg chg="add del">
          <ac:chgData name="Vansh Sachdev" userId="dfd929aa4a73c714" providerId="LiveId" clId="{86364085-FEAA-4369-97E0-FB8A68D62F80}" dt="2025-02-16T15:50:08.964" v="95" actId="26606"/>
          <ac:cxnSpMkLst>
            <pc:docMk/>
            <pc:sldMk cId="1142060718" sldId="269"/>
            <ac:cxnSpMk id="34" creationId="{085AA86F-6A4D-4BCB-A045-D992CDC2959B}"/>
          </ac:cxnSpMkLst>
        </pc:cxnChg>
        <pc:cxnChg chg="add del">
          <ac:chgData name="Vansh Sachdev" userId="dfd929aa4a73c714" providerId="LiveId" clId="{86364085-FEAA-4369-97E0-FB8A68D62F80}" dt="2025-02-16T15:50:11.890" v="97" actId="26606"/>
          <ac:cxnSpMkLst>
            <pc:docMk/>
            <pc:sldMk cId="1142060718" sldId="269"/>
            <ac:cxnSpMk id="40" creationId="{EE2E603F-4A95-4FE8-BB06-211DFD75DBEF}"/>
          </ac:cxnSpMkLst>
        </pc:cxnChg>
        <pc:cxnChg chg="add del">
          <ac:chgData name="Vansh Sachdev" userId="dfd929aa4a73c714" providerId="LiveId" clId="{86364085-FEAA-4369-97E0-FB8A68D62F80}" dt="2025-02-16T15:50:11.890" v="97" actId="26606"/>
          <ac:cxnSpMkLst>
            <pc:docMk/>
            <pc:sldMk cId="1142060718" sldId="269"/>
            <ac:cxnSpMk id="41" creationId="{F64F9B95-9045-48D2-B9F3-2927E98F54AA}"/>
          </ac:cxnSpMkLst>
        </pc:cxnChg>
        <pc:cxnChg chg="add del">
          <ac:chgData name="Vansh Sachdev" userId="dfd929aa4a73c714" providerId="LiveId" clId="{86364085-FEAA-4369-97E0-FB8A68D62F80}" dt="2025-02-16T15:50:11.890" v="97" actId="26606"/>
          <ac:cxnSpMkLst>
            <pc:docMk/>
            <pc:sldMk cId="1142060718" sldId="269"/>
            <ac:cxnSpMk id="42" creationId="{085AA86F-6A4D-4BCB-A045-D992CDC2959B}"/>
          </ac:cxnSpMkLst>
        </pc:cxnChg>
        <pc:cxnChg chg="add">
          <ac:chgData name="Vansh Sachdev" userId="dfd929aa4a73c714" providerId="LiveId" clId="{86364085-FEAA-4369-97E0-FB8A68D62F80}" dt="2025-02-16T15:50:11.912" v="98" actId="26606"/>
          <ac:cxnSpMkLst>
            <pc:docMk/>
            <pc:sldMk cId="1142060718" sldId="269"/>
            <ac:cxnSpMk id="46" creationId="{F64F9B95-9045-48D2-B9F3-2927E98F54AA}"/>
          </ac:cxnSpMkLst>
        </pc:cxnChg>
        <pc:cxnChg chg="add">
          <ac:chgData name="Vansh Sachdev" userId="dfd929aa4a73c714" providerId="LiveId" clId="{86364085-FEAA-4369-97E0-FB8A68D62F80}" dt="2025-02-16T15:50:11.912" v="98" actId="26606"/>
          <ac:cxnSpMkLst>
            <pc:docMk/>
            <pc:sldMk cId="1142060718" sldId="269"/>
            <ac:cxnSpMk id="47" creationId="{085AA86F-6A4D-4BCB-A045-D992CDC2959B}"/>
          </ac:cxnSpMkLst>
        </pc:cxnChg>
      </pc:sldChg>
    </pc:docChg>
  </pc:docChgLst>
  <pc:docChgLst>
    <pc:chgData name="Marmik Parashar" userId="cc60451c2f5362ef" providerId="Windows Live" clId="Web-{50CD8289-2326-48E8-80A7-28EEF32803F1}"/>
    <pc:docChg chg="modSld">
      <pc:chgData name="Marmik Parashar" userId="cc60451c2f5362ef" providerId="Windows Live" clId="Web-{50CD8289-2326-48E8-80A7-28EEF32803F1}" dt="2025-02-16T16:34:04.982" v="62" actId="20577"/>
      <pc:docMkLst>
        <pc:docMk/>
      </pc:docMkLst>
      <pc:sldChg chg="modSp">
        <pc:chgData name="Marmik Parashar" userId="cc60451c2f5362ef" providerId="Windows Live" clId="Web-{50CD8289-2326-48E8-80A7-28EEF32803F1}" dt="2025-02-16T16:34:04.982" v="62" actId="20577"/>
        <pc:sldMkLst>
          <pc:docMk/>
          <pc:sldMk cId="933205813" sldId="258"/>
        </pc:sldMkLst>
        <pc:spChg chg="mod">
          <ac:chgData name="Marmik Parashar" userId="cc60451c2f5362ef" providerId="Windows Live" clId="Web-{50CD8289-2326-48E8-80A7-28EEF32803F1}" dt="2025-02-16T16:34:04.982" v="62" actId="20577"/>
          <ac:spMkLst>
            <pc:docMk/>
            <pc:sldMk cId="933205813" sldId="258"/>
            <ac:spMk id="3" creationId="{745B7A67-21F4-0DCB-1B69-3303EBE9E478}"/>
          </ac:spMkLst>
        </pc:spChg>
      </pc:sldChg>
      <pc:sldChg chg="modSp">
        <pc:chgData name="Marmik Parashar" userId="cc60451c2f5362ef" providerId="Windows Live" clId="Web-{50CD8289-2326-48E8-80A7-28EEF32803F1}" dt="2025-02-16T16:29:56.980" v="25" actId="1076"/>
        <pc:sldMkLst>
          <pc:docMk/>
          <pc:sldMk cId="3055071450" sldId="261"/>
        </pc:sldMkLst>
        <pc:picChg chg="mod">
          <ac:chgData name="Marmik Parashar" userId="cc60451c2f5362ef" providerId="Windows Live" clId="Web-{50CD8289-2326-48E8-80A7-28EEF32803F1}" dt="2025-02-16T16:29:56.980" v="25" actId="1076"/>
          <ac:picMkLst>
            <pc:docMk/>
            <pc:sldMk cId="3055071450" sldId="261"/>
            <ac:picMk id="4" creationId="{31A5F819-BF59-682B-EB57-3DAF8DBA6801}"/>
          </ac:picMkLst>
        </pc:picChg>
      </pc:sldChg>
      <pc:sldChg chg="modSp">
        <pc:chgData name="Marmik Parashar" userId="cc60451c2f5362ef" providerId="Windows Live" clId="Web-{50CD8289-2326-48E8-80A7-28EEF32803F1}" dt="2025-02-16T16:33:13.498" v="57" actId="14100"/>
        <pc:sldMkLst>
          <pc:docMk/>
          <pc:sldMk cId="132475282" sldId="262"/>
        </pc:sldMkLst>
        <pc:picChg chg="mod">
          <ac:chgData name="Marmik Parashar" userId="cc60451c2f5362ef" providerId="Windows Live" clId="Web-{50CD8289-2326-48E8-80A7-28EEF32803F1}" dt="2025-02-16T16:33:13.498" v="57" actId="14100"/>
          <ac:picMkLst>
            <pc:docMk/>
            <pc:sldMk cId="132475282" sldId="262"/>
            <ac:picMk id="4" creationId="{B2008387-748E-7A65-D8AC-30E6E09D36CE}"/>
          </ac:picMkLst>
        </pc:picChg>
      </pc:sldChg>
      <pc:sldChg chg="delSp modSp">
        <pc:chgData name="Marmik Parashar" userId="cc60451c2f5362ef" providerId="Windows Live" clId="Web-{50CD8289-2326-48E8-80A7-28EEF32803F1}" dt="2025-02-16T16:32:51.857" v="53" actId="14100"/>
        <pc:sldMkLst>
          <pc:docMk/>
          <pc:sldMk cId="3479800934" sldId="265"/>
        </pc:sldMkLst>
        <pc:spChg chg="del">
          <ac:chgData name="Marmik Parashar" userId="cc60451c2f5362ef" providerId="Windows Live" clId="Web-{50CD8289-2326-48E8-80A7-28EEF32803F1}" dt="2025-02-16T16:32:08.216" v="51"/>
          <ac:spMkLst>
            <pc:docMk/>
            <pc:sldMk cId="3479800934" sldId="265"/>
            <ac:spMk id="30" creationId="{FE5B5FEC-BB37-E024-5647-3AD067DC4DBA}"/>
          </ac:spMkLst>
        </pc:spChg>
        <pc:picChg chg="mod">
          <ac:chgData name="Marmik Parashar" userId="cc60451c2f5362ef" providerId="Windows Live" clId="Web-{50CD8289-2326-48E8-80A7-28EEF32803F1}" dt="2025-02-16T16:32:51.857" v="53" actId="14100"/>
          <ac:picMkLst>
            <pc:docMk/>
            <pc:sldMk cId="3479800934" sldId="265"/>
            <ac:picMk id="4" creationId="{CEF62F42-E189-BFC4-97F5-E5438B124210}"/>
          </ac:picMkLst>
        </pc:picChg>
      </pc:sldChg>
      <pc:sldChg chg="modSp">
        <pc:chgData name="Marmik Parashar" userId="cc60451c2f5362ef" providerId="Windows Live" clId="Web-{50CD8289-2326-48E8-80A7-28EEF32803F1}" dt="2025-02-16T16:30:50.106" v="50" actId="14100"/>
        <pc:sldMkLst>
          <pc:docMk/>
          <pc:sldMk cId="1669222830" sldId="267"/>
        </pc:sldMkLst>
        <pc:spChg chg="mod">
          <ac:chgData name="Marmik Parashar" userId="cc60451c2f5362ef" providerId="Windows Live" clId="Web-{50CD8289-2326-48E8-80A7-28EEF32803F1}" dt="2025-02-16T16:30:50.106" v="50" actId="14100"/>
          <ac:spMkLst>
            <pc:docMk/>
            <pc:sldMk cId="1669222830" sldId="267"/>
            <ac:spMk id="2" creationId="{6814ECF1-FC2D-96AF-8AF6-44737AC883B9}"/>
          </ac:spMkLst>
        </pc:spChg>
        <pc:picChg chg="mod">
          <ac:chgData name="Marmik Parashar" userId="cc60451c2f5362ef" providerId="Windows Live" clId="Web-{50CD8289-2326-48E8-80A7-28EEF32803F1}" dt="2025-02-16T16:27:19.964" v="0" actId="1076"/>
          <ac:picMkLst>
            <pc:docMk/>
            <pc:sldMk cId="1669222830" sldId="267"/>
            <ac:picMk id="4" creationId="{20002F15-9E92-0A75-5165-BC9B106E27A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2/16/2025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04345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2/16/2025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58754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2/16/2025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17344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2/16/2025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05228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2/16/2025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8211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2/16/2025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6804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2/16/2025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6594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2/16/2025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32710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2/16/2025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36246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2/16/2025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78708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2/16/2025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6920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2/16/2025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2742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 up of a solar panel">
            <a:extLst>
              <a:ext uri="{FF2B5EF4-FFF2-40B4-BE49-F238E27FC236}">
                <a16:creationId xmlns:a16="http://schemas.microsoft.com/office/drawing/2014/main" id="{6A933036-A3EF-CCB1-B04E-A5903E1DF712}"/>
              </a:ext>
            </a:extLst>
          </p:cNvPr>
          <p:cNvPicPr>
            <a:picLocks noChangeAspect="1"/>
          </p:cNvPicPr>
          <p:nvPr/>
        </p:nvPicPr>
        <p:blipFill>
          <a:blip r:embed="rId2"/>
          <a:srcRect l="21588" r="19583" b="-1"/>
          <a:stretch/>
        </p:blipFill>
        <p:spPr>
          <a:xfrm>
            <a:off x="20" y="10"/>
            <a:ext cx="6044164" cy="6857990"/>
          </a:xfrm>
          <a:prstGeom prst="rect">
            <a:avLst/>
          </a:prstGeom>
        </p:spPr>
      </p:pic>
      <p:sp>
        <p:nvSpPr>
          <p:cNvPr id="2" name="Title 1">
            <a:extLst>
              <a:ext uri="{FF2B5EF4-FFF2-40B4-BE49-F238E27FC236}">
                <a16:creationId xmlns:a16="http://schemas.microsoft.com/office/drawing/2014/main" id="{34BB250A-1BDE-86D2-9B0A-973B4B096508}"/>
              </a:ext>
            </a:extLst>
          </p:cNvPr>
          <p:cNvSpPr>
            <a:spLocks noGrp="1"/>
          </p:cNvSpPr>
          <p:nvPr>
            <p:ph type="ctrTitle" idx="4294967295"/>
          </p:nvPr>
        </p:nvSpPr>
        <p:spPr>
          <a:xfrm>
            <a:off x="6696186" y="909637"/>
            <a:ext cx="4800600" cy="1307592"/>
          </a:xfrm>
        </p:spPr>
        <p:txBody>
          <a:bodyPr vert="horz" lIns="91440" tIns="45720" rIns="91440" bIns="45720" rtlCol="0" anchor="t">
            <a:normAutofit/>
          </a:bodyPr>
          <a:lstStyle/>
          <a:p>
            <a:pPr>
              <a:lnSpc>
                <a:spcPct val="90000"/>
              </a:lnSpc>
            </a:pPr>
            <a:r>
              <a:rPr lang="en-US" sz="3100"/>
              <a:t>Forecasting Electrical Energy Consumption</a:t>
            </a:r>
          </a:p>
        </p:txBody>
      </p:sp>
      <p:sp>
        <p:nvSpPr>
          <p:cNvPr id="3" name="Subtitle 2">
            <a:extLst>
              <a:ext uri="{FF2B5EF4-FFF2-40B4-BE49-F238E27FC236}">
                <a16:creationId xmlns:a16="http://schemas.microsoft.com/office/drawing/2014/main" id="{F65F8618-CFB2-5992-9041-C2650C91BE6D}"/>
              </a:ext>
            </a:extLst>
          </p:cNvPr>
          <p:cNvSpPr>
            <a:spLocks noGrp="1"/>
          </p:cNvSpPr>
          <p:nvPr>
            <p:ph type="subTitle" idx="4294967295"/>
          </p:nvPr>
        </p:nvSpPr>
        <p:spPr>
          <a:xfrm>
            <a:off x="6696186" y="2221992"/>
            <a:ext cx="4800600" cy="3739896"/>
          </a:xfrm>
        </p:spPr>
        <p:txBody>
          <a:bodyPr vert="horz" lIns="91440" tIns="45720" rIns="91440" bIns="45720" rtlCol="0">
            <a:normAutofit/>
          </a:bodyPr>
          <a:lstStyle/>
          <a:p>
            <a:r>
              <a:rPr lang="en-US" b="1"/>
              <a:t>Presented By: -</a:t>
            </a:r>
          </a:p>
          <a:p>
            <a:r>
              <a:rPr lang="en-US"/>
              <a:t>Marmik Parashar, Vansh Sachdeva, Ayushi Dadhich, Shashwat Mishra</a:t>
            </a:r>
          </a:p>
          <a:p>
            <a:r>
              <a:rPr lang="en-US" b="1"/>
              <a:t>Under Guidance Of: -</a:t>
            </a:r>
          </a:p>
          <a:p>
            <a:r>
              <a:rPr lang="en-US"/>
              <a:t>Mr Anurag Singh, Project Engineer CDAC Delhi</a:t>
            </a:r>
          </a:p>
        </p:txBody>
      </p:sp>
      <p:cxnSp>
        <p:nvCxnSpPr>
          <p:cNvPr id="28" name="Straight Connector 27">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52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3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3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3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3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7C5803-BECF-A7BB-386F-59F593AC2BA1}"/>
              </a:ext>
            </a:extLst>
          </p:cNvPr>
          <p:cNvSpPr>
            <a:spLocks noGrp="1"/>
          </p:cNvSpPr>
          <p:nvPr>
            <p:ph type="title"/>
          </p:nvPr>
        </p:nvSpPr>
        <p:spPr>
          <a:xfrm>
            <a:off x="3642630" y="448181"/>
            <a:ext cx="7445661" cy="1146939"/>
          </a:xfrm>
        </p:spPr>
        <p:txBody>
          <a:bodyPr vert="horz" lIns="91440" tIns="45720" rIns="91440" bIns="45720" rtlCol="0" anchor="t">
            <a:normAutofit/>
          </a:bodyPr>
          <a:lstStyle/>
          <a:p>
            <a:r>
              <a:rPr lang="en-US" sz="5400"/>
              <a:t>Web UI Interface</a:t>
            </a:r>
          </a:p>
        </p:txBody>
      </p:sp>
      <p:cxnSp>
        <p:nvCxnSpPr>
          <p:cNvPr id="15" name="Straight Connector 14">
            <a:extLst>
              <a:ext uri="{FF2B5EF4-FFF2-40B4-BE49-F238E27FC236}">
                <a16:creationId xmlns:a16="http://schemas.microsoft.com/office/drawing/2014/main" id="{F9600FFC-92AF-4AD3-9595-B0E23476BD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195590" y="661358"/>
            <a:ext cx="0" cy="576072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B2008387-748E-7A65-D8AC-30E6E09D36CE}"/>
              </a:ext>
            </a:extLst>
          </p:cNvPr>
          <p:cNvPicPr>
            <a:picLocks noGrp="1" noChangeAspect="1"/>
          </p:cNvPicPr>
          <p:nvPr>
            <p:ph idx="1"/>
          </p:nvPr>
        </p:nvPicPr>
        <p:blipFill>
          <a:blip r:embed="rId2"/>
          <a:stretch>
            <a:fillRect/>
          </a:stretch>
        </p:blipFill>
        <p:spPr>
          <a:xfrm>
            <a:off x="3492040" y="1714322"/>
            <a:ext cx="7759459" cy="4372610"/>
          </a:xfrm>
          <a:prstGeom prst="rect">
            <a:avLst/>
          </a:prstGeom>
        </p:spPr>
      </p:pic>
    </p:spTree>
    <p:extLst>
      <p:ext uri="{BB962C8B-B14F-4D97-AF65-F5344CB8AC3E}">
        <p14:creationId xmlns:p14="http://schemas.microsoft.com/office/powerpoint/2010/main" val="132475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9600FFC-92AF-4AD3-9595-B0E23476BD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195590" y="661358"/>
            <a:ext cx="0" cy="576072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CEF62F42-E189-BFC4-97F5-E5438B124210}"/>
              </a:ext>
            </a:extLst>
          </p:cNvPr>
          <p:cNvPicPr>
            <a:picLocks noGrp="1" noChangeAspect="1"/>
          </p:cNvPicPr>
          <p:nvPr>
            <p:ph idx="1"/>
          </p:nvPr>
        </p:nvPicPr>
        <p:blipFill>
          <a:blip r:embed="rId2"/>
          <a:stretch>
            <a:fillRect/>
          </a:stretch>
        </p:blipFill>
        <p:spPr>
          <a:xfrm>
            <a:off x="3383329" y="1090504"/>
            <a:ext cx="8361626" cy="5106138"/>
          </a:xfrm>
          <a:prstGeom prst="rect">
            <a:avLst/>
          </a:prstGeom>
        </p:spPr>
      </p:pic>
    </p:spTree>
    <p:extLst>
      <p:ext uri="{BB962C8B-B14F-4D97-AF65-F5344CB8AC3E}">
        <p14:creationId xmlns:p14="http://schemas.microsoft.com/office/powerpoint/2010/main" val="3479800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5D62A07-9AD7-21CC-93AE-8D550D026BAC}"/>
              </a:ext>
            </a:extLst>
          </p:cNvPr>
          <p:cNvSpPr>
            <a:spLocks noGrp="1"/>
          </p:cNvSpPr>
          <p:nvPr>
            <p:ph type="title"/>
          </p:nvPr>
        </p:nvSpPr>
        <p:spPr>
          <a:xfrm>
            <a:off x="590550" y="606323"/>
            <a:ext cx="10801350" cy="978772"/>
          </a:xfrm>
        </p:spPr>
        <p:txBody>
          <a:bodyPr vert="horz" lIns="91440" tIns="45720" rIns="91440" bIns="45720" rtlCol="0" anchor="t">
            <a:normAutofit/>
          </a:bodyPr>
          <a:lstStyle/>
          <a:p>
            <a:r>
              <a:rPr lang="en-US" sz="5400"/>
              <a:t>Power BI Dashboards</a:t>
            </a:r>
          </a:p>
        </p:txBody>
      </p:sp>
      <p:pic>
        <p:nvPicPr>
          <p:cNvPr id="5" name="Picture 4">
            <a:extLst>
              <a:ext uri="{FF2B5EF4-FFF2-40B4-BE49-F238E27FC236}">
                <a16:creationId xmlns:a16="http://schemas.microsoft.com/office/drawing/2014/main" id="{5D01384D-8163-ABCE-20E4-937261511088}"/>
              </a:ext>
            </a:extLst>
          </p:cNvPr>
          <p:cNvPicPr>
            <a:picLocks noChangeAspect="1"/>
          </p:cNvPicPr>
          <p:nvPr/>
        </p:nvPicPr>
        <p:blipFill>
          <a:blip r:embed="rId2"/>
          <a:stretch>
            <a:fillRect/>
          </a:stretch>
        </p:blipFill>
        <p:spPr>
          <a:xfrm>
            <a:off x="1289185" y="2191418"/>
            <a:ext cx="10102715" cy="4298075"/>
          </a:xfrm>
          <a:prstGeom prst="rect">
            <a:avLst/>
          </a:prstGeom>
        </p:spPr>
      </p:pic>
    </p:spTree>
    <p:extLst>
      <p:ext uri="{BB962C8B-B14F-4D97-AF65-F5344CB8AC3E}">
        <p14:creationId xmlns:p14="http://schemas.microsoft.com/office/powerpoint/2010/main" val="1064318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ECF1-FC2D-96AF-8AF6-44737AC883B9}"/>
              </a:ext>
            </a:extLst>
          </p:cNvPr>
          <p:cNvSpPr>
            <a:spLocks noGrp="1"/>
          </p:cNvSpPr>
          <p:nvPr>
            <p:ph type="title"/>
          </p:nvPr>
        </p:nvSpPr>
        <p:spPr>
          <a:xfrm>
            <a:off x="700635" y="914400"/>
            <a:ext cx="10691265" cy="1020462"/>
          </a:xfrm>
        </p:spPr>
        <p:txBody>
          <a:bodyPr>
            <a:normAutofit/>
          </a:bodyPr>
          <a:lstStyle/>
          <a:p>
            <a:r>
              <a:rPr lang="en-US"/>
              <a:t>Power BI Forecasting Dashboard</a:t>
            </a:r>
          </a:p>
        </p:txBody>
      </p:sp>
      <p:sp>
        <p:nvSpPr>
          <p:cNvPr id="3" name="Content Placeholder 2">
            <a:extLst>
              <a:ext uri="{FF2B5EF4-FFF2-40B4-BE49-F238E27FC236}">
                <a16:creationId xmlns:a16="http://schemas.microsoft.com/office/drawing/2014/main" id="{422F6ECD-C3B5-4027-FCD5-4E757AF5DC9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0002F15-9E92-0A75-5165-BC9B106E27AC}"/>
              </a:ext>
            </a:extLst>
          </p:cNvPr>
          <p:cNvPicPr>
            <a:picLocks noChangeAspect="1"/>
          </p:cNvPicPr>
          <p:nvPr/>
        </p:nvPicPr>
        <p:blipFill>
          <a:blip r:embed="rId2"/>
          <a:stretch>
            <a:fillRect/>
          </a:stretch>
        </p:blipFill>
        <p:spPr>
          <a:xfrm>
            <a:off x="899472" y="2177361"/>
            <a:ext cx="10492428" cy="4459224"/>
          </a:xfrm>
          <a:prstGeom prst="rect">
            <a:avLst/>
          </a:prstGeom>
        </p:spPr>
      </p:pic>
    </p:spTree>
    <p:extLst>
      <p:ext uri="{BB962C8B-B14F-4D97-AF65-F5344CB8AC3E}">
        <p14:creationId xmlns:p14="http://schemas.microsoft.com/office/powerpoint/2010/main" val="1669222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835B05-0E18-4654-2506-38EF69A4328F}"/>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a:t>Thank You</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Smiling Face with No Fill">
            <a:extLst>
              <a:ext uri="{FF2B5EF4-FFF2-40B4-BE49-F238E27FC236}">
                <a16:creationId xmlns:a16="http://schemas.microsoft.com/office/drawing/2014/main" id="{673F0918-AD06-8DE4-BD31-B43B521B92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0149" y="723901"/>
            <a:ext cx="5410200" cy="5410200"/>
          </a:xfrm>
          <a:prstGeom prst="rect">
            <a:avLst/>
          </a:prstGeom>
        </p:spPr>
      </p:pic>
    </p:spTree>
    <p:extLst>
      <p:ext uri="{BB962C8B-B14F-4D97-AF65-F5344CB8AC3E}">
        <p14:creationId xmlns:p14="http://schemas.microsoft.com/office/powerpoint/2010/main" val="208338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62B4228-4176-B95C-A809-C52B85AD5457}"/>
              </a:ext>
            </a:extLst>
          </p:cNvPr>
          <p:cNvPicPr>
            <a:picLocks noChangeAspect="1"/>
          </p:cNvPicPr>
          <p:nvPr/>
        </p:nvPicPr>
        <p:blipFill>
          <a:blip r:embed="rId2"/>
          <a:srcRect l="51558" r="6112" b="-1"/>
          <a:stretch/>
        </p:blipFill>
        <p:spPr>
          <a:xfrm>
            <a:off x="20" y="-1"/>
            <a:ext cx="4663420" cy="6858001"/>
          </a:xfrm>
          <a:prstGeom prst="rect">
            <a:avLst/>
          </a:prstGeom>
        </p:spPr>
      </p:pic>
      <p:sp>
        <p:nvSpPr>
          <p:cNvPr id="2" name="Title 1">
            <a:extLst>
              <a:ext uri="{FF2B5EF4-FFF2-40B4-BE49-F238E27FC236}">
                <a16:creationId xmlns:a16="http://schemas.microsoft.com/office/drawing/2014/main" id="{D5913CA2-0C7D-3D25-554B-373FDBF47BE4}"/>
              </a:ext>
            </a:extLst>
          </p:cNvPr>
          <p:cNvSpPr>
            <a:spLocks noGrp="1"/>
          </p:cNvSpPr>
          <p:nvPr>
            <p:ph type="title"/>
          </p:nvPr>
        </p:nvSpPr>
        <p:spPr>
          <a:xfrm>
            <a:off x="5248656" y="914400"/>
            <a:ext cx="6236208" cy="1307592"/>
          </a:xfrm>
        </p:spPr>
        <p:txBody>
          <a:bodyPr>
            <a:normAutofit/>
          </a:bodyPr>
          <a:lstStyle/>
          <a:p>
            <a:r>
              <a:rPr lang="en-US"/>
              <a:t>Abstract</a:t>
            </a:r>
          </a:p>
        </p:txBody>
      </p:sp>
      <p:sp>
        <p:nvSpPr>
          <p:cNvPr id="4" name="Rectangle 1">
            <a:extLst>
              <a:ext uri="{FF2B5EF4-FFF2-40B4-BE49-F238E27FC236}">
                <a16:creationId xmlns:a16="http://schemas.microsoft.com/office/drawing/2014/main" id="{2215357B-8F2F-C8BE-38CF-A7C605B419D8}"/>
              </a:ext>
            </a:extLst>
          </p:cNvPr>
          <p:cNvSpPr>
            <a:spLocks noGrp="1" noChangeArrowheads="1"/>
          </p:cNvSpPr>
          <p:nvPr>
            <p:ph idx="1"/>
          </p:nvPr>
        </p:nvSpPr>
        <p:spPr bwMode="auto">
          <a:xfrm>
            <a:off x="5248656" y="2221992"/>
            <a:ext cx="6236208" cy="394106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algn="just"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effectLst/>
                <a:latin typeface="Arial" panose="020B0604020202020204" pitchFamily="34" charset="0"/>
              </a:rPr>
              <a:t>This project develops an advanced electricity consumption forecasting model using ML techniques like ARIMA, SARIMA, and TBATS. It enhances accuracy by capturing non-linear energy patterns influenced by economic, climatic, and global factors. Key aspects include data augmentation, feature engineering, and a scalable, adaptable approach. The final model is deployed via a web interface to support efficient energy management.</a:t>
            </a:r>
          </a:p>
          <a:p>
            <a:pPr marL="0" marR="0" lvl="0" indent="0" algn="just"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effectLst/>
              <a:latin typeface="Arial" panose="020B0604020202020204" pitchFamily="34" charset="0"/>
            </a:endParaRPr>
          </a:p>
        </p:txBody>
      </p:sp>
      <p:cxnSp>
        <p:nvCxnSpPr>
          <p:cNvPr id="12" name="Straight Connector 11">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807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gital financial graph">
            <a:extLst>
              <a:ext uri="{FF2B5EF4-FFF2-40B4-BE49-F238E27FC236}">
                <a16:creationId xmlns:a16="http://schemas.microsoft.com/office/drawing/2014/main" id="{1003C51E-0982-019C-ABB7-8A3B45555B19}"/>
              </a:ext>
            </a:extLst>
          </p:cNvPr>
          <p:cNvPicPr>
            <a:picLocks noChangeAspect="1"/>
          </p:cNvPicPr>
          <p:nvPr/>
        </p:nvPicPr>
        <p:blipFill>
          <a:blip r:embed="rId2"/>
          <a:srcRect l="37266" r="28324" b="1"/>
          <a:stretch/>
        </p:blipFill>
        <p:spPr>
          <a:xfrm>
            <a:off x="20" y="-17929"/>
            <a:ext cx="4206220" cy="6875929"/>
          </a:xfrm>
          <a:prstGeom prst="rect">
            <a:avLst/>
          </a:prstGeom>
        </p:spPr>
      </p:pic>
      <p:sp>
        <p:nvSpPr>
          <p:cNvPr id="2" name="Title 1">
            <a:extLst>
              <a:ext uri="{FF2B5EF4-FFF2-40B4-BE49-F238E27FC236}">
                <a16:creationId xmlns:a16="http://schemas.microsoft.com/office/drawing/2014/main" id="{09B178B6-4F29-40D5-6BF6-540736D4E858}"/>
              </a:ext>
            </a:extLst>
          </p:cNvPr>
          <p:cNvSpPr>
            <a:spLocks noGrp="1"/>
          </p:cNvSpPr>
          <p:nvPr>
            <p:ph type="title"/>
          </p:nvPr>
        </p:nvSpPr>
        <p:spPr>
          <a:xfrm>
            <a:off x="4866968" y="914400"/>
            <a:ext cx="6627924" cy="1307592"/>
          </a:xfrm>
        </p:spPr>
        <p:txBody>
          <a:bodyPr>
            <a:normAutofit/>
          </a:bodyPr>
          <a:lstStyle/>
          <a:p>
            <a:r>
              <a:rPr lang="en-US"/>
              <a:t>objective</a:t>
            </a:r>
          </a:p>
        </p:txBody>
      </p:sp>
      <p:sp>
        <p:nvSpPr>
          <p:cNvPr id="4" name="Rectangle 1">
            <a:extLst>
              <a:ext uri="{FF2B5EF4-FFF2-40B4-BE49-F238E27FC236}">
                <a16:creationId xmlns:a16="http://schemas.microsoft.com/office/drawing/2014/main" id="{528918E2-BD3B-D6C5-F4D6-BC2A5BC69C3B}"/>
              </a:ext>
            </a:extLst>
          </p:cNvPr>
          <p:cNvSpPr>
            <a:spLocks noGrp="1" noChangeArrowheads="1"/>
          </p:cNvSpPr>
          <p:nvPr>
            <p:ph idx="1"/>
          </p:nvPr>
        </p:nvSpPr>
        <p:spPr bwMode="auto">
          <a:xfrm>
            <a:off x="4866968" y="2221992"/>
            <a:ext cx="6627924" cy="373989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algn="just"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effectLst/>
                <a:latin typeface="Arial" panose="020B0604020202020204" pitchFamily="34" charset="0"/>
              </a:rPr>
              <a:t>The project aims to develop an advanced electricity consumption forecasting model using ML techniques like ARIMA and SARIMA to enhance prediction accuracy and adaptability. By analyzing large datasets and incorporating synthetic data generation and feature engineering, it ensures scalability and reliability across diverse geographical, economic, and climatic conditions, supporting efficient energy management.</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effectLst/>
              <a:latin typeface="Arial" panose="020B0604020202020204" pitchFamily="34" charset="0"/>
            </a:endParaRPr>
          </a:p>
        </p:txBody>
      </p:sp>
      <p:cxnSp>
        <p:nvCxnSpPr>
          <p:cNvPr id="21" name="Straight Connector 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486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lue blocks and networks technology background">
            <a:extLst>
              <a:ext uri="{FF2B5EF4-FFF2-40B4-BE49-F238E27FC236}">
                <a16:creationId xmlns:a16="http://schemas.microsoft.com/office/drawing/2014/main" id="{6767AC15-680E-BA6E-59BB-CCADD26F1530}"/>
              </a:ext>
            </a:extLst>
          </p:cNvPr>
          <p:cNvPicPr>
            <a:picLocks noChangeAspect="1"/>
          </p:cNvPicPr>
          <p:nvPr/>
        </p:nvPicPr>
        <p:blipFill>
          <a:blip r:embed="rId2"/>
          <a:srcRect l="15420" r="46330" b="-446"/>
          <a:stretch/>
        </p:blipFill>
        <p:spPr>
          <a:xfrm>
            <a:off x="20" y="-1"/>
            <a:ext cx="4663420" cy="6858001"/>
          </a:xfrm>
          <a:prstGeom prst="rect">
            <a:avLst/>
          </a:prstGeom>
        </p:spPr>
      </p:pic>
      <p:sp>
        <p:nvSpPr>
          <p:cNvPr id="2" name="Title 1">
            <a:extLst>
              <a:ext uri="{FF2B5EF4-FFF2-40B4-BE49-F238E27FC236}">
                <a16:creationId xmlns:a16="http://schemas.microsoft.com/office/drawing/2014/main" id="{807F4923-16A6-FDED-86FC-555E1C068FE8}"/>
              </a:ext>
            </a:extLst>
          </p:cNvPr>
          <p:cNvSpPr>
            <a:spLocks noGrp="1"/>
          </p:cNvSpPr>
          <p:nvPr>
            <p:ph type="title"/>
          </p:nvPr>
        </p:nvSpPr>
        <p:spPr>
          <a:xfrm>
            <a:off x="5248656" y="914400"/>
            <a:ext cx="6236208" cy="1307592"/>
          </a:xfrm>
        </p:spPr>
        <p:txBody>
          <a:bodyPr>
            <a:normAutofit/>
          </a:bodyPr>
          <a:lstStyle/>
          <a:p>
            <a:pPr>
              <a:lnSpc>
                <a:spcPct val="90000"/>
              </a:lnSpc>
            </a:pPr>
            <a:r>
              <a:rPr lang="en-US"/>
              <a:t>Hardware and Software Requirements</a:t>
            </a:r>
          </a:p>
        </p:txBody>
      </p:sp>
      <p:sp>
        <p:nvSpPr>
          <p:cNvPr id="3" name="Content Placeholder 2">
            <a:extLst>
              <a:ext uri="{FF2B5EF4-FFF2-40B4-BE49-F238E27FC236}">
                <a16:creationId xmlns:a16="http://schemas.microsoft.com/office/drawing/2014/main" id="{95BB4CED-71A5-5C9E-147D-FC6A994F5FBC}"/>
              </a:ext>
            </a:extLst>
          </p:cNvPr>
          <p:cNvSpPr>
            <a:spLocks noGrp="1"/>
          </p:cNvSpPr>
          <p:nvPr>
            <p:ph idx="1"/>
          </p:nvPr>
        </p:nvSpPr>
        <p:spPr>
          <a:xfrm>
            <a:off x="5248656" y="2221992"/>
            <a:ext cx="6236208" cy="3941064"/>
          </a:xfrm>
        </p:spPr>
        <p:txBody>
          <a:bodyPr>
            <a:normAutofit/>
          </a:bodyPr>
          <a:lstStyle/>
          <a:p>
            <a:pPr>
              <a:lnSpc>
                <a:spcPct val="100000"/>
              </a:lnSpc>
              <a:buFont typeface="Arial" panose="020B0604020202020204" pitchFamily="34" charset="0"/>
              <a:buNone/>
            </a:pPr>
            <a:r>
              <a:rPr lang="en-US" sz="1400">
                <a:latin typeface="Arial"/>
                <a:cs typeface="Arial"/>
              </a:rPr>
              <a:t>•</a:t>
            </a:r>
            <a:r>
              <a:rPr lang="en-US" sz="1400">
                <a:latin typeface="Arial"/>
                <a:ea typeface="Calibri"/>
                <a:cs typeface="Arial"/>
              </a:rPr>
              <a:t> </a:t>
            </a:r>
            <a:r>
              <a:rPr lang="en-US" sz="1400" b="1" cap="small">
                <a:latin typeface="Calibri"/>
                <a:ea typeface="Calibri"/>
                <a:cs typeface="Calibri"/>
              </a:rPr>
              <a:t>Hardware:</a:t>
            </a:r>
            <a:r>
              <a:rPr lang="en-US" sz="1400" cap="small">
                <a:latin typeface="Calibri"/>
                <a:ea typeface="Calibri"/>
                <a:cs typeface="Calibri"/>
              </a:rPr>
              <a:t> </a:t>
            </a:r>
            <a:endParaRPr lang="en-US" sz="1400"/>
          </a:p>
          <a:p>
            <a:pPr marL="342900" indent="-342900">
              <a:lnSpc>
                <a:spcPct val="100000"/>
              </a:lnSpc>
              <a:buFont typeface="Arial" panose="020B0604020202020204" pitchFamily="34" charset="0"/>
              <a:buAutoNum type="arabicPeriod"/>
            </a:pPr>
            <a:r>
              <a:rPr lang="en-US" sz="1400" cap="small">
                <a:latin typeface="Calibri"/>
                <a:ea typeface="Calibri"/>
                <a:cs typeface="Calibri"/>
              </a:rPr>
              <a:t>Processor: Intel i7 (8th Gen) or AMD Ryzen 7 </a:t>
            </a:r>
            <a:endParaRPr lang="en-US" sz="1400">
              <a:latin typeface="Aptos" panose="02110004020202020204"/>
              <a:ea typeface="Calibri"/>
              <a:cs typeface="Calibri"/>
            </a:endParaRPr>
          </a:p>
          <a:p>
            <a:pPr marL="342900" indent="-342900">
              <a:lnSpc>
                <a:spcPct val="100000"/>
              </a:lnSpc>
              <a:buFont typeface="Arial" panose="020B0604020202020204" pitchFamily="34" charset="0"/>
              <a:buAutoNum type="arabicPeriod"/>
            </a:pPr>
            <a:r>
              <a:rPr lang="en-US" sz="1400" cap="small">
                <a:latin typeface="Calibri"/>
                <a:ea typeface="Calibri"/>
                <a:cs typeface="Calibri"/>
              </a:rPr>
              <a:t>RAM: 12GB DDR4 </a:t>
            </a:r>
            <a:endParaRPr lang="en-US" sz="1400">
              <a:latin typeface="Aptos" panose="02110004020202020204"/>
              <a:ea typeface="Calibri"/>
              <a:cs typeface="Calibri"/>
            </a:endParaRPr>
          </a:p>
          <a:p>
            <a:pPr marL="342900" indent="-342900">
              <a:lnSpc>
                <a:spcPct val="100000"/>
              </a:lnSpc>
              <a:buFont typeface="Arial" panose="020B0604020202020204" pitchFamily="34" charset="0"/>
              <a:buAutoNum type="arabicPeriod"/>
            </a:pPr>
            <a:r>
              <a:rPr lang="en-US" sz="1400" cap="small">
                <a:latin typeface="Calibri"/>
                <a:ea typeface="Calibri"/>
                <a:cs typeface="Calibri"/>
              </a:rPr>
              <a:t>Storage: 100GB SSD </a:t>
            </a:r>
            <a:endParaRPr lang="en-US" sz="1400">
              <a:latin typeface="Aptos" panose="02110004020202020204"/>
              <a:ea typeface="Calibri"/>
              <a:cs typeface="Calibri"/>
            </a:endParaRPr>
          </a:p>
          <a:p>
            <a:pPr marL="342900" indent="-342900">
              <a:lnSpc>
                <a:spcPct val="100000"/>
              </a:lnSpc>
              <a:buFont typeface="Arial" panose="020B0604020202020204" pitchFamily="34" charset="0"/>
              <a:buAutoNum type="arabicPeriod"/>
            </a:pPr>
            <a:r>
              <a:rPr lang="en-US" sz="1400" cap="small">
                <a:latin typeface="Calibri"/>
                <a:ea typeface="Calibri"/>
                <a:cs typeface="Calibri"/>
              </a:rPr>
              <a:t>GPU: WhiskeyLake-U GT2 [UHD Graphics 620] </a:t>
            </a:r>
            <a:endParaRPr lang="en-US" sz="1400"/>
          </a:p>
          <a:p>
            <a:pPr>
              <a:lnSpc>
                <a:spcPct val="100000"/>
              </a:lnSpc>
              <a:buFont typeface="Arial" panose="020B0604020202020204" pitchFamily="34" charset="0"/>
              <a:buNone/>
            </a:pPr>
            <a:endParaRPr lang="en-US" sz="1400" cap="small">
              <a:latin typeface="Calibri"/>
              <a:ea typeface="Calibri"/>
              <a:cs typeface="Calibri"/>
            </a:endParaRPr>
          </a:p>
          <a:p>
            <a:pPr>
              <a:lnSpc>
                <a:spcPct val="100000"/>
              </a:lnSpc>
              <a:buFont typeface="Arial" panose="020B0604020202020204" pitchFamily="34" charset="0"/>
              <a:buNone/>
            </a:pPr>
            <a:r>
              <a:rPr lang="en-US" sz="1400">
                <a:latin typeface="Arial"/>
                <a:cs typeface="Arial"/>
              </a:rPr>
              <a:t>•</a:t>
            </a:r>
            <a:r>
              <a:rPr lang="en-US" sz="1400">
                <a:latin typeface="Arial"/>
                <a:ea typeface="Calibri"/>
                <a:cs typeface="Arial"/>
              </a:rPr>
              <a:t> </a:t>
            </a:r>
            <a:r>
              <a:rPr lang="en-US" sz="1400" b="1" cap="small">
                <a:latin typeface="Calibri"/>
                <a:ea typeface="Calibri"/>
                <a:cs typeface="Calibri"/>
              </a:rPr>
              <a:t>Software:</a:t>
            </a:r>
            <a:r>
              <a:rPr lang="en-US" sz="1400" cap="small">
                <a:latin typeface="Calibri"/>
                <a:ea typeface="Calibri"/>
                <a:cs typeface="Calibri"/>
              </a:rPr>
              <a:t> </a:t>
            </a:r>
            <a:endParaRPr lang="en-US" sz="1400"/>
          </a:p>
          <a:p>
            <a:pPr marL="342900" indent="-342900">
              <a:lnSpc>
                <a:spcPct val="100000"/>
              </a:lnSpc>
              <a:buFont typeface="Arial" panose="020B0604020202020204" pitchFamily="34" charset="0"/>
              <a:buAutoNum type="arabicPeriod"/>
            </a:pPr>
            <a:r>
              <a:rPr lang="en-US" sz="1400" cap="small">
                <a:latin typeface="Calibri"/>
                <a:ea typeface="Calibri"/>
                <a:cs typeface="Calibri"/>
              </a:rPr>
              <a:t>OS: Linux, Windows 11 Home </a:t>
            </a:r>
            <a:endParaRPr lang="en-US" sz="1400">
              <a:latin typeface="Aptos" panose="02110004020202020204"/>
              <a:ea typeface="Calibri"/>
              <a:cs typeface="Calibri"/>
            </a:endParaRPr>
          </a:p>
          <a:p>
            <a:pPr marL="342900" indent="-342900">
              <a:lnSpc>
                <a:spcPct val="100000"/>
              </a:lnSpc>
              <a:buFont typeface="Arial" panose="020B0604020202020204" pitchFamily="34" charset="0"/>
              <a:buAutoNum type="arabicPeriod"/>
            </a:pPr>
            <a:r>
              <a:rPr lang="en-US" sz="1400" cap="small">
                <a:latin typeface="Calibri"/>
                <a:ea typeface="Calibri"/>
                <a:cs typeface="Calibri"/>
              </a:rPr>
              <a:t>Text Editors: </a:t>
            </a:r>
            <a:r>
              <a:rPr lang="en-US" sz="1400" cap="small" err="1">
                <a:latin typeface="Calibri"/>
                <a:ea typeface="Calibri"/>
                <a:cs typeface="Calibri"/>
              </a:rPr>
              <a:t>Vscode</a:t>
            </a:r>
            <a:r>
              <a:rPr lang="en-US" sz="1400" cap="small">
                <a:latin typeface="Calibri"/>
                <a:ea typeface="Calibri"/>
                <a:cs typeface="Calibri"/>
              </a:rPr>
              <a:t>, Anaconda Jupyter </a:t>
            </a:r>
            <a:endParaRPr lang="en-US" sz="1400">
              <a:latin typeface="Aptos" panose="02110004020202020204"/>
              <a:ea typeface="Calibri"/>
              <a:cs typeface="Calibri"/>
            </a:endParaRPr>
          </a:p>
          <a:p>
            <a:pPr marL="342900" indent="-342900">
              <a:lnSpc>
                <a:spcPct val="100000"/>
              </a:lnSpc>
              <a:buFont typeface="Arial" panose="020B0604020202020204" pitchFamily="34" charset="0"/>
              <a:buAutoNum type="arabicPeriod"/>
            </a:pPr>
            <a:r>
              <a:rPr lang="en-US" sz="1400" cap="small">
                <a:latin typeface="Calibri"/>
                <a:ea typeface="Calibri"/>
                <a:cs typeface="Calibri"/>
              </a:rPr>
              <a:t>Data Visualization: Power BI, Spreadsheet Viewer </a:t>
            </a:r>
            <a:endParaRPr lang="en-US" sz="1400">
              <a:latin typeface="Aptos" panose="02110004020202020204"/>
              <a:ea typeface="Calibri"/>
              <a:cs typeface="Calibri"/>
            </a:endParaRPr>
          </a:p>
          <a:p>
            <a:pPr marL="342900" indent="-342900">
              <a:lnSpc>
                <a:spcPct val="100000"/>
              </a:lnSpc>
              <a:buFont typeface="Arial" panose="020B0604020202020204" pitchFamily="34" charset="0"/>
              <a:buAutoNum type="arabicPeriod"/>
            </a:pPr>
            <a:r>
              <a:rPr lang="en-US" sz="1400" cap="small">
                <a:latin typeface="Calibri"/>
                <a:ea typeface="Calibri"/>
                <a:cs typeface="Calibri"/>
              </a:rPr>
              <a:t>Browser: Google Chrome or compatible browser </a:t>
            </a:r>
            <a:endParaRPr lang="en-US" sz="1400"/>
          </a:p>
          <a:p>
            <a:pPr>
              <a:lnSpc>
                <a:spcPct val="100000"/>
              </a:lnSpc>
            </a:pPr>
            <a:endParaRPr lang="en-US" sz="1400"/>
          </a:p>
        </p:txBody>
      </p:sp>
      <p:cxnSp>
        <p:nvCxnSpPr>
          <p:cNvPr id="13"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61CA204-A615-8EAE-0E54-54CE38B73D84}"/>
              </a:ext>
            </a:extLst>
          </p:cNvPr>
          <p:cNvSpPr txBox="1">
            <a:spLocks/>
          </p:cNvSpPr>
          <p:nvPr/>
        </p:nvSpPr>
        <p:spPr>
          <a:xfrm>
            <a:off x="1102368" y="1877492"/>
            <a:ext cx="4030132" cy="321537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endParaRPr lang="en-US">
              <a:solidFill>
                <a:srgbClr val="FF0000"/>
              </a:solidFill>
            </a:endParaRPr>
          </a:p>
        </p:txBody>
      </p:sp>
      <p:sp>
        <p:nvSpPr>
          <p:cNvPr id="5" name="Text Placeholder 2">
            <a:extLst>
              <a:ext uri="{FF2B5EF4-FFF2-40B4-BE49-F238E27FC236}">
                <a16:creationId xmlns:a16="http://schemas.microsoft.com/office/drawing/2014/main" id="{BBC226C8-9C5C-1730-CAE3-FBFD31C9D3D9}"/>
              </a:ext>
            </a:extLst>
          </p:cNvPr>
          <p:cNvSpPr txBox="1">
            <a:spLocks/>
          </p:cNvSpPr>
          <p:nvPr/>
        </p:nvSpPr>
        <p:spPr>
          <a:xfrm>
            <a:off x="6234868" y="1049566"/>
            <a:ext cx="5227333" cy="463581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None/>
            </a:pPr>
            <a:endParaRPr lang="en-US">
              <a:solidFill>
                <a:srgbClr val="FF0000"/>
              </a:solidFill>
            </a:endParaRPr>
          </a:p>
        </p:txBody>
      </p:sp>
    </p:spTree>
    <p:extLst>
      <p:ext uri="{BB962C8B-B14F-4D97-AF65-F5344CB8AC3E}">
        <p14:creationId xmlns:p14="http://schemas.microsoft.com/office/powerpoint/2010/main" val="3422617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A4005D-00B3-4645-A27F-D2F9323BE9C8}"/>
              </a:ext>
            </a:extLst>
          </p:cNvPr>
          <p:cNvSpPr>
            <a:spLocks noGrp="1"/>
          </p:cNvSpPr>
          <p:nvPr>
            <p:ph type="title"/>
          </p:nvPr>
        </p:nvSpPr>
        <p:spPr>
          <a:xfrm>
            <a:off x="703400" y="899025"/>
            <a:ext cx="4917754" cy="3792926"/>
          </a:xfrm>
        </p:spPr>
        <p:txBody>
          <a:bodyPr vert="horz" lIns="91440" tIns="45720" rIns="91440" bIns="45720" rtlCol="0" anchor="t">
            <a:normAutofit/>
          </a:bodyPr>
          <a:lstStyle/>
          <a:p>
            <a:r>
              <a:rPr lang="en-US" sz="6500"/>
              <a:t>Data Flow Diagram	</a:t>
            </a: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76813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F2B36B-4D1C-9E0A-B17B-23D805AECA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76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31A5F819-BF59-682B-EB57-3DAF8DBA6801}"/>
              </a:ext>
            </a:extLst>
          </p:cNvPr>
          <p:cNvPicPr>
            <a:picLocks noGrp="1" noChangeAspect="1"/>
          </p:cNvPicPr>
          <p:nvPr>
            <p:ph idx="1"/>
          </p:nvPr>
        </p:nvPicPr>
        <p:blipFill>
          <a:blip r:embed="rId2"/>
          <a:srcRect r="-1" b="1996"/>
          <a:stretch/>
        </p:blipFill>
        <p:spPr>
          <a:xfrm>
            <a:off x="5706499" y="154609"/>
            <a:ext cx="6486204" cy="6546584"/>
          </a:xfrm>
          <a:prstGeom prst="rect">
            <a:avLst/>
          </a:prstGeom>
        </p:spPr>
      </p:pic>
    </p:spTree>
    <p:extLst>
      <p:ext uri="{BB962C8B-B14F-4D97-AF65-F5344CB8AC3E}">
        <p14:creationId xmlns:p14="http://schemas.microsoft.com/office/powerpoint/2010/main" val="3055071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26DE5C18-A161-A591-E24A-E13517D133F1}"/>
              </a:ext>
            </a:extLst>
          </p:cNvPr>
          <p:cNvPicPr>
            <a:picLocks noChangeAspect="1"/>
          </p:cNvPicPr>
          <p:nvPr/>
        </p:nvPicPr>
        <p:blipFill>
          <a:blip r:embed="rId2"/>
          <a:srcRect l="32856" r="17569"/>
          <a:stretch/>
        </p:blipFill>
        <p:spPr>
          <a:xfrm>
            <a:off x="20" y="10"/>
            <a:ext cx="6044164" cy="6857990"/>
          </a:xfrm>
          <a:prstGeom prst="rect">
            <a:avLst/>
          </a:prstGeom>
        </p:spPr>
      </p:pic>
      <p:sp>
        <p:nvSpPr>
          <p:cNvPr id="2" name="Title 1">
            <a:extLst>
              <a:ext uri="{FF2B5EF4-FFF2-40B4-BE49-F238E27FC236}">
                <a16:creationId xmlns:a16="http://schemas.microsoft.com/office/drawing/2014/main" id="{33943842-C922-F88D-BC40-0283C5529C76}"/>
              </a:ext>
            </a:extLst>
          </p:cNvPr>
          <p:cNvSpPr>
            <a:spLocks noGrp="1"/>
          </p:cNvSpPr>
          <p:nvPr>
            <p:ph type="title"/>
          </p:nvPr>
        </p:nvSpPr>
        <p:spPr>
          <a:xfrm>
            <a:off x="6696186" y="909637"/>
            <a:ext cx="4800600" cy="1307592"/>
          </a:xfrm>
        </p:spPr>
        <p:txBody>
          <a:bodyPr>
            <a:normAutofit/>
          </a:bodyPr>
          <a:lstStyle/>
          <a:p>
            <a:r>
              <a:rPr lang="en-US"/>
              <a:t>Work Distribution</a:t>
            </a:r>
          </a:p>
        </p:txBody>
      </p:sp>
      <p:sp>
        <p:nvSpPr>
          <p:cNvPr id="3" name="Content Placeholder 2">
            <a:extLst>
              <a:ext uri="{FF2B5EF4-FFF2-40B4-BE49-F238E27FC236}">
                <a16:creationId xmlns:a16="http://schemas.microsoft.com/office/drawing/2014/main" id="{745B7A67-21F4-0DCB-1B69-3303EBE9E478}"/>
              </a:ext>
            </a:extLst>
          </p:cNvPr>
          <p:cNvSpPr>
            <a:spLocks noGrp="1"/>
          </p:cNvSpPr>
          <p:nvPr>
            <p:ph idx="1"/>
          </p:nvPr>
        </p:nvSpPr>
        <p:spPr>
          <a:xfrm>
            <a:off x="6364882" y="2221992"/>
            <a:ext cx="5131904" cy="3739896"/>
          </a:xfrm>
        </p:spPr>
        <p:txBody>
          <a:bodyPr vert="horz" lIns="91440" tIns="45720" rIns="91440" bIns="45720" rtlCol="0" anchor="t">
            <a:normAutofit/>
          </a:bodyPr>
          <a:lstStyle/>
          <a:p>
            <a:pPr algn="just"/>
            <a:r>
              <a:rPr lang="en-US"/>
              <a:t>Ayushi Dadhich and Shashwat Mishra – Data-Preprocessing, EDA, Bi-Dashboard Creation </a:t>
            </a:r>
          </a:p>
          <a:p>
            <a:pPr algn="just"/>
            <a:r>
              <a:rPr lang="en-US"/>
              <a:t>Vansh and Marmik – Machine Learning model creation (ARIMA SARIMA and TBATS) And  Web UI Development</a:t>
            </a:r>
          </a:p>
        </p:txBody>
      </p:sp>
      <p:cxnSp>
        <p:nvCxnSpPr>
          <p:cNvPr id="11" name="Straight Connector 10">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205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9604516-F583-413C-8C0B-E7944F332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
            <a:ext cx="4876800" cy="685798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8F4EC1-527C-E969-C078-52400B9E1556}"/>
              </a:ext>
            </a:extLst>
          </p:cNvPr>
          <p:cNvSpPr>
            <a:spLocks noGrp="1"/>
          </p:cNvSpPr>
          <p:nvPr>
            <p:ph type="title"/>
          </p:nvPr>
        </p:nvSpPr>
        <p:spPr>
          <a:xfrm>
            <a:off x="704088" y="914400"/>
            <a:ext cx="3724528" cy="3670298"/>
          </a:xfrm>
        </p:spPr>
        <p:txBody>
          <a:bodyPr>
            <a:normAutofit/>
          </a:bodyPr>
          <a:lstStyle/>
          <a:p>
            <a:r>
              <a:rPr lang="en-US">
                <a:solidFill>
                  <a:schemeClr val="bg1"/>
                </a:solidFill>
              </a:rPr>
              <a:t>Result Analysis</a:t>
            </a:r>
          </a:p>
        </p:txBody>
      </p:sp>
      <p:graphicFrame>
        <p:nvGraphicFramePr>
          <p:cNvPr id="6" name="Content Placeholder 5">
            <a:extLst>
              <a:ext uri="{FF2B5EF4-FFF2-40B4-BE49-F238E27FC236}">
                <a16:creationId xmlns:a16="http://schemas.microsoft.com/office/drawing/2014/main" id="{EF7A1E5C-19DC-2C47-1791-FB087B787519}"/>
              </a:ext>
            </a:extLst>
          </p:cNvPr>
          <p:cNvGraphicFramePr>
            <a:graphicFrameLocks noGrp="1"/>
          </p:cNvGraphicFramePr>
          <p:nvPr>
            <p:ph idx="1"/>
            <p:extLst>
              <p:ext uri="{D42A27DB-BD31-4B8C-83A1-F6EECF244321}">
                <p14:modId xmlns:p14="http://schemas.microsoft.com/office/powerpoint/2010/main" val="1920470172"/>
              </p:ext>
            </p:extLst>
          </p:nvPr>
        </p:nvGraphicFramePr>
        <p:xfrm>
          <a:off x="4876800" y="536448"/>
          <a:ext cx="7315200" cy="3145538"/>
        </p:xfrm>
        <a:graphic>
          <a:graphicData uri="http://schemas.openxmlformats.org/drawingml/2006/table">
            <a:tbl>
              <a:tblPr firstRow="1" firstCol="1" bandRow="1"/>
              <a:tblGrid>
                <a:gridCol w="1044382">
                  <a:extLst>
                    <a:ext uri="{9D8B030D-6E8A-4147-A177-3AD203B41FA5}">
                      <a16:colId xmlns:a16="http://schemas.microsoft.com/office/drawing/2014/main" val="4208263742"/>
                    </a:ext>
                  </a:extLst>
                </a:gridCol>
                <a:gridCol w="1590531">
                  <a:extLst>
                    <a:ext uri="{9D8B030D-6E8A-4147-A177-3AD203B41FA5}">
                      <a16:colId xmlns:a16="http://schemas.microsoft.com/office/drawing/2014/main" val="1533668339"/>
                    </a:ext>
                  </a:extLst>
                </a:gridCol>
                <a:gridCol w="1977273">
                  <a:extLst>
                    <a:ext uri="{9D8B030D-6E8A-4147-A177-3AD203B41FA5}">
                      <a16:colId xmlns:a16="http://schemas.microsoft.com/office/drawing/2014/main" val="4099160806"/>
                    </a:ext>
                  </a:extLst>
                </a:gridCol>
                <a:gridCol w="1590531">
                  <a:extLst>
                    <a:ext uri="{9D8B030D-6E8A-4147-A177-3AD203B41FA5}">
                      <a16:colId xmlns:a16="http://schemas.microsoft.com/office/drawing/2014/main" val="1987383410"/>
                    </a:ext>
                  </a:extLst>
                </a:gridCol>
                <a:gridCol w="1112483">
                  <a:extLst>
                    <a:ext uri="{9D8B030D-6E8A-4147-A177-3AD203B41FA5}">
                      <a16:colId xmlns:a16="http://schemas.microsoft.com/office/drawing/2014/main" val="910090010"/>
                    </a:ext>
                  </a:extLst>
                </a:gridCol>
              </a:tblGrid>
              <a:tr h="1202297">
                <a:tc>
                  <a:txBody>
                    <a:bodyPr/>
                    <a:lstStyle/>
                    <a:p>
                      <a:pPr marL="0" marR="0" algn="just" fontAlgn="t">
                        <a:lnSpc>
                          <a:spcPct val="150000"/>
                        </a:lnSpc>
                      </a:pPr>
                      <a:r>
                        <a:rPr lang="en-IN" sz="1300" b="1"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Model Name </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1"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Mean Square Error</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1"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Mean Absolute Error</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1"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Root Mean Squared Error</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1"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R-squared </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72261481"/>
                  </a:ext>
                </a:extLst>
              </a:tr>
              <a:tr h="647747">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ARIMA </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0.095</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0.274</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0.309</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-3.389</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80679594"/>
                  </a:ext>
                </a:extLst>
              </a:tr>
              <a:tr h="647747">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SARIMA</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0.095</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0.274</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0.309</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-3.39</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33922905"/>
                  </a:ext>
                </a:extLst>
              </a:tr>
              <a:tr h="647747">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TBATS</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0.026</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0.013</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0.016</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-0.381</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32289125"/>
                  </a:ext>
                </a:extLst>
              </a:tr>
            </a:tbl>
          </a:graphicData>
        </a:graphic>
      </p:graphicFrame>
      <p:pic>
        <p:nvPicPr>
          <p:cNvPr id="9" name="Picture 8" descr="A graph with blue and brown vertical lines&#10;&#10;AI-generated content may be incorrect.">
            <a:extLst>
              <a:ext uri="{FF2B5EF4-FFF2-40B4-BE49-F238E27FC236}">
                <a16:creationId xmlns:a16="http://schemas.microsoft.com/office/drawing/2014/main" id="{82D0C3A6-4B5D-4799-B853-9AEA6F4F0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3681985"/>
            <a:ext cx="7315200" cy="3211187"/>
          </a:xfrm>
          <a:prstGeom prst="rect">
            <a:avLst/>
          </a:prstGeom>
        </p:spPr>
      </p:pic>
    </p:spTree>
    <p:extLst>
      <p:ext uri="{BB962C8B-B14F-4D97-AF65-F5344CB8AC3E}">
        <p14:creationId xmlns:p14="http://schemas.microsoft.com/office/powerpoint/2010/main" val="1554217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6" name="Straight Connector 4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8" name="Rectangle 4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 shot of a graph&#10;&#10;AI-generated content may be incorrect.">
            <a:extLst>
              <a:ext uri="{FF2B5EF4-FFF2-40B4-BE49-F238E27FC236}">
                <a16:creationId xmlns:a16="http://schemas.microsoft.com/office/drawing/2014/main" id="{10877316-859F-B721-E07B-FC51237BFDEC}"/>
              </a:ext>
            </a:extLst>
          </p:cNvPr>
          <p:cNvPicPr>
            <a:picLocks noChangeAspect="1"/>
          </p:cNvPicPr>
          <p:nvPr/>
        </p:nvPicPr>
        <p:blipFill>
          <a:blip r:embed="rId2">
            <a:extLst>
              <a:ext uri="{28A0092B-C50C-407E-A947-70E740481C1C}">
                <a14:useLocalDpi xmlns:a14="http://schemas.microsoft.com/office/drawing/2010/main" val="0"/>
              </a:ext>
            </a:extLst>
          </a:blip>
          <a:srcRect r="2667"/>
          <a:stretch/>
        </p:blipFill>
        <p:spPr>
          <a:xfrm>
            <a:off x="20" y="10"/>
            <a:ext cx="12191980" cy="6857990"/>
          </a:xfrm>
          <a:prstGeom prst="rect">
            <a:avLst/>
          </a:prstGeom>
        </p:spPr>
      </p:pic>
      <p:sp>
        <p:nvSpPr>
          <p:cNvPr id="49" name="Rectangle 48">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37318"/>
            <a:ext cx="12188952" cy="2620682"/>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385BEC-E578-9056-E895-8180FD0409FE}"/>
              </a:ext>
            </a:extLst>
          </p:cNvPr>
          <p:cNvSpPr>
            <a:spLocks noGrp="1"/>
          </p:cNvSpPr>
          <p:nvPr>
            <p:ph type="title"/>
          </p:nvPr>
        </p:nvSpPr>
        <p:spPr>
          <a:xfrm>
            <a:off x="695326" y="4961209"/>
            <a:ext cx="10696574" cy="770964"/>
          </a:xfrm>
        </p:spPr>
        <p:txBody>
          <a:bodyPr vert="horz" lIns="91440" tIns="45720" rIns="91440" bIns="45720" rtlCol="0" anchor="b">
            <a:normAutofit/>
          </a:bodyPr>
          <a:lstStyle/>
          <a:p>
            <a:pPr>
              <a:lnSpc>
                <a:spcPct val="90000"/>
              </a:lnSpc>
            </a:pPr>
            <a:r>
              <a:rPr lang="en-US" sz="2800">
                <a:solidFill>
                  <a:srgbClr val="FFFFFF"/>
                </a:solidFill>
              </a:rPr>
              <a:t>Comparison Of ARIMA-SARIMA Predictions vs Actual Values </a:t>
            </a:r>
          </a:p>
        </p:txBody>
      </p:sp>
    </p:spTree>
    <p:extLst>
      <p:ext uri="{BB962C8B-B14F-4D97-AF65-F5344CB8AC3E}">
        <p14:creationId xmlns:p14="http://schemas.microsoft.com/office/powerpoint/2010/main" val="114206071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showing a graph&#10;&#10;AI-generated content may be incorrect.">
            <a:extLst>
              <a:ext uri="{FF2B5EF4-FFF2-40B4-BE49-F238E27FC236}">
                <a16:creationId xmlns:a16="http://schemas.microsoft.com/office/drawing/2014/main" id="{D4B755A9-5D11-895E-0B62-9C2C6591E27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1760" b="4490"/>
          <a:stretch/>
        </p:blipFill>
        <p:spPr bwMode="auto">
          <a:xfrm>
            <a:off x="2327" y="32667"/>
            <a:ext cx="12191980" cy="6857990"/>
          </a:xfrm>
          <a:prstGeom prst="rect">
            <a:avLst/>
          </a:prstGeom>
          <a:noFill/>
        </p:spPr>
      </p:pic>
      <p:sp>
        <p:nvSpPr>
          <p:cNvPr id="27" name="Rectangle 26">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37318"/>
            <a:ext cx="12188952" cy="2620682"/>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2BC60-6EBF-1FC8-F197-0B6EFDDBC9B9}"/>
              </a:ext>
            </a:extLst>
          </p:cNvPr>
          <p:cNvSpPr>
            <a:spLocks noGrp="1"/>
          </p:cNvSpPr>
          <p:nvPr>
            <p:ph type="title"/>
          </p:nvPr>
        </p:nvSpPr>
        <p:spPr>
          <a:xfrm>
            <a:off x="3306844" y="126584"/>
            <a:ext cx="7840127" cy="770964"/>
          </a:xfrm>
        </p:spPr>
        <p:txBody>
          <a:bodyPr vert="horz" lIns="91440" tIns="45720" rIns="91440" bIns="45720" rtlCol="0" anchor="b">
            <a:normAutofit/>
          </a:bodyPr>
          <a:lstStyle/>
          <a:p>
            <a:r>
              <a:rPr lang="en-US">
                <a:solidFill>
                  <a:schemeClr val="bg1"/>
                </a:solidFill>
              </a:rPr>
              <a:t>TBATS Forecasting</a:t>
            </a:r>
          </a:p>
        </p:txBody>
      </p:sp>
    </p:spTree>
    <p:extLst>
      <p:ext uri="{BB962C8B-B14F-4D97-AF65-F5344CB8AC3E}">
        <p14:creationId xmlns:p14="http://schemas.microsoft.com/office/powerpoint/2010/main" val="120149380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ChronicleVTI</vt:lpstr>
      <vt:lpstr>Forecasting Electrical Energy Consumption</vt:lpstr>
      <vt:lpstr>Abstract</vt:lpstr>
      <vt:lpstr>objective</vt:lpstr>
      <vt:lpstr>Hardware and Software Requirements</vt:lpstr>
      <vt:lpstr>Data Flow Diagram </vt:lpstr>
      <vt:lpstr>Work Distribution</vt:lpstr>
      <vt:lpstr>Result Analysis</vt:lpstr>
      <vt:lpstr>Comparison Of ARIMA-SARIMA Predictions vs Actual Values </vt:lpstr>
      <vt:lpstr>TBATS Forecasting</vt:lpstr>
      <vt:lpstr>Web UI Interface</vt:lpstr>
      <vt:lpstr>PowerPoint Presentation</vt:lpstr>
      <vt:lpstr>Power BI Dashboards</vt:lpstr>
      <vt:lpstr>Power BI Forecasting 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Vansh Sachdev</dc:creator>
  <cp:revision>1</cp:revision>
  <dcterms:created xsi:type="dcterms:W3CDTF">2025-02-16T14:33:47Z</dcterms:created>
  <dcterms:modified xsi:type="dcterms:W3CDTF">2025-02-16T16:34:08Z</dcterms:modified>
</cp:coreProperties>
</file>