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62" r:id="rId3"/>
    <p:sldId id="261" r:id="rId4"/>
    <p:sldId id="263" r:id="rId5"/>
    <p:sldId id="264" r:id="rId6"/>
    <p:sldId id="265" r:id="rId7"/>
    <p:sldId id="266" r:id="rId8"/>
    <p:sldId id="267" r:id="rId9"/>
    <p:sldId id="270" r:id="rId10"/>
    <p:sldId id="268" r:id="rId11"/>
    <p:sldId id="269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QL" id="{FF76D53F-3F07-4AB5-8A65-2B80C6E5ECFC}">
          <p14:sldIdLst>
            <p14:sldId id="257"/>
            <p14:sldId id="262"/>
            <p14:sldId id="261"/>
            <p14:sldId id="263"/>
            <p14:sldId id="264"/>
            <p14:sldId id="265"/>
            <p14:sldId id="266"/>
            <p14:sldId id="267"/>
            <p14:sldId id="270"/>
            <p14:sldId id="268"/>
            <p14:sldId id="269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74338" autoAdjust="0"/>
  </p:normalViewPr>
  <p:slideViewPr>
    <p:cSldViewPr snapToGrid="0">
      <p:cViewPr varScale="1">
        <p:scale>
          <a:sx n="69" d="100"/>
          <a:sy n="69" d="100"/>
        </p:scale>
        <p:origin x="88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4E947-9259-4807-80D2-78FF77F4395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D811C-70F0-4361-8BC8-1B9DF2BC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69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connect</a:t>
            </a:r>
            <a:r>
              <a:rPr lang="en-US" baseline="0" dirty="0" smtClean="0"/>
              <a:t> to SQL with PHP, you have to know a couple PHP functions.</a:t>
            </a:r>
          </a:p>
          <a:p>
            <a:r>
              <a:rPr lang="en-US" baseline="0" dirty="0" smtClean="0"/>
              <a:t>This in turn will help you have a dynamic website.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</a:t>
            </a:r>
            <a:r>
              <a:rPr lang="en-US" baseline="0" dirty="0" smtClean="0"/>
              <a:t> are a lot of functions covered here, but we’ll do an example after to reinforce what’s covered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D811C-70F0-4361-8BC8-1B9DF2BC02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02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do the same thing in PHP, we need to call MySQL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D811C-70F0-4361-8BC8-1B9DF2BC02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0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need to use</a:t>
            </a:r>
            <a:r>
              <a:rPr lang="en-US" baseline="0" dirty="0" smtClean="0"/>
              <a:t> localhost as that’s how your usernames are setup. Only to access the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server locally.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D811C-70F0-4361-8BC8-1B9DF2BC02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37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F805-397A-41D6-B001-722B1A1409E6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0564-D087-4831-B370-81E73B652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6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F805-397A-41D6-B001-722B1A1409E6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0564-D087-4831-B370-81E73B652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F805-397A-41D6-B001-722B1A1409E6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0564-D087-4831-B370-81E73B652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6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F805-397A-41D6-B001-722B1A1409E6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0564-D087-4831-B370-81E73B652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F805-397A-41D6-B001-722B1A1409E6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0564-D087-4831-B370-81E73B652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2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F805-397A-41D6-B001-722B1A1409E6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0564-D087-4831-B370-81E73B652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0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F805-397A-41D6-B001-722B1A1409E6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0564-D087-4831-B370-81E73B652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5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F805-397A-41D6-B001-722B1A1409E6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0564-D087-4831-B370-81E73B652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9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F805-397A-41D6-B001-722B1A1409E6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0564-D087-4831-B370-81E73B652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8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F805-397A-41D6-B001-722B1A1409E6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0564-D087-4831-B370-81E73B652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4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F805-397A-41D6-B001-722B1A1409E6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0564-D087-4831-B370-81E73B652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3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6F805-397A-41D6-B001-722B1A1409E6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20564-D087-4831-B370-81E73B652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1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PHP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12473" cy="952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122" y="0"/>
            <a:ext cx="2223878" cy="107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Interpreting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mysql_fetch_array</a:t>
            </a:r>
            <a:r>
              <a:rPr lang="en-US" b="1" dirty="0"/>
              <a:t>() </a:t>
            </a:r>
            <a:r>
              <a:rPr lang="en-US" dirty="0"/>
              <a:t>— get the next row of data </a:t>
            </a:r>
            <a:r>
              <a:rPr lang="en-US" dirty="0" smtClean="0"/>
              <a:t>(can get either </a:t>
            </a:r>
            <a:r>
              <a:rPr lang="en-US" dirty="0"/>
              <a:t>a numeric or an associative array or both)</a:t>
            </a:r>
          </a:p>
          <a:p>
            <a:r>
              <a:rPr lang="en-US" dirty="0" err="1"/>
              <a:t>mysql_fetch_assoc</a:t>
            </a:r>
            <a:r>
              <a:rPr lang="en-US" dirty="0"/>
              <a:t>() — get the next row of data </a:t>
            </a:r>
            <a:r>
              <a:rPr lang="en-US" dirty="0" smtClean="0"/>
              <a:t>(can get only </a:t>
            </a:r>
            <a:r>
              <a:rPr lang="en-US" dirty="0"/>
              <a:t>an </a:t>
            </a:r>
            <a:r>
              <a:rPr lang="en-US" i="1" dirty="0"/>
              <a:t>associative </a:t>
            </a:r>
            <a:r>
              <a:rPr lang="en-US" dirty="0"/>
              <a:t>array)</a:t>
            </a:r>
          </a:p>
          <a:p>
            <a:r>
              <a:rPr lang="en-US" dirty="0" err="1"/>
              <a:t>mysql_fetch_row</a:t>
            </a:r>
            <a:r>
              <a:rPr lang="en-US" dirty="0"/>
              <a:t>() — get the next row of data </a:t>
            </a:r>
            <a:r>
              <a:rPr lang="en-US" dirty="0" smtClean="0"/>
              <a:t>(can get only </a:t>
            </a:r>
            <a:r>
              <a:rPr lang="en-US" dirty="0"/>
              <a:t>a </a:t>
            </a:r>
            <a:r>
              <a:rPr lang="en-US" i="1" dirty="0"/>
              <a:t>numeric </a:t>
            </a:r>
            <a:r>
              <a:rPr lang="en-US" dirty="0"/>
              <a:t>array)</a:t>
            </a:r>
          </a:p>
          <a:p>
            <a:r>
              <a:rPr lang="en-US" dirty="0" err="1"/>
              <a:t>mysql_result</a:t>
            </a:r>
            <a:r>
              <a:rPr lang="en-US" dirty="0"/>
              <a:t>() — get data at a specific row and column (returns a string)</a:t>
            </a:r>
          </a:p>
        </p:txBody>
      </p:sp>
    </p:spTree>
    <p:extLst>
      <p:ext uri="{BB962C8B-B14F-4D97-AF65-F5344CB8AC3E}">
        <p14:creationId xmlns:p14="http://schemas.microsoft.com/office/powerpoint/2010/main" val="159513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Interpreting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pass our $data variable to our retrieval function. </a:t>
            </a:r>
          </a:p>
          <a:p>
            <a:pPr marL="0" indent="0">
              <a:buNone/>
            </a:pPr>
            <a:r>
              <a:rPr lang="en-US" dirty="0" smtClean="0"/>
              <a:t>Below, we pass an associative array of data into the variable $row that represents one row from our MySQL result set. The array’s keys are the column names.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$row = </a:t>
            </a:r>
            <a:r>
              <a:rPr lang="en-US" dirty="0" err="1" smtClean="0"/>
              <a:t>mysql_fetch_array</a:t>
            </a:r>
            <a:r>
              <a:rPr lang="en-US" dirty="0" smtClean="0"/>
              <a:t>($data);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8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Access Data From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problem is that we won’t know how many rows are in </a:t>
            </a:r>
            <a:r>
              <a:rPr lang="en-US" dirty="0" smtClean="0"/>
              <a:t>our result </a:t>
            </a:r>
            <a:r>
              <a:rPr lang="en-US" dirty="0"/>
              <a:t>set. We’ll want to keep extracting </a:t>
            </a:r>
            <a:r>
              <a:rPr lang="en-US" dirty="0" smtClean="0"/>
              <a:t>data </a:t>
            </a:r>
            <a:r>
              <a:rPr lang="en-US" i="1" u="sng" dirty="0"/>
              <a:t>while</a:t>
            </a:r>
            <a:r>
              <a:rPr lang="en-US" i="1" dirty="0"/>
              <a:t> </a:t>
            </a:r>
            <a:r>
              <a:rPr lang="en-US" dirty="0"/>
              <a:t>there’s still data yet to </a:t>
            </a:r>
            <a:r>
              <a:rPr lang="en-US" dirty="0" smtClean="0"/>
              <a:t>extract: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while ( $row = </a:t>
            </a:r>
            <a:r>
              <a:rPr lang="en-US" dirty="0" err="1"/>
              <a:t>mysql_fetch_array</a:t>
            </a:r>
            <a:r>
              <a:rPr lang="en-US" dirty="0"/>
              <a:t>( </a:t>
            </a:r>
            <a:r>
              <a:rPr lang="en-US" dirty="0" smtClean="0"/>
              <a:t>$data) 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i="1" dirty="0" smtClean="0"/>
              <a:t>	// </a:t>
            </a:r>
            <a:r>
              <a:rPr lang="en-US" i="1" dirty="0"/>
              <a:t>process the data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It looks like we’ve made a mistake, but we haven’t. Usually, == </a:t>
            </a:r>
            <a:r>
              <a:rPr lang="en-US" dirty="0" smtClean="0"/>
              <a:t>is used </a:t>
            </a:r>
            <a:r>
              <a:rPr lang="en-US" dirty="0"/>
              <a:t>in conditionals. </a:t>
            </a:r>
            <a:r>
              <a:rPr lang="en-US" dirty="0" smtClean="0"/>
              <a:t>This </a:t>
            </a:r>
            <a:r>
              <a:rPr lang="en-US" dirty="0"/>
              <a:t>one’s different, though. We’re saying:</a:t>
            </a:r>
          </a:p>
          <a:p>
            <a:r>
              <a:rPr lang="en-US" i="1" dirty="0"/>
              <a:t>while it’s true that the function can copy another new row of </a:t>
            </a:r>
            <a:r>
              <a:rPr lang="en-US" i="1" dirty="0" smtClean="0"/>
              <a:t>data into </a:t>
            </a:r>
            <a:r>
              <a:rPr lang="en-US" i="1" dirty="0"/>
              <a:t>$row, keep performing the loop.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0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Accessing the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$row['id']</a:t>
            </a:r>
          </a:p>
          <a:p>
            <a:r>
              <a:rPr lang="en-US" dirty="0"/>
              <a:t>$row['first']</a:t>
            </a:r>
          </a:p>
          <a:p>
            <a:r>
              <a:rPr lang="en-US" dirty="0"/>
              <a:t>$row['last']</a:t>
            </a:r>
          </a:p>
          <a:p>
            <a:r>
              <a:rPr lang="en-US" dirty="0"/>
              <a:t>$row['email']</a:t>
            </a:r>
          </a:p>
          <a:p>
            <a:r>
              <a:rPr lang="en-US" dirty="0"/>
              <a:t>$row['phone</a:t>
            </a:r>
            <a:r>
              <a:rPr lang="en-US" dirty="0" smtClean="0"/>
              <a:t>']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array keys match the column names in my database table.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array </a:t>
            </a:r>
            <a:r>
              <a:rPr lang="en-US" dirty="0" smtClean="0"/>
              <a:t>values </a:t>
            </a:r>
            <a:r>
              <a:rPr lang="en-US" dirty="0"/>
              <a:t>are drawn from the database.</a:t>
            </a:r>
          </a:p>
        </p:txBody>
      </p:sp>
    </p:spTree>
    <p:extLst>
      <p:ext uri="{BB962C8B-B14F-4D97-AF65-F5344CB8AC3E}">
        <p14:creationId xmlns:p14="http://schemas.microsoft.com/office/powerpoint/2010/main" val="89490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In-Class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Modify the supplied script so that it will access the </a:t>
            </a:r>
            <a:r>
              <a:rPr lang="en-US" dirty="0" err="1" smtClean="0"/>
              <a:t>cartym</a:t>
            </a:r>
            <a:r>
              <a:rPr lang="en-US" dirty="0" smtClean="0"/>
              <a:t> database and print </a:t>
            </a:r>
            <a:r>
              <a:rPr lang="en-US" b="1" dirty="0" smtClean="0"/>
              <a:t>only</a:t>
            </a:r>
            <a:r>
              <a:rPr lang="en-US" dirty="0" smtClean="0"/>
              <a:t> the student’s names to the screen.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Google Classroom &gt;&gt; </a:t>
            </a:r>
            <a:r>
              <a:rPr lang="en-US" dirty="0" err="1" smtClean="0"/>
              <a:t>dbscript.php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9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onto MySQL in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522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mysql</a:t>
            </a:r>
            <a:r>
              <a:rPr lang="en-US" dirty="0" smtClean="0"/>
              <a:t> –u </a:t>
            </a:r>
            <a:r>
              <a:rPr lang="en-US" dirty="0" err="1" smtClean="0"/>
              <a:t>cartym</a:t>
            </a:r>
            <a:r>
              <a:rPr lang="en-US" dirty="0" smtClean="0"/>
              <a:t> –p </a:t>
            </a:r>
            <a:r>
              <a:rPr lang="en-US" dirty="0" err="1" smtClean="0"/>
              <a:t>cartym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Enter password: password123</a:t>
            </a:r>
            <a:endParaRPr lang="en-US" dirty="0"/>
          </a:p>
        </p:txBody>
      </p:sp>
      <p:sp>
        <p:nvSpPr>
          <p:cNvPr id="4" name="Line Callout 1 3"/>
          <p:cNvSpPr/>
          <p:nvPr/>
        </p:nvSpPr>
        <p:spPr>
          <a:xfrm>
            <a:off x="162045" y="3808070"/>
            <a:ext cx="2280213" cy="868101"/>
          </a:xfrm>
          <a:prstGeom prst="borderCallout1">
            <a:avLst>
              <a:gd name="adj1" fmla="val 1417"/>
              <a:gd name="adj2" fmla="val 296"/>
              <a:gd name="adj3" fmla="val -196267"/>
              <a:gd name="adj4" fmla="val 24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1. Connect to MySQL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8650" y="1825625"/>
            <a:ext cx="957082" cy="3735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12498" y="1832196"/>
            <a:ext cx="1501092" cy="3735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40356" y="1832196"/>
            <a:ext cx="436221" cy="3735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03343" y="1832196"/>
            <a:ext cx="1142277" cy="3735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2571509" y="3784919"/>
            <a:ext cx="2280213" cy="868101"/>
          </a:xfrm>
          <a:prstGeom prst="borderCallout1">
            <a:avLst>
              <a:gd name="adj1" fmla="val 1417"/>
              <a:gd name="adj2" fmla="val 296"/>
              <a:gd name="adj3" fmla="val -181600"/>
              <a:gd name="adj4" fmla="val -104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2. Specify User 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5094790" y="3808070"/>
            <a:ext cx="2280213" cy="868101"/>
          </a:xfrm>
          <a:prstGeom prst="borderCallout1">
            <a:avLst>
              <a:gd name="adj1" fmla="val 1417"/>
              <a:gd name="adj2" fmla="val 296"/>
              <a:gd name="adj3" fmla="val -189600"/>
              <a:gd name="adj4" fmla="val -692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3. Enter a password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6797956" y="2767131"/>
            <a:ext cx="2280213" cy="868101"/>
          </a:xfrm>
          <a:prstGeom prst="borderCallout1">
            <a:avLst>
              <a:gd name="adj1" fmla="val 1417"/>
              <a:gd name="adj2" fmla="val 296"/>
              <a:gd name="adj3" fmla="val -80267"/>
              <a:gd name="adj4" fmla="val -90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4. Select a database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02016" y="2335693"/>
            <a:ext cx="1992774" cy="3735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8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SQL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mysql_pconnect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mysql_query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mysql_fetch_array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6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MySQL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$</a:t>
            </a:r>
            <a:r>
              <a:rPr lang="en-US" sz="2400" dirty="0" err="1" smtClean="0"/>
              <a:t>db_pipeline</a:t>
            </a:r>
            <a:r>
              <a:rPr lang="en-US" sz="2400" dirty="0" smtClean="0"/>
              <a:t> = </a:t>
            </a:r>
            <a:r>
              <a:rPr lang="en-US" sz="2400" dirty="0" err="1" smtClean="0"/>
              <a:t>mysql_pconnect</a:t>
            </a:r>
            <a:r>
              <a:rPr lang="en-US" sz="2400" dirty="0" smtClean="0"/>
              <a:t>(localhost,cartym,password123 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1. Make a connection to MySQL: </a:t>
            </a:r>
            <a:r>
              <a:rPr lang="en-US" sz="2400" dirty="0" smtClean="0"/>
              <a:t>function  </a:t>
            </a:r>
            <a:r>
              <a:rPr lang="en-US" sz="2400" dirty="0" err="1"/>
              <a:t>mysql_pconnect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 smtClean="0"/>
              <a:t>2</a:t>
            </a:r>
            <a:r>
              <a:rPr lang="en-US" sz="2400" dirty="0"/>
              <a:t>. Tell it which machine the database is on: </a:t>
            </a:r>
            <a:r>
              <a:rPr lang="en-US" sz="2400" dirty="0" smtClean="0"/>
              <a:t>localhost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3. Send it my User ID: </a:t>
            </a:r>
            <a:r>
              <a:rPr lang="en-US" sz="2400" dirty="0" err="1" smtClean="0"/>
              <a:t>cartym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4</a:t>
            </a:r>
            <a:r>
              <a:rPr lang="en-US" sz="2400" dirty="0"/>
              <a:t>. Send it my password: </a:t>
            </a:r>
            <a:r>
              <a:rPr lang="en-US" sz="2400" dirty="0" smtClean="0"/>
              <a:t>password123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5</a:t>
            </a:r>
            <a:r>
              <a:rPr lang="en-US" sz="2400" dirty="0"/>
              <a:t>. Store the </a:t>
            </a:r>
            <a:r>
              <a:rPr lang="en-US" sz="2400" dirty="0" smtClean="0"/>
              <a:t>connection </a:t>
            </a:r>
            <a:r>
              <a:rPr lang="en-US" sz="2400" dirty="0"/>
              <a:t>in a variable (it’s a label I can use later</a:t>
            </a:r>
            <a:r>
              <a:rPr lang="en-US" sz="2400" dirty="0" smtClean="0"/>
              <a:t>).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952" y="5429250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8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Select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last line of code didn’t select a database.</a:t>
            </a:r>
          </a:p>
          <a:p>
            <a:pPr marL="0" indent="0">
              <a:buNone/>
            </a:pPr>
            <a:r>
              <a:rPr lang="en-US" dirty="0" smtClean="0"/>
              <a:t>I could have many different databases on the server.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/>
              <a:t>mysql_select_db</a:t>
            </a:r>
            <a:r>
              <a:rPr lang="en-US" dirty="0"/>
              <a:t>( </a:t>
            </a:r>
            <a:r>
              <a:rPr lang="en-US" dirty="0" smtClean="0"/>
              <a:t>‘</a:t>
            </a:r>
            <a:r>
              <a:rPr lang="en-US" dirty="0" err="1" smtClean="0"/>
              <a:t>cartym</a:t>
            </a:r>
            <a:r>
              <a:rPr lang="en-US" dirty="0" smtClean="0"/>
              <a:t>' </a:t>
            </a:r>
            <a:r>
              <a:rPr lang="en-US" dirty="0"/>
              <a:t>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782" y="4580227"/>
            <a:ext cx="3644437" cy="227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9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Calling MySQL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We’ve seen two MySQL functions so far: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mysql_pconnect</a:t>
            </a:r>
            <a:r>
              <a:rPr lang="en-US" dirty="0"/>
              <a:t>() — build a pipeline to the </a:t>
            </a:r>
            <a:r>
              <a:rPr lang="en-US" dirty="0" smtClean="0"/>
              <a:t>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mysql_select_db</a:t>
            </a:r>
            <a:r>
              <a:rPr lang="en-US" dirty="0"/>
              <a:t>() — tell MySQL which database to </a:t>
            </a:r>
            <a:r>
              <a:rPr lang="en-US" dirty="0" smtClean="0"/>
              <a:t>use</a:t>
            </a:r>
          </a:p>
          <a:p>
            <a:pPr marL="0" indent="0">
              <a:buNone/>
            </a:pPr>
            <a:r>
              <a:rPr lang="en-US" dirty="0"/>
              <a:t>The third function we need is the one that passes queries to the database:</a:t>
            </a:r>
          </a:p>
          <a:p>
            <a:pPr marL="509588" indent="-509588">
              <a:buNone/>
            </a:pPr>
            <a:r>
              <a:rPr lang="en-US" dirty="0" smtClean="0"/>
              <a:t>3.   </a:t>
            </a:r>
            <a:r>
              <a:rPr lang="en-US" dirty="0" err="1" smtClean="0"/>
              <a:t>mysql_query</a:t>
            </a:r>
            <a:r>
              <a:rPr lang="en-US" dirty="0"/>
              <a:t>() — pass a string to MySQL to use as a </a:t>
            </a:r>
            <a:r>
              <a:rPr lang="en-US" dirty="0" smtClean="0"/>
              <a:t>query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84" y="2299855"/>
            <a:ext cx="692728" cy="6927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84" y="3587463"/>
            <a:ext cx="1228074" cy="7675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037" y="5650490"/>
            <a:ext cx="1403927" cy="105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6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Calling MySQL 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732984"/>
              </p:ext>
            </p:extLst>
          </p:nvPr>
        </p:nvGraphicFramePr>
        <p:xfrm>
          <a:off x="628650" y="2589554"/>
          <a:ext cx="78867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Return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Pipeline</a:t>
                      </a:r>
                      <a:r>
                        <a:rPr lang="en-US" baseline="0" dirty="0" smtClean="0"/>
                        <a:t> (connection)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mysql_pconnect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mysql_select_db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large amount of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mysql_query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5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Interpreting </a:t>
            </a:r>
            <a:r>
              <a:rPr lang="en-US" dirty="0" err="1" smtClean="0"/>
              <a:t>mysql_query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37199"/>
            <a:ext cx="9128808" cy="4351338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$data </a:t>
            </a:r>
            <a:r>
              <a:rPr lang="en-US" dirty="0" smtClean="0"/>
              <a:t>= </a:t>
            </a:r>
            <a:r>
              <a:rPr lang="en-US" dirty="0" err="1" smtClean="0"/>
              <a:t>mysql_query</a:t>
            </a:r>
            <a:r>
              <a:rPr lang="en-US" dirty="0"/>
              <a:t>( $query, $</a:t>
            </a:r>
            <a:r>
              <a:rPr lang="en-US" dirty="0" err="1"/>
              <a:t>db_pipeline</a:t>
            </a:r>
            <a:r>
              <a:rPr lang="en-US" dirty="0"/>
              <a:t> 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mysql_query</a:t>
            </a:r>
            <a:r>
              <a:rPr lang="en-US" dirty="0" smtClean="0"/>
              <a:t>() sends a query to the database and returns a reference to a location in the memory. We need to call an additional function to access the data.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509" y="5106700"/>
            <a:ext cx="2128982" cy="159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2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Calling MySQL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We’ve seen three MySQL functions so far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mysql_pconnect</a:t>
            </a:r>
            <a:r>
              <a:rPr lang="en-US" b="1" dirty="0"/>
              <a:t>() </a:t>
            </a:r>
            <a:r>
              <a:rPr lang="en-US" dirty="0"/>
              <a:t>— build a </a:t>
            </a:r>
            <a:r>
              <a:rPr lang="en-US" dirty="0" smtClean="0"/>
              <a:t>connection to </a:t>
            </a:r>
            <a:r>
              <a:rPr lang="en-US" dirty="0"/>
              <a:t>the </a:t>
            </a:r>
            <a:r>
              <a:rPr lang="en-US" dirty="0" smtClean="0"/>
              <a:t>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mysql_select_db</a:t>
            </a:r>
            <a:r>
              <a:rPr lang="en-US" b="1" dirty="0" smtClean="0"/>
              <a:t>()</a:t>
            </a:r>
            <a:r>
              <a:rPr lang="en-US" dirty="0" smtClean="0"/>
              <a:t> — tell MySQL which database to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mysql_query</a:t>
            </a:r>
            <a:r>
              <a:rPr lang="en-US" b="1" dirty="0"/>
              <a:t>() </a:t>
            </a:r>
            <a:r>
              <a:rPr lang="en-US" dirty="0"/>
              <a:t>— pass a string to MySQL to use as a </a:t>
            </a:r>
            <a:r>
              <a:rPr lang="en-US" dirty="0" smtClean="0"/>
              <a:t>query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fourth function we’ll typically use is one that </a:t>
            </a:r>
            <a:r>
              <a:rPr lang="en-US" dirty="0" smtClean="0"/>
              <a:t>retrieves information </a:t>
            </a:r>
            <a:r>
              <a:rPr lang="en-US" dirty="0"/>
              <a:t>from the </a:t>
            </a:r>
            <a:r>
              <a:rPr lang="en-US" dirty="0" smtClean="0"/>
              <a:t>returned MySQL data:</a:t>
            </a:r>
            <a:endParaRPr lang="en-US" dirty="0"/>
          </a:p>
          <a:p>
            <a:pPr marL="509588" indent="-509588">
              <a:buNone/>
            </a:pPr>
            <a:r>
              <a:rPr lang="en-US" dirty="0" smtClean="0"/>
              <a:t>4.   </a:t>
            </a:r>
            <a:r>
              <a:rPr lang="en-US" b="1" dirty="0" err="1" smtClean="0"/>
              <a:t>mysql_fetch_array</a:t>
            </a:r>
            <a:r>
              <a:rPr lang="en-US" b="1" dirty="0"/>
              <a:t>()</a:t>
            </a:r>
            <a:r>
              <a:rPr lang="en-US" dirty="0"/>
              <a:t> — one choice of retrieval </a:t>
            </a:r>
            <a:r>
              <a:rPr lang="en-US" dirty="0" smtClean="0"/>
              <a:t>function; returns </a:t>
            </a:r>
            <a:r>
              <a:rPr lang="en-US" dirty="0"/>
              <a:t>an array that represents one row in the </a:t>
            </a:r>
            <a:r>
              <a:rPr lang="en-US" dirty="0" smtClean="0"/>
              <a:t>MySQL result </a:t>
            </a:r>
            <a:r>
              <a:rPr lang="en-US" dirty="0"/>
              <a:t>set.</a:t>
            </a:r>
          </a:p>
        </p:txBody>
      </p:sp>
    </p:spTree>
    <p:extLst>
      <p:ext uri="{BB962C8B-B14F-4D97-AF65-F5344CB8AC3E}">
        <p14:creationId xmlns:p14="http://schemas.microsoft.com/office/powerpoint/2010/main" val="141714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691</Words>
  <Application>Microsoft Office PowerPoint</Application>
  <PresentationFormat>On-screen Show (4:3)</PresentationFormat>
  <Paragraphs>92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SQL PHP Functions</vt:lpstr>
      <vt:lpstr>Logging onto MySQL in Terminal</vt:lpstr>
      <vt:lpstr>PHP SQL Functions</vt:lpstr>
      <vt:lpstr>Connecting to MySQL in PHP</vt:lpstr>
      <vt:lpstr>Select a Database</vt:lpstr>
      <vt:lpstr>Calling MySQL Functions</vt:lpstr>
      <vt:lpstr>Calling MySQL Functions</vt:lpstr>
      <vt:lpstr>Interpreting mysql_query</vt:lpstr>
      <vt:lpstr>Calling MySQL Functions</vt:lpstr>
      <vt:lpstr>Interpreting the Data</vt:lpstr>
      <vt:lpstr>Interpreting the Data</vt:lpstr>
      <vt:lpstr>How to Access Data From Rows</vt:lpstr>
      <vt:lpstr>Accessing the Rows</vt:lpstr>
      <vt:lpstr>In-Class 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Arrays</dc:title>
  <dc:creator>Corbett</dc:creator>
  <cp:lastModifiedBy>Lance Pedersen</cp:lastModifiedBy>
  <cp:revision>24</cp:revision>
  <dcterms:created xsi:type="dcterms:W3CDTF">2015-12-02T04:22:38Z</dcterms:created>
  <dcterms:modified xsi:type="dcterms:W3CDTF">2016-03-15T23:24:50Z</dcterms:modified>
</cp:coreProperties>
</file>