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e1362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e1362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9e13627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9e13627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e1362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e1362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a56f25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ea56f25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e13627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e13627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e13627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9e13627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e13627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9e13627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var019@umn.edu" TargetMode="External"/><Relationship Id="rId4" Type="http://schemas.openxmlformats.org/officeDocument/2006/relationships/hyperlink" Target="mailto:julak004@umn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sdata.mn.gov/dataset/env-invasive-terrestrial-obs" TargetMode="External"/><Relationship Id="rId4" Type="http://schemas.openxmlformats.org/officeDocument/2006/relationships/hyperlink" Target="https://northeastaquaticresearch.net/education/invasive-species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Invasive Species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9734"/>
              <a:buNone/>
            </a:pPr>
            <a:r>
              <a:rPr lang="en" sz="1879"/>
              <a:t>Bharath Sivaram, </a:t>
            </a:r>
            <a:r>
              <a:rPr lang="en" sz="1879" u="sng">
                <a:solidFill>
                  <a:schemeClr val="hlink"/>
                </a:solidFill>
                <a:hlinkClick r:id="rId3"/>
              </a:rPr>
              <a:t>sivar019@umn.edu</a:t>
            </a:r>
            <a:r>
              <a:rPr lang="en" sz="1879"/>
              <a:t>, Robotics MS</a:t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9734"/>
              <a:buNone/>
            </a:pPr>
            <a:r>
              <a:t/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9734"/>
              <a:buNone/>
            </a:pPr>
            <a:r>
              <a:rPr lang="en" sz="1879"/>
              <a:t>Pranav Julakanti, </a:t>
            </a:r>
            <a:r>
              <a:rPr lang="en" sz="1879" u="sng">
                <a:solidFill>
                  <a:schemeClr val="hlink"/>
                </a:solidFill>
                <a:hlinkClick r:id="rId4"/>
              </a:rPr>
              <a:t>julak004@umn.edu</a:t>
            </a:r>
            <a:r>
              <a:rPr lang="en" sz="1879"/>
              <a:t>, Robotics MS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48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60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project will use territorial invasive species observations to predict the majority species within a certain buffer zone</a:t>
            </a:r>
            <a:endParaRPr sz="160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850" y="918225"/>
            <a:ext cx="3568424" cy="40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575" y="2772572"/>
            <a:ext cx="2061225" cy="156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Practice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Traditional methods involve collecting data at the location of interest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involves going to historically known locations of invasive species </a:t>
            </a:r>
            <a:br>
              <a:rPr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(lakes, forest land, etc.)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Time consuming and laborious with involvement of domain experts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Raleway"/>
              <a:buChar char="●"/>
            </a:pPr>
            <a:r>
              <a:rPr lang="en" sz="12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First, we will create several buffers and find the top 3 invasive species within those buffers</a:t>
            </a:r>
            <a:endParaRPr sz="12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79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Raleway"/>
              <a:buChar char="●"/>
            </a:pPr>
            <a:r>
              <a:rPr lang="en" sz="12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will combine the given features with geographic features from OSM</a:t>
            </a:r>
            <a:endParaRPr sz="12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79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Raleway"/>
              <a:buChar char="●"/>
            </a:pPr>
            <a:r>
              <a:rPr lang="en" sz="12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Then, similar to homework 2, we will account for the feature totals within buffer sizes</a:t>
            </a:r>
            <a:endParaRPr sz="12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79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Raleway"/>
              <a:buChar char="○"/>
            </a:pPr>
            <a:r>
              <a:rPr lang="en" sz="12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Note, there isn’t enough features to cluster</a:t>
            </a:r>
            <a:endParaRPr sz="12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79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Raleway"/>
              <a:buChar char="●"/>
            </a:pPr>
            <a:r>
              <a:rPr lang="en" sz="12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Random forest will be used to train and predict</a:t>
            </a:r>
            <a:endParaRPr sz="12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79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Raleway"/>
              <a:buChar char="●"/>
            </a:pPr>
            <a:r>
              <a:rPr lang="en" sz="12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time allows, a </a:t>
            </a:r>
            <a:r>
              <a:rPr lang="en" sz="12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neural</a:t>
            </a:r>
            <a:r>
              <a:rPr lang="en" sz="12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network approach will also be attempted and compared</a:t>
            </a:r>
            <a:endParaRPr sz="12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use a gpkg provided by the Minnesota Natural Resources Department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includes observations from 2016 to 2021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features such as habitat, body type and treatment status are already included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47075"/>
            <a:ext cx="4267350" cy="38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Will allow for more efficient surveying of areas for invasive species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Allows the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state to prepare for extermination should the predictions be accurate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Helps agriculture industry for crop planning should a species be a threat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726" y="2856825"/>
            <a:ext cx="3373976" cy="22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Will use R2 and MSE to evaluate performance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will split our data into training and validation sets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https://gisdata.mn.gov/dataset/env-invasive-terrestrial-obs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https://northeastaquaticresearch.net/education/invasive-species-management/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