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B6F66-E88B-4675-B6BA-A6786C6B974A}" v="926" dt="2022-03-23T17:47:3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821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9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85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1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7A4F-4BFA-6241-8729-F560D123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539626"/>
          </a:xfrm>
        </p:spPr>
        <p:txBody>
          <a:bodyPr/>
          <a:lstStyle/>
          <a:p>
            <a:r>
              <a:rPr lang="en-US" dirty="0"/>
              <a:t>Weapon Detection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CDA2-A5AD-5745-BF23-9B0AC022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107" y="4800600"/>
            <a:ext cx="8970085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Roby Thomas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thom5141@umn.edu</a:t>
            </a:r>
            <a:endParaRPr lang="en-US" dirty="0">
              <a:solidFill>
                <a:schemeClr val="tx1">
                  <a:lumMod val="85000"/>
                </a:schemeClr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cs typeface="Calibri"/>
              </a:rPr>
              <a:t>4th year Computer Science major</a:t>
            </a:r>
            <a:endParaRPr lang="ja-JP" altLang="en-US">
              <a:solidFill>
                <a:schemeClr val="tx1">
                  <a:lumMod val="85000"/>
                </a:schemeClr>
              </a:solidFill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2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939-C45F-F449-A9A2-7B384F16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8DCB-87A8-8041-A256-8B5980EC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07944"/>
            <a:ext cx="8595360" cy="377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This project will use machine learning to build an object detection model for weapons, such as guns and knives.</a:t>
            </a:r>
            <a:endParaRPr lang="en-US"/>
          </a:p>
        </p:txBody>
      </p:sp>
      <p:pic>
        <p:nvPicPr>
          <p:cNvPr id="4" name="Picture 4" descr="A picture containing weapon, table, floor&#10;&#10;Description automatically generated">
            <a:extLst>
              <a:ext uri="{FF2B5EF4-FFF2-40B4-BE49-F238E27FC236}">
                <a16:creationId xmlns:a16="http://schemas.microsoft.com/office/drawing/2014/main" id="{CBDFEC26-83C3-00A3-6C99-09D4C3C5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93" y="3617092"/>
            <a:ext cx="4611665" cy="27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404-711A-A842-A73D-D825EA55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is it done today, and what are the limits of current practice?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E1DF-6548-9E40-BA87-4B04556D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02541"/>
            <a:ext cx="5359102" cy="377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Object detection is mainly done by training a set of data with predefined bounding boxes, such that the CNN used can learn using the IOU (Intersection over Union).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Things like clutter, point of view, as well as lighting can cause issues with how object detection is currently done.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6F84681-4FA3-C1C1-7C75-D55E26DB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16" y="4423104"/>
            <a:ext cx="4361145" cy="15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64-22F4-974A-9E8C-A501705E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your approach, and what is new in your approach?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AD45-949A-124D-BF25-25D1E6D9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775" y="2492188"/>
            <a:ext cx="4416457" cy="3678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project will use weapon images as well as other objects with predefined bounding boxes to train the data using YOLO and </a:t>
            </a:r>
            <a:r>
              <a:rPr lang="en-US" dirty="0" err="1"/>
              <a:t>RetinaNet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817650-49A8-577E-6162-7961576B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6" y="3427785"/>
            <a:ext cx="3139857" cy="27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2C95-083E-79F4-93DC-97026020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Weapon Detection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62D4-5376-8599-4356-BA3D521C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68070"/>
            <a:ext cx="4973620" cy="3912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ea typeface="+mn-lt"/>
                <a:cs typeface="+mn-lt"/>
              </a:rPr>
              <a:t>Contains 1000 images of varying weapons and objects.</a:t>
            </a:r>
          </a:p>
          <a:p>
            <a:pPr marL="285750" indent="-285750"/>
            <a:r>
              <a:rPr lang="en-US" dirty="0">
                <a:ea typeface="+mn-lt"/>
                <a:cs typeface="+mn-lt"/>
              </a:rPr>
              <a:t>Bounding boxes as well as object names are recorded in xml files paired with each image.</a:t>
            </a:r>
          </a:p>
          <a:p>
            <a:pPr marL="285750" indent="-285750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https://www.kaggle.com/datasets/ankan1998/weapon-detection-dataset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2CCE60A-4106-5022-2747-59871154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47" y="2054737"/>
            <a:ext cx="3453008" cy="4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0CB-759F-254F-8B5D-011A8812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Who cares? If you succeed, what difference will it make?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8B4F-80D4-F544-AC7C-606B4C12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3577"/>
            <a:ext cx="5502538" cy="3786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Object detection is an large field of study that can contribute to society in many ways. I hope that continuous improvement to object detection normalizes it enough to the point where it is more affordable.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6E4C96F-148B-859E-BEF1-B78E3D8B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219" y="3427589"/>
            <a:ext cx="2743200" cy="28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D3F9-C84A-994C-9C37-35B68DC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do you know if your approach is successful?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7FD8-DE6D-BD4D-AA8A-E4CCE97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85999"/>
            <a:ext cx="8595360" cy="3894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model created in this project will be tested using a partition of the data and utilize AP (average precision), and AP50 (AP with 50% threshold of IOU) to evaluate the results.</a:t>
            </a: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AFEED72-F67B-0E18-1622-5381DDD5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69" y="3897445"/>
            <a:ext cx="4434213" cy="125516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7570987-A98E-3B23-79B1-BD145F9E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56" y="4173157"/>
            <a:ext cx="2743200" cy="7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35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Weapon Detection using ML</vt:lpstr>
      <vt:lpstr>What is the project trying to do?</vt:lpstr>
      <vt:lpstr>How is it done today, and what are the limits of current practice?</vt:lpstr>
      <vt:lpstr>What is your approach, and what is new in your approach?</vt:lpstr>
      <vt:lpstr>Weapon Detection Dataset</vt:lpstr>
      <vt:lpstr>Who cares? If you succeed, what difference will it make?</vt:lpstr>
      <vt:lpstr>How do you know if your approach is successful?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Yao-Yi Chiang</dc:creator>
  <cp:lastModifiedBy>Yao-Yi Chiang</cp:lastModifiedBy>
  <cp:revision>200</cp:revision>
  <dcterms:created xsi:type="dcterms:W3CDTF">2022-03-10T18:15:36Z</dcterms:created>
  <dcterms:modified xsi:type="dcterms:W3CDTF">2022-03-23T17:47:37Z</dcterms:modified>
</cp:coreProperties>
</file>